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1105" r:id="rId2"/>
    <p:sldId id="1132" r:id="rId3"/>
    <p:sldId id="1285" r:id="rId4"/>
    <p:sldId id="1286" r:id="rId5"/>
    <p:sldId id="1287" r:id="rId6"/>
    <p:sldId id="1288" r:id="rId7"/>
    <p:sldId id="1289" r:id="rId8"/>
    <p:sldId id="1296" r:id="rId9"/>
    <p:sldId id="1297" r:id="rId10"/>
    <p:sldId id="1298" r:id="rId11"/>
    <p:sldId id="1299" r:id="rId12"/>
    <p:sldId id="1300" r:id="rId13"/>
    <p:sldId id="1301" r:id="rId14"/>
    <p:sldId id="1302" r:id="rId15"/>
    <p:sldId id="1303" r:id="rId16"/>
    <p:sldId id="1304" r:id="rId17"/>
    <p:sldId id="1305" r:id="rId18"/>
    <p:sldId id="1102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</a:p>
          <a:p>
            <a:pPr lvl="1" indent="-214630"/>
            <a:r>
              <a:rPr lang="zh-CN" altLang="en-US" dirty="0"/>
              <a:t>第二级</a:t>
            </a:r>
          </a:p>
          <a:p>
            <a:pPr lvl="2" indent="-214630"/>
            <a:r>
              <a:rPr lang="zh-CN" altLang="en-US" dirty="0"/>
              <a:t>第三级</a:t>
            </a:r>
          </a:p>
          <a:p>
            <a:pPr lvl="3" indent="-214630"/>
            <a:r>
              <a:rPr lang="zh-CN" altLang="en-US" dirty="0"/>
              <a:t>第四级</a:t>
            </a:r>
          </a:p>
          <a:p>
            <a:pPr lvl="4" indent="-214630"/>
            <a:r>
              <a:rPr lang="zh-CN" altLang="en-US" dirty="0"/>
              <a:t>第五级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/>
              <a:t>ES6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）遍历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keys()：返回键名的遍历器。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values()：返回键值的遍历器。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entries()：返回所有成员的遍历器。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forEach()：遍历 Map 的所有成员。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WeakMap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）定义：WeakMap结构与Map结构类似，用于生成键值对的集合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区别：①WeakMap只接受对象作为键名（null除外），不接受其他类型的值作为键名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②WeakMap的键名所指向的对象，不计入垃圾回收机制。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）方法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get()、set()、has()、delete()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WeakMap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实例没有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size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属性也不可以遍历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Map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Array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的对比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通过增、查、改、删横向对比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 map = new Map();      let array = new Array()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）增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）查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6655" y="3282315"/>
            <a:ext cx="3923665" cy="990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6655" y="4808220"/>
            <a:ext cx="5695315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改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删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630" y="1787525"/>
            <a:ext cx="5962015" cy="1009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630" y="3326130"/>
            <a:ext cx="5447665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6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Array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的对比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0265" y="1878330"/>
            <a:ext cx="4792345" cy="438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7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Map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Object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的对比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数据：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 item = {a:1}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let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map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= new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Map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(); let set= new Set();let obj = {}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增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9555" y="3041650"/>
            <a:ext cx="4399915" cy="1162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9555" y="4803775"/>
            <a:ext cx="4028440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改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删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260" y="1875155"/>
            <a:ext cx="5396230" cy="1209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260" y="3966845"/>
            <a:ext cx="5037455" cy="136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总结：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在开发过程中涉及到的数据结构，优先考虑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Map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，如果要求数据的唯一性考虑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，尽量少使用数组和对象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1015" y="798830"/>
            <a:ext cx="8142605" cy="5856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）概念：ES6 提供了新的数据结构 Set。它类似于数组，但是成员的值都是唯一的，没有重复的值（自带去重）。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）定义方法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①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const s = new Set();  s.add(1);  s.add(2); console.log(s) //[1,2]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②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var arr =[1,2,3,4,5]; let list = new Set(arr); console.log(list.size);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）属性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size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作用：参看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结构的成员数量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思考？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利用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实现数组去重？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不会转换数据类型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实例的方法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①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add()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：添加元素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②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delete() 删除某个值，返回一个布尔值，表示删除是否成功。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③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clear()清除所有成员，没有返回值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④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has()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：返回一个布尔值，表示该值是否为Set的成员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结构的实例</a:t>
            </a: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的遍历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（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for...of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循环遍历）</a:t>
            </a:r>
            <a:endParaRPr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①</a:t>
            </a:r>
            <a:r>
              <a:rPr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keys()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②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values()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③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entries()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④</a:t>
            </a:r>
            <a:r>
              <a:rPr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forEach()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WeakSet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）含义：WeakSet 结构与 Set 类似，也是不重复的值的集合。但是，它与 Set 有两个区别。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①WeakSet 的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成员只能是对象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，而不能是其他类型的值。否则会报错。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②WeakSet 中的对象都是弱引用，即垃圾回收机制不考虑 WeakSet 对该对象的引用，也就是说，如果其他对象都不再引用该对象，那么垃圾回收机制会自动回收该对象所占用的内存，不考虑该对象还存在于 WeakSet 之中。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2895" y="3340735"/>
            <a:ext cx="3878580" cy="86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①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WeakSet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的实例没有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size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②没有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clear()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方法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③不能遍历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959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Map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）概念： 数据结构，类似于对象，也是键值对的集合，但是“键”的范围不限于字符串，各种类型的值（包括对象）都可以当作键。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）定义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①先创建实例再利用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方法添加成员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9690" y="4325620"/>
            <a:ext cx="3152140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②Map 也可以接受一个数组作为参数。该数组的成员是一个个表示键值对的数组。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）属性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size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：返回 Map 结构的成员总数。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）方法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①set(key, value) ：设置键名key对应的键值为value，然后返回整个 Map 结构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095" y="2422525"/>
            <a:ext cx="7468235" cy="65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 和 Map 数据结构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注意：set方法返回的是当前的Map对象，因此可以采用链式写法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②get(key) ：读取key对应的键值，如果找不到key，返回undefined。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③has(key) ：判断某个键是否在当前 Map 对象之中，返回布尔值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④delete(key) ：删除某个键，返回true。如果删除失败，返回false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⑤clear() ：清除所有成员，没有返回值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890" y="2002155"/>
            <a:ext cx="6361430" cy="997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1087</Words>
  <Application>Microsoft Office PowerPoint</Application>
  <PresentationFormat>全屏显示(4:3)</PresentationFormat>
  <Paragraphs>107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默认设计模板_2</vt:lpstr>
      <vt:lpstr> H5移动开发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Administrator</cp:lastModifiedBy>
  <cp:revision>5448</cp:revision>
  <dcterms:created xsi:type="dcterms:W3CDTF">2016-03-21T02:19:00Z</dcterms:created>
  <dcterms:modified xsi:type="dcterms:W3CDTF">2018-06-26T03:50:47Z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