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1105" r:id="rId3"/>
    <p:sldId id="1132" r:id="rId4"/>
    <p:sldId id="1285" r:id="rId5"/>
    <p:sldId id="1286" r:id="rId6"/>
    <p:sldId id="1287" r:id="rId7"/>
    <p:sldId id="1288" r:id="rId8"/>
    <p:sldId id="1289" r:id="rId9"/>
    <p:sldId id="1296" r:id="rId11"/>
    <p:sldId id="1297" r:id="rId12"/>
    <p:sldId id="1298" r:id="rId13"/>
    <p:sldId id="1300" r:id="rId14"/>
    <p:sldId id="1301" r:id="rId15"/>
    <p:sldId id="1102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/>
              <a:t>ES6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3688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3556" y="436880"/>
            <a:ext cx="7962900" cy="5985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334010"/>
            <a:ext cx="8142605" cy="6010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的高级方法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Promise.all()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作用：将多个 Promise 实例，包装成一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个新的 Promise 实例简单的来说就是多个异步操作都成功则才执行成功的回调，否则执行失败的回调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参数说明：接收一个数组作为参数，数组的每一项都是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实例。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请求三张网络图片当所有图片完全加载完再把图片添加到页面上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）Promise.race()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作用：竞赛，将多个 Promise 实例，包装成一个新的 Promise 实例，只要有一个实例率先改变状态，p的状态就跟着改变。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参数说明：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接收一个数组作为参数，数组的每一项都是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实例。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请求三张网络图片当图片有一张加载完就把图片添加到页面上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500380"/>
            <a:ext cx="8142605" cy="5856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、概念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是异步编程的一种解决方案。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、异步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之前实现异步操作的方式  ①回调函数      ②事件触发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、作用：解决异步操作问题，区别于上述两种方法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、特点：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对象的状态不受外界影响，Promise对象代表一个异步操作，有三种状态：pending（进行中）、fulfilled（已成功）和rejected（已失败）。只有异步操作的结果，可以决定当前是哪一种状态，任何其他操作都无法改变这个状态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）对象的状态一旦改变，就不会再变，任何时候都可以得到这个结果。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（Promise对象的状态改变，只有两种可能：从pending变为fulfilled和从pending变为rejected。）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、基本用法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）通过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new 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对象可以创建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实例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const promise = new Promise(function(resolve, reject){})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）参数说明：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对象接收一个函数做参数，并且这个函数的参数分别是resolve和reject。它们是两个函数，由 JavaScript 引擎提供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6073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）resolve函数的作用：在异步操作成功时调用，并将异步操作的结果，作为参数传递出去；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）reject函数的作用：在异步操作失败时调用，并将异步操作报出的错误，作为参数传递出去。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说明：Promise实例生成以后，可以用then方法分别指定成功和失败的回调函数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课堂案例：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分别利用回调函数和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模拟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秒钟通信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（在执行完打印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“hello”, 1s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后再执行打印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”world”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-2540" y="450215"/>
            <a:ext cx="9162415" cy="5879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①回调函数法                                                      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                       ②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2720" y="1851660"/>
            <a:ext cx="3665220" cy="2268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7940" y="3279140"/>
            <a:ext cx="5238115" cy="2914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5590" y="4532630"/>
            <a:ext cx="3159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说明：</a:t>
            </a:r>
            <a:r>
              <a:rPr lang="en-US" altLang="zh-CN" sz="2000"/>
              <a:t>.then()</a:t>
            </a:r>
            <a:r>
              <a:rPr lang="zh-CN" altLang="en-US" sz="2000"/>
              <a:t>是</a:t>
            </a:r>
            <a:r>
              <a:rPr lang="en-US" altLang="zh-CN" sz="2000"/>
              <a:t>Promise</a:t>
            </a:r>
            <a:r>
              <a:rPr lang="zh-CN" altLang="en-US" sz="2000"/>
              <a:t>实例的一个方法，表示要执行的下一步操作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808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如果我想要执行完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再执行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，紧接着执行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，最后执行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怎么实现？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959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实例的方法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then(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作用：为 Promise 实例添加状态改变时的回调函数，参数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是成功的回调函数，参数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是失败的回调函数。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返回值：then方法返回的是一个新的Promise实例，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then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方法可以采用链式操作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645525" cy="6436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catch()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作用：指定发生错误时的回调函数。作用等同于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then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方法的第二个参数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38630" y="2523490"/>
            <a:ext cx="5666740" cy="361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00380" y="450215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、利用原生封装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风格的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ajax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）原生完整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ajax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封装回顾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jquery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中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$.ajax()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方法分析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）封装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Promise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风格的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ajax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WPS 演示</Application>
  <PresentationFormat>全屏显示(4:3)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建设</cp:lastModifiedBy>
  <cp:revision>5576</cp:revision>
  <dcterms:created xsi:type="dcterms:W3CDTF">2016-03-21T02:19:00Z</dcterms:created>
  <dcterms:modified xsi:type="dcterms:W3CDTF">2020-01-03T10:38:11Z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