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1105" r:id="rId3"/>
    <p:sldId id="1132" r:id="rId4"/>
    <p:sldId id="1159" r:id="rId5"/>
    <p:sldId id="1211" r:id="rId6"/>
    <p:sldId id="1213" r:id="rId7"/>
    <p:sldId id="1214" r:id="rId8"/>
    <p:sldId id="1243" r:id="rId9"/>
    <p:sldId id="1244" r:id="rId10"/>
    <p:sldId id="1245" r:id="rId11"/>
    <p:sldId id="1246" r:id="rId12"/>
    <p:sldId id="1250" r:id="rId13"/>
    <p:sldId id="1252" r:id="rId14"/>
    <p:sldId id="1253" r:id="rId15"/>
    <p:sldId id="1254" r:id="rId16"/>
    <p:sldId id="1251" r:id="rId17"/>
    <p:sldId id="1102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7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/>
              <a:t>ES6</a:t>
            </a:r>
            <a:endParaRPr lang="en-US" alt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20065" y="551815"/>
            <a:ext cx="8103870" cy="526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新增的方法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6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、repeat()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作用：</a:t>
            </a:r>
            <a:r>
              <a:rPr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回一个新字符串，表示将原字符串重复n次</a:t>
            </a:r>
            <a:endParaRPr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: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①参数如果是小数，会被取整。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②如果参数是 0 到-1 之间的小数，则等同于 0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③参数是小于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-1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的负数或者Infinity，会报错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④参数NaN等同于 0。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⑤如果repeat的参数是字符串，则会先转换成数字。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01090" y="2428240"/>
            <a:ext cx="3997960" cy="960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20065" y="551815"/>
            <a:ext cx="8103870" cy="526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模板字符串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、作用：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将数据和模板拼成一个带结果的字符串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、定义：利用反引号来定义模板字符串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(` `)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，模板字符串里面可以拼接变量直接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${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变量名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}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97535" y="3478530"/>
            <a:ext cx="7058660" cy="2174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20065" y="551815"/>
            <a:ext cx="8103870" cy="526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模板字符串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、模板字符串可以定义多行字符串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、如果要在模板字符串中嵌入变量，需要将变量名写在${}之中。大括号内部可以放入任意的 JavaScript 表达式，可以进行运算，以及引用对象属性。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14095" y="1827530"/>
            <a:ext cx="3643630" cy="10426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2335" y="4495165"/>
            <a:ext cx="2867660" cy="13195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7060" y="4495165"/>
            <a:ext cx="2635250" cy="1259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20065" y="551815"/>
            <a:ext cx="8103870" cy="526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模板字符串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、模板字符串中还可以引用函数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说明：如果模板字符串大括号里面的值不是字符串则会转化为字符串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6165" y="1967230"/>
            <a:ext cx="3885565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20065" y="551815"/>
            <a:ext cx="8103870" cy="526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标签模板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、定义：标签模板其实不是模板，而是函数调用的一种特殊形式。“标签”指的就是函数，紧跟在后面的模板字符串就是它的参数。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例如：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alert`123`   =&gt;  alert(123)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、注意：如果模板字符里面有变量，就不是简单的调用了，而是会将模板字符串先处理成多个参数，再调用函数。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说明：①该函数第一个参数是一个数组，该数组的成员是模板字符串中那些没有变量替换的部分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②函数的其他参数，都是模板字符串各个变量被替换后的值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20065" y="551815"/>
            <a:ext cx="8103870" cy="526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标签模板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String.raw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()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方法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作用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:往往用来充当模板字符串的处理函数，返回一个斜杠都被转义（即斜杠前面再加一个斜杠）的字符串，对应于替换变量后的模板字符串。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例如：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console.log(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String.raw`Hi\n${2+3}!`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)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;   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//Hi\n5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console.log(`Hi${2+3}`)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//Hi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5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1015" y="527050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字符串扩展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、字符的 Unicode 表示法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JavaScript 允许采用\uxxxx形式表示一个字符，其中xxxx表示字符的 Unicode 码点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,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但是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这种表示法只限于码点在\u0000~\uFFFF之间的字符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如果直接在\u后面跟上超过0xFFFF的数值（比如\u20BB7）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JavaScript是每四位表示一个字符，那么就会拆分成两个字符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\u20BB+7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，因为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\u20BB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是一个不可打印字符，所以显示一个空格，后面的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7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正常显示，因此\u20BB7对应的字符是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“⃏7”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20700" y="591820"/>
            <a:ext cx="8103870" cy="526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字符串扩展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改进：只要将码点放入大括号，就能正确解读该字符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例如："\u{20BB7}"   // "𠮷"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	"\u{41}\u{42}\u{43}"  //ABC</a:t>
            </a: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中文编码范围：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\u4e00~\u9fa5</a:t>
            </a: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20065" y="398145"/>
            <a:ext cx="8103870" cy="526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新增方法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、codePointAt() 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作用：取对应字符对应的编码值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JavaScript 内部，字符以 UTF-16 的格式储存，每个字符固定为2个字节。对于那些需要4个字节储存的字符（Unicode 码点大于0xFFFF的字符），JavaScript 会认为它们是两个字符。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charCodeAt()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和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codePointAt()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的区别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①如果字符在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\u0000~\uffff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范围内则他俩没有区别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08050" y="4730750"/>
            <a:ext cx="5068570" cy="1334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20065" y="372110"/>
            <a:ext cx="8103870" cy="526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新增方法 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②如果Unicode 码点大于0xFFFF的字符，则利用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charCodeAt()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方法返回不完整，要用codePointAt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()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来返回对应的字符编码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 ：利用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charCodeAt()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返回的是部分字节对应的编码，不完整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对于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codePointAt()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返回的是完整的两个字符四个字节对应的编码</a:t>
            </a: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16915" y="2334895"/>
            <a:ext cx="7268845" cy="2662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20065" y="551815"/>
            <a:ext cx="8103870" cy="526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新增的方法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for...of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循环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作用：正确识别 32 位的 UTF-16 字符。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思考：如何检测一个字符是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位？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2185" y="2393950"/>
            <a:ext cx="6352540" cy="14204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2185" y="4454525"/>
            <a:ext cx="5999480" cy="1640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20065" y="551815"/>
            <a:ext cx="8103870" cy="526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新增的方法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、String.fromCodePoint()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作用：返回编码对应的字符，可以识别大于0xFFFF的字符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与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String.fromCharCode()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的区别：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String.fromCharCode()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不可以识别大于0xFFFF的字符，String.fromCodePoint()可以。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String.fromCharCode()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返回乱码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33095" y="3995420"/>
            <a:ext cx="7140575" cy="759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20065" y="551815"/>
            <a:ext cx="8103870" cy="526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新增的方法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、字符串的遍历器接口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作用：，使得字符串可以被for...of循环遍历，最大的优点是可以识别大于0xFFFF的码点，传统的for循环无法识别这样的码点。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90270" y="2973070"/>
            <a:ext cx="6898640" cy="2799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20065" y="551815"/>
            <a:ext cx="8103870" cy="526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新增的方法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、includes()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作用：判断字符串中是否包含某些字符，返回布尔值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startsWith()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endsWith()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作用：判断一个字符串是否是以某些字符起始的或截止的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,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返回布尔值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97535" y="4039870"/>
            <a:ext cx="6508115" cy="1775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2070</Words>
  <Application>WPS 演示</Application>
  <PresentationFormat>全屏显示(4:3)</PresentationFormat>
  <Paragraphs>117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默认设计模板_2</vt:lpstr>
      <vt:lpstr>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建设</cp:lastModifiedBy>
  <cp:revision>5224</cp:revision>
  <dcterms:created xsi:type="dcterms:W3CDTF">2016-03-21T02:19:00Z</dcterms:created>
  <dcterms:modified xsi:type="dcterms:W3CDTF">2019-10-20T10:39:26Z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