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1105" r:id="rId3"/>
    <p:sldId id="1132" r:id="rId4"/>
    <p:sldId id="1285" r:id="rId5"/>
    <p:sldId id="1286" r:id="rId6"/>
    <p:sldId id="1287" r:id="rId7"/>
    <p:sldId id="1288" r:id="rId8"/>
    <p:sldId id="1289" r:id="rId9"/>
    <p:sldId id="1296" r:id="rId10"/>
    <p:sldId id="1297" r:id="rId11"/>
    <p:sldId id="1298" r:id="rId12"/>
    <p:sldId id="1299" r:id="rId13"/>
    <p:sldId id="1300" r:id="rId14"/>
    <p:sldId id="1301" r:id="rId15"/>
    <p:sldId id="1319" r:id="rId16"/>
    <p:sldId id="1102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2800"/>
              <a:t>ES6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43688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Reflect</a:t>
            </a:r>
            <a:endParaRPr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、概念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Reflect：反射的意思，将一些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Object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的操作转移到Reflect对象上，使操作更合理。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、作用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 将Object对象的一些明显属于语言内部的方法（比如Object.defineProperty），放到Reflect对象上。也就是说，从Reflect对象上可以拿到语言内部的方法。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现阶段，某些方法同时在Object和Reflect对象上部署，未来的新方法将只部署在Reflect对象上。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Reflect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）修改某些Object方法的返回结果，让其变得更合理。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）让Object操作都变成函数行为。某些Object操作是命令式，比如name in obj和delete obj[name]，而Reflect.has(obj, name)和Reflect.deleteProperty(obj, name)让它们变成了函数行为。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（4）Reflect对象的方法与Proxy对象的方法一一对应，只要是Proxy对象的方法，就能在Reflect对象上找到对应的方法。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334010"/>
            <a:ext cx="8142605" cy="6010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Reflect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Reflect</a:t>
            </a: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对象的方法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）Reflect.get(target,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key</a:t>
            </a: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 receiver) 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作用：查找并返回target对象的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key</a:t>
            </a: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属性，如果没有该属性，则返回undefined。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）Reflect.set(target,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key</a:t>
            </a: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 value, receiver) 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作用：设置target对象的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key</a:t>
            </a: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属性等于value。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）Reflect.has(obj,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key</a:t>
            </a: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)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作用：查找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target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对象的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key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属性是否存在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）Reflect.deleteProperty(obj,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key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)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作用：删除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target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对象的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key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Reflect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）Reflect.ownKeys (target)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作用：返回对象的所有属性，基本等同于Object.getOwnPropertyNames与Object.getOwnPropertySymbols之和。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Reflect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课后练习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利用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Proxy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Reflect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封装函数实现对数据层的校验，返回代理对象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要求：创建一个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Person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的类用于创建含有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name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age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的实例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name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属性进行修改的时候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name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必须为字符串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age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属性进行修改的时候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age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必须为数值类型并且大于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18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岁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1015" y="501015"/>
            <a:ext cx="8142605" cy="5856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Proxy</a:t>
            </a:r>
            <a:endParaRPr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、概念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</a:t>
            </a:r>
            <a:r>
              <a:rPr 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Proxy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：代理，可以理解成，在目标对象之前架设一层“拦截”，外界对该对象的访问，都必须先通过这层拦截，因此提供了一种机制，可以对外界的访问进行过滤和改写。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（相当于供应商和用户之间的代理商）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08710" y="4059555"/>
            <a:ext cx="6300470" cy="514985"/>
            <a:chOff x="1787" y="7084"/>
            <a:chExt cx="9922" cy="811"/>
          </a:xfrm>
        </p:grpSpPr>
        <p:sp>
          <p:nvSpPr>
            <p:cNvPr id="2" name="圆角矩形 1"/>
            <p:cNvSpPr/>
            <p:nvPr/>
          </p:nvSpPr>
          <p:spPr>
            <a:xfrm>
              <a:off x="1787" y="7084"/>
              <a:ext cx="1987" cy="777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供应商</a:t>
              </a: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>
              <a:off x="3937" y="7328"/>
              <a:ext cx="1270" cy="34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435" y="7084"/>
              <a:ext cx="3263" cy="79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代理商过滤筛选</a:t>
              </a: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209" y="7101"/>
              <a:ext cx="1501" cy="79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用户</a:t>
              </a: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8856" y="7328"/>
              <a:ext cx="1134" cy="34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Proxy</a:t>
            </a:r>
            <a:endParaRPr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、用法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ES6 原生提供 Proxy 构造函数，用来生成 Proxy 实例。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var proxy = new Proxy(target, handler);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参数说明：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target：要拦截的目标对象（要代理的对象）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handler: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是一个对象用来定制拦截的行为（筛选、过滤的规则）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6073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Proxy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、提供筛选、过滤的方法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）get(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target,key,receiver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)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作用：拦截某个属性的读取操作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参数说明：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target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目标对象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key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目标对象的属性名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receiver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</a:t>
            </a:r>
            <a:r>
              <a:rPr 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Proxy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实例本身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例如：访问下面对象属性的时候将所有属性值含有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2018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的替换成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2020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975" y="4828540"/>
            <a:ext cx="2914015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87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Proxy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85" y="1373505"/>
            <a:ext cx="7221220" cy="495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808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Proxy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set(target,key,value,receiver)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作用：拦截某个属性的赋值操作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参数说明：依次为目标对象、属性名、属性值和 Proxy 实例本身，其中最后一个参数可选。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例如：要求我只能修改对象的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name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属性，其他属性是不可以进行修改的。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4306570"/>
            <a:ext cx="4758055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959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Proxy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has(target,key)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作用：拦截HasProperty操作，即判断对象是否具有某个属性时，这个方法会生效。（典型的就是可以对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in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运算符遍历的属性做拦截）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参数介绍：目标对象、需查询的属性名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例如：要求：利用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in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操作符查找属性的时候只暴露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name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属性，其他的不暴露出去即找不到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1815" y="4446905"/>
            <a:ext cx="3571240" cy="1838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Proxy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）deleteProperty(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target,key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)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作用：用于拦截delete操作，如果这个方法抛出错误或者返回false，当前属性就无法被delete命令删除。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参数说明：目标对象和属性名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例如：要求只能删除带下划线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(_)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的属性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005" y="3793490"/>
            <a:ext cx="4551045" cy="224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Proxy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）ownKeys(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target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)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作用：用来拦截对象自身属性的读取操作（具体来说拦截Object.getOwnPropertyNames()、Object.getOwnPropertySymbols()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Object.keys()、for...in循环）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参数说明：目标对象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例子：要求遍历对象的时候保护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name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属性（即让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name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属性遍历不到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" y="4838700"/>
            <a:ext cx="7262495" cy="989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2197</Words>
  <Application>WPS 演示</Application>
  <PresentationFormat>全屏显示(4:3)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Administrator</cp:lastModifiedBy>
  <cp:revision>5502</cp:revision>
  <dcterms:created xsi:type="dcterms:W3CDTF">2016-03-21T02:19:00Z</dcterms:created>
  <dcterms:modified xsi:type="dcterms:W3CDTF">2018-06-26T17:59:00Z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2052-10.1.0.7452</vt:lpwstr>
  </property>
</Properties>
</file>