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1105" r:id="rId3"/>
    <p:sldId id="1281" r:id="rId4"/>
    <p:sldId id="1266" r:id="rId5"/>
    <p:sldId id="1282" r:id="rId6"/>
    <p:sldId id="1283" r:id="rId7"/>
    <p:sldId id="1284" r:id="rId8"/>
    <p:sldId id="1102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2800"/>
              <a:t>ES6</a:t>
            </a:r>
            <a:endParaRPr lang="en-US" altLang="zh-CN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0380" y="656590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Symbol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数据类型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Symbol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的概念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）定义：ES6 引入了一种新的原始数据类型Symbol，表示独一无二的值。它是 JavaScript 语言的第七种数据类型。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）声明：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let a = Symbol()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注意：Symbol函数前不能使用new命令，否则会报错。这是因为生成的 Symbol 是一个原始类型的值，不是对象。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说明：①由于 Symbol 值不是对象，所以不能添加属性。基本上，它是一种类似于字符串的数据类型。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6865" y="5077460"/>
            <a:ext cx="3361690" cy="904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1015" y="384810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Symbol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数据类型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②Symbol函数可以接受一个字符串作为参数，表示对 Symbol 实例的描述，该参数只是表示对当前 Symbol 值的描述，因此相同参数的Symbol函数的返回值也是不相等的。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③Symbol 值不能与其他类型的值进行运算，会报错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370" y="2719070"/>
            <a:ext cx="5506085" cy="14198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" y="4916170"/>
            <a:ext cx="4037330" cy="821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0380" y="527050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Symbol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数据类型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Symbol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的作用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Symbol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作为属性名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Symbol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用于对象的属性名，就能保证不会出现同名的属性。这对于一个对象由多个模块构成的情况非常有用，能防止某一个键被不小心改写或覆盖。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3924935"/>
            <a:ext cx="3426460" cy="15900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92320" y="3680460"/>
            <a:ext cx="37572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注意：</a:t>
            </a:r>
            <a:r>
              <a:rPr lang="zh-CN" altLang="en-US" sz="2000"/>
              <a:t>在对象的内部，使用 Symbol 值定义属性时，Symbol 值必须放在方括号之中。同理，访问</a:t>
            </a:r>
            <a:r>
              <a:rPr lang="en-US" altLang="zh-CN" sz="2000"/>
              <a:t>Symbol</a:t>
            </a:r>
            <a:r>
              <a:rPr lang="zh-CN" altLang="en-US" sz="2000"/>
              <a:t>属性不能用点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1015" y="527050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Symbol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数据类型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Object.getOwnPropertySymbols</a:t>
            </a:r>
            <a:r>
              <a:rPr 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()</a:t>
            </a:r>
            <a:endParaRPr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）作用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Object.getOwnPropertySymbols方法返回一个数组，成员是当前对象的所有用作属性名的 Symbol 值。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670" y="3601085"/>
            <a:ext cx="6123940" cy="2162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1015" y="527050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Symbol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数据类型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Symbol.for()</a:t>
            </a:r>
            <a:endParaRPr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）作用：我们希望重新使用同一个 Symbol 值，可以利用</a:t>
            </a:r>
            <a:r>
              <a:rPr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Symbol.for()</a:t>
            </a:r>
            <a:r>
              <a:rPr 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方法。它接受一个字符串作为参数，然后搜索有没有以该参数作为名称的 Symbol 值。如果有，就返回这个 Symbol 值，否则就新建并返回一个以该字符串为名称的 Symbol 值。</a:t>
            </a:r>
            <a:endParaRPr 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3969385"/>
            <a:ext cx="4761230" cy="1052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WPS 演示</Application>
  <PresentationFormat>全屏显示(4:3)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流夕</cp:lastModifiedBy>
  <cp:revision>5371</cp:revision>
  <dcterms:created xsi:type="dcterms:W3CDTF">2016-03-21T02:19:00Z</dcterms:created>
  <dcterms:modified xsi:type="dcterms:W3CDTF">2019-10-22T02:31:49Z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