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1105" r:id="rId2"/>
    <p:sldId id="1212" r:id="rId3"/>
    <p:sldId id="1222" r:id="rId4"/>
    <p:sldId id="1223" r:id="rId5"/>
    <p:sldId id="1199" r:id="rId6"/>
    <p:sldId id="1225" r:id="rId7"/>
    <p:sldId id="1224" r:id="rId8"/>
    <p:sldId id="1211" r:id="rId9"/>
    <p:sldId id="1226" r:id="rId10"/>
    <p:sldId id="1205" r:id="rId11"/>
    <p:sldId id="1214" r:id="rId12"/>
    <p:sldId id="1228" r:id="rId13"/>
    <p:sldId id="1213" r:id="rId14"/>
    <p:sldId id="1227" r:id="rId15"/>
    <p:sldId id="1229" r:id="rId16"/>
    <p:sldId id="1230" r:id="rId17"/>
    <p:sldId id="1231" r:id="rId18"/>
    <p:sldId id="1232" r:id="rId19"/>
    <p:sldId id="1233" r:id="rId20"/>
    <p:sldId id="1215" r:id="rId21"/>
    <p:sldId id="1102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3250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75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44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</a:p>
          <a:p>
            <a:pPr lvl="1" indent="-214630"/>
            <a:r>
              <a:rPr lang="zh-CN" altLang="en-US" dirty="0"/>
              <a:t>第二级</a:t>
            </a:r>
          </a:p>
          <a:p>
            <a:pPr lvl="2" indent="-214630"/>
            <a:r>
              <a:rPr lang="zh-CN" altLang="en-US" dirty="0"/>
              <a:t>第三级</a:t>
            </a:r>
          </a:p>
          <a:p>
            <a:pPr lvl="3" indent="-214630"/>
            <a:r>
              <a:rPr lang="zh-CN" altLang="en-US" dirty="0"/>
              <a:t>第四级</a:t>
            </a:r>
          </a:p>
          <a:p>
            <a:pPr lvl="4" indent="-214630"/>
            <a:r>
              <a:rPr lang="zh-CN" altLang="en-US" dirty="0"/>
              <a:t>第五级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‹#›</a:t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/>
              <a:t>微信小程序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条件渲染（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wx:if</a:t>
            </a: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（参见文档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框架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条件渲染）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在小程序框架中，使用 wx:if="{{condition}}" 来判断是否需要渲染该代码块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例如： &lt;view wx:if="{{condition}}"&gt; True &lt;/view&gt;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如果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condition条件为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true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则该组件显示，若condition条件为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false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则该组件不渲染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说明：如果多分支可以用 wx:elif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=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"{{condition}}"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和 wx:else 来添加一个 else 块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注意：wx:if 和 hidden的区别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1437005"/>
            <a:ext cx="8051800" cy="3315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block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标签：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它仅仅是一个包装元素，不会在页面中做任何渲染，只接受控制属性。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如果要一次性判断多个组件标签，可以使用一个 &lt;block/&gt; 标签将多个组件包装起来，并在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block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上边使用 wx:if 控制属性。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701040"/>
            <a:ext cx="8051800" cy="405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298575"/>
            <a:ext cx="4885690" cy="1238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5" y="2626995"/>
            <a:ext cx="4886325" cy="14287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579745" y="2493010"/>
            <a:ext cx="361950" cy="13335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505" y="2035810"/>
            <a:ext cx="270446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列表渲染（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wx:for</a:t>
            </a: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（参见文档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框架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列表渲染）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在组件上使用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wx:for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制属性绑定一个数组或对象，可使用数组或对象中各项的数据重复渲染该组件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默认数组的当前项的下标变量名默认为 index，数组当前项的变量名默认为 item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若绑定的是对象则当前项的键（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key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）变量名默认为 index，当前键对应的值的变量名默认为 item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名字可以通过wx:for-item 和wx:for-index指定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也可以利用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block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标签渲染一个包含多节点的结构块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列表渲染（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wx:for</a:t>
            </a: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380490"/>
            <a:ext cx="4304665" cy="920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" y="2301240"/>
            <a:ext cx="4304030" cy="316928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003800" y="3068955"/>
            <a:ext cx="360045" cy="21653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255" y="1786890"/>
            <a:ext cx="3380740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模板引用（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template</a:t>
            </a: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（参见文档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框架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模板）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WXML提供模板（template），可以在模板中定义代码片段，然后在不同的地方调用。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第一步：定义模板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template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标签定义一个代码片段，使用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name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属性指定模板的名称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第二部：使用模板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</a:t>
            </a:r>
            <a:r>
              <a:rPr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使用 is 属性，声明需要的使用的模板</a:t>
            </a: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属性的扩展运算符向模板传入需要的数据信息。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模板引用（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template</a:t>
            </a: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271270"/>
            <a:ext cx="5226685" cy="1485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2756535"/>
            <a:ext cx="5226685" cy="310642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947410" y="3321050"/>
            <a:ext cx="359410" cy="2159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323" y="2452370"/>
            <a:ext cx="259016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模板引用（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template</a:t>
            </a: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.wxml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文件中可以定义多个模板，只需要通过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name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来区分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）模板的数据都是展开之后的属性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data='{{...item}}'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ES6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的写法，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item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是当前项，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...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是展开运算符，那么在模板中不需要再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{{item.name}}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而是直接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{{name}}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即可。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is 属性可以使用 Mustache 语法，来动态决定具体需要渲染哪个模板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模板引用（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template</a:t>
            </a: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小程序里面除了支持模板引入，还支持文件的引入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文件引入的方式：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import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import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只能引用模板文件里面定义的模板内容块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206115"/>
            <a:ext cx="3923665" cy="781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3987165"/>
            <a:ext cx="3923665" cy="139636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715510" y="4005580"/>
            <a:ext cx="288290" cy="2159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190" y="3413760"/>
            <a:ext cx="3168650" cy="17735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8133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模板引用（</a:t>
            </a: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template</a:t>
            </a: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include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include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引用目标文件内除了模板代码块的其他内容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" y="2248535"/>
            <a:ext cx="4071620" cy="861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5" y="3109595"/>
            <a:ext cx="4072255" cy="144653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003800" y="3068955"/>
            <a:ext cx="288290" cy="21653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205" y="2442845"/>
            <a:ext cx="3327400" cy="2207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框架介绍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小程序框架分为两部分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）视图层（View）   描述语言：WXML 和 WXSS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）逻辑层（App Service）  描述语言：JavaScript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框架的核心：一个响应的数据绑定系统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框架可以让数据与视图非常简单地保持同步。当做数据修改的时候，只需要在逻辑层修改数据，视图层就会做相应的更新。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533400"/>
            <a:ext cx="8051800" cy="5470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收集素材自己写数据利用列表渲染实现新闻列表的制作（至少包含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条新闻）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数据包括：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作者头像：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author_img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发文日期：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date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文章标题：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title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新闻插图：imgSrc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新闻描述：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content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收藏人数：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collection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阅读人数：reading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95" y="1602740"/>
            <a:ext cx="2694940" cy="4142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框架介绍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WXML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的语言特性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）数据绑定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）列表渲染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）条件渲染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）模板引用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351790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数据绑定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（参见文档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框架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—&gt;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数据绑定）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WXML 中的动态数据均来自对应页面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文件中 Page 的 data对象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实现方式：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里面配置属性，视图利用 Mustache 语法（双大括号）访问属性变量</a:t>
            </a:r>
          </a:p>
          <a:p>
            <a:pPr marL="0" lv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" y="3579495"/>
            <a:ext cx="362839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4686300"/>
            <a:ext cx="3627755" cy="14478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466590" y="4570095"/>
            <a:ext cx="539750" cy="14414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770" y="3470910"/>
            <a:ext cx="332613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数据绑定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除了文本内容外也可以绑定属性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804035"/>
            <a:ext cx="4295140" cy="102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5" y="2832735"/>
            <a:ext cx="4295775" cy="180149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003800" y="2853055"/>
            <a:ext cx="360045" cy="14414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845" y="2320925"/>
            <a:ext cx="3585210" cy="1814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数据绑定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还可以进行运算符绑定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hidden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属性：用以显示或者隐藏对应标签的内容</a:t>
            </a:r>
          </a:p>
        </p:txBody>
      </p:sp>
      <p:sp>
        <p:nvSpPr>
          <p:cNvPr id="6" name="右箭头 5"/>
          <p:cNvSpPr/>
          <p:nvPr/>
        </p:nvSpPr>
        <p:spPr>
          <a:xfrm>
            <a:off x="5132705" y="2853055"/>
            <a:ext cx="360045" cy="14414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" y="1851660"/>
            <a:ext cx="4458970" cy="981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5" y="2853055"/>
            <a:ext cx="4458335" cy="17506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370" y="2125345"/>
            <a:ext cx="266636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数据绑定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注意：①关键字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true/false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(需要放在双引号之内)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因为小程序会解析字符串，再去将字符串转化为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boolean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值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例如：&lt;checkbox checked="{{false}}"&gt; &lt;/checkbox&gt;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若直接设置&lt;checkbox checked="false"&gt; &lt;/checkbox&gt;小程序会将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“false”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解析成字符串，该字符串是非空的则转化为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boolean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为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true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数据绑定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③如果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里面的属性是一个对象，那么该对象下的数据则可以通过对象的属性访问</a:t>
            </a: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5" y="2870835"/>
            <a:ext cx="3435985" cy="2687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74310" y="3235325"/>
            <a:ext cx="30899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/>
              <a:t>hello</a:t>
            </a:r>
            <a:r>
              <a:rPr lang="zh-CN" altLang="en-US" sz="2200"/>
              <a:t>需要通过</a:t>
            </a:r>
            <a:r>
              <a:rPr lang="en-US" altLang="zh-CN" sz="2200"/>
              <a:t>{{object.key}}</a:t>
            </a:r>
            <a:r>
              <a:rPr lang="zh-CN" altLang="en-US" sz="2200"/>
              <a:t>访问到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6100" y="46799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小程序标签的共有属性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algn="l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62230" y="1282065"/>
          <a:ext cx="901954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885"/>
                <a:gridCol w="2254885"/>
                <a:gridCol w="2254885"/>
                <a:gridCol w="2254885"/>
              </a:tblGrid>
              <a:tr h="629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dirty="0"/>
                        <a:t>属性名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注解</a:t>
                      </a:r>
                    </a:p>
                  </a:txBody>
                  <a:tcPr/>
                </a:tc>
              </a:tr>
              <a:tr h="629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dirty="0"/>
                        <a:t>组件的唯一标识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dirty="0"/>
                        <a:t>保持整个页面唯一</a:t>
                      </a:r>
                    </a:p>
                  </a:txBody>
                  <a:tcPr/>
                </a:tc>
              </a:tr>
              <a:tr h="8312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dirty="0"/>
                        <a:t>组件的样式类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dirty="0"/>
                        <a:t>在对应的</a:t>
                      </a:r>
                      <a:r>
                        <a:rPr lang="en-US" altLang="zh-CN" sz="2000" dirty="0" err="1"/>
                        <a:t>wxss</a:t>
                      </a:r>
                      <a:r>
                        <a:rPr lang="zh-CN" altLang="en-US" sz="2000" dirty="0"/>
                        <a:t>中定义的样式类</a:t>
                      </a:r>
                    </a:p>
                  </a:txBody>
                  <a:tcPr/>
                </a:tc>
              </a:tr>
              <a:tr h="8312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dirty="0"/>
                        <a:t>组件的内联样式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可以动态设置的内联样式</a:t>
                      </a:r>
                    </a:p>
                  </a:txBody>
                  <a:tcPr/>
                </a:tc>
              </a:tr>
              <a:tr h="629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hidden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 dirty="0"/>
                        <a:t>组件是否显示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所有组件默认显示</a:t>
                      </a:r>
                    </a:p>
                  </a:txBody>
                  <a:tcPr/>
                </a:tc>
              </a:tr>
              <a:tr h="629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data-*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自定义属性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  <a:tr h="629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bind*/catch*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000"/>
                        <a:t>EventHandler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000"/>
                        <a:t>组件的事件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962</Words>
  <Application>Microsoft Office PowerPoint</Application>
  <PresentationFormat>全屏显示(4:3)</PresentationFormat>
  <Paragraphs>117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黑体</vt:lpstr>
      <vt:lpstr>宋体</vt:lpstr>
      <vt:lpstr>Arial</vt:lpstr>
      <vt:lpstr>Calibri</vt:lpstr>
      <vt:lpstr>Wingdings</vt:lpstr>
      <vt:lpstr>默认设计模板_2</vt:lpstr>
      <vt:lpstr>  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崔永民</cp:lastModifiedBy>
  <cp:revision>5248</cp:revision>
  <dcterms:created xsi:type="dcterms:W3CDTF">2016-03-21T02:19:00Z</dcterms:created>
  <dcterms:modified xsi:type="dcterms:W3CDTF">2019-07-08T06:02:03Z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