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105" r:id="rId3"/>
    <p:sldId id="1134" r:id="rId4"/>
    <p:sldId id="1133" r:id="rId5"/>
    <p:sldId id="1132" r:id="rId6"/>
    <p:sldId id="1131" r:id="rId7"/>
    <p:sldId id="1130" r:id="rId8"/>
    <p:sldId id="1129" r:id="rId9"/>
    <p:sldId id="1128" r:id="rId10"/>
    <p:sldId id="1135" r:id="rId11"/>
    <p:sldId id="1137" r:id="rId12"/>
    <p:sldId id="1136" r:id="rId13"/>
    <p:sldId id="1138" r:id="rId14"/>
    <p:sldId id="1139" r:id="rId15"/>
    <p:sldId id="1140" r:id="rId16"/>
    <p:sldId id="1141" r:id="rId17"/>
    <p:sldId id="1102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35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55930" y="642620"/>
            <a:ext cx="8051800" cy="5754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btn-group-vertical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：纵向按钮组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注意：要实现纵向按钮组只需要添加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btn-group-vertical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类名，一般不和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配合使用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）按钮组大小设置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btn-group-[lg/sm/xs]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8.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添加小三角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添加方法：在文字后面添加一个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span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标签，添加类名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caret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input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形式的按钮不适合添加小三角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说明：也可以使用组的形式添加小三角实现下图样式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12520" y="3656965"/>
            <a:ext cx="1290320" cy="667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2520" y="5773420"/>
            <a:ext cx="1380490" cy="623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854710"/>
            <a:ext cx="8051800" cy="4335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问题：如何实现向上的三角？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在父级设置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dropup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即可以实现向上的三角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dropdown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表示向下（默认形式）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实现下图按钮组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6100" y="4121150"/>
            <a:ext cx="5669280" cy="81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74980" y="642620"/>
            <a:ext cx="8194040" cy="5779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七、</a:t>
            </a:r>
            <a:r>
              <a:rPr sz="2200" dirty="0">
                <a:sym typeface="+mn-ea"/>
              </a:rPr>
              <a:t>Bootstrap</a:t>
            </a:r>
            <a:r>
              <a:rPr lang="zh-CN" sz="2200" dirty="0">
                <a:sym typeface="+mn-ea"/>
              </a:rPr>
              <a:t>下拉菜单 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定义：用于显示链接列表的可切换、有上下文的菜单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下面的一些自定义属性的含义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data-*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下面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触发器的一种写法，也就是说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data-*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这类属性是操作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交互的。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aria-*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role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类：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一般是为不方便的人士提供的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服务，借助一些工具比如屏幕阅读器来读取页面内容。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aria-*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：一般表示行为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role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：当前的状态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模拟复选框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&lt;div role=”checkbox” aria-label=”checked”&gt;&lt;/div&gt;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74980" y="687705"/>
            <a:ext cx="8194040" cy="565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）dropdown：触发器和下拉菜单的容器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dropdown-toggle: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触发器实现下拉菜单的类名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dropdown-menu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下拉菜单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）要实现交互功能要添加自定义属性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data-toggle=”dropdown”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35635" y="726440"/>
            <a:ext cx="7872095" cy="4734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其他类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open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：默认下拉菜单是打开状态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）dropdown-menu-right：下拉菜单靠右显示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）dropdown-header：下拉菜单中添加标题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）divider：下拉菜单中的分割线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）disabled：下拉菜单中的禁用项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）dropup：指定向上弹出的下拉菜单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text-center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：文字居中显示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35635" y="726440"/>
            <a:ext cx="7872095" cy="4734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完成下列下拉菜单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65555" y="2070735"/>
            <a:ext cx="2066925" cy="390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9278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五、</a:t>
            </a:r>
            <a:r>
              <a:rPr sz="2200" dirty="0">
                <a:sym typeface="+mn-ea"/>
              </a:rPr>
              <a:t>Bootstrap</a:t>
            </a:r>
            <a:r>
              <a:rPr lang="zh-CN" sz="2200" dirty="0">
                <a:sym typeface="+mn-ea"/>
              </a:rPr>
              <a:t>预定义样式风格</a:t>
            </a:r>
            <a:endParaRPr lang="zh-CN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ym typeface="+mn-ea"/>
              </a:rPr>
              <a:t>1.</a:t>
            </a:r>
            <a:r>
              <a:rPr lang="zh-CN" altLang="en-US" sz="2200" dirty="0">
                <a:sym typeface="+mn-ea"/>
              </a:rPr>
              <a:t>概念：在一些标签或者组件中用来描述状态的</a:t>
            </a:r>
            <a:r>
              <a:rPr lang="en-US" altLang="zh-CN" sz="2200" dirty="0">
                <a:sym typeface="+mn-ea"/>
              </a:rPr>
              <a:t>class</a:t>
            </a:r>
            <a:r>
              <a:rPr lang="zh-CN" altLang="en-US" sz="2200" dirty="0">
                <a:sym typeface="+mn-ea"/>
              </a:rPr>
              <a:t>类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ym typeface="+mn-ea"/>
              </a:rPr>
              <a:t>2.</a:t>
            </a:r>
            <a:r>
              <a:rPr lang="zh-CN" altLang="en-US" sz="2200" dirty="0">
                <a:sym typeface="+mn-ea"/>
              </a:rPr>
              <a:t>常见的预定义样式风格类</a:t>
            </a:r>
            <a:endParaRPr lang="en-US" altLang="zh-CN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 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primary</a:t>
            </a:r>
            <a:r>
              <a:rPr lang="zh-CN" altLang="en-US" sz="2200" dirty="0">
                <a:sym typeface="+mn-ea"/>
              </a:rPr>
              <a:t>（首选项）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 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success</a:t>
            </a:r>
            <a:r>
              <a:rPr lang="zh-CN" altLang="en-US" sz="2200" dirty="0">
                <a:sym typeface="+mn-ea"/>
              </a:rPr>
              <a:t>（成功）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 （</a:t>
            </a: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info</a:t>
            </a:r>
            <a:r>
              <a:rPr lang="zh-CN" altLang="en-US" sz="2200" dirty="0">
                <a:sym typeface="+mn-ea"/>
              </a:rPr>
              <a:t>（一般信息）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 （</a:t>
            </a:r>
            <a:r>
              <a:rPr lang="en-US" altLang="zh-CN" sz="2200" dirty="0">
                <a:sym typeface="+mn-ea"/>
              </a:rPr>
              <a:t>4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warning</a:t>
            </a:r>
            <a:r>
              <a:rPr lang="zh-CN" altLang="en-US" sz="2200" dirty="0">
                <a:sym typeface="+mn-ea"/>
              </a:rPr>
              <a:t>（警告）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 （</a:t>
            </a:r>
            <a:r>
              <a:rPr lang="en-US" altLang="zh-CN" sz="2200" dirty="0">
                <a:sym typeface="+mn-ea"/>
              </a:rPr>
              <a:t>5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danger</a:t>
            </a:r>
            <a:r>
              <a:rPr lang="zh-CN" altLang="en-US" sz="2200" dirty="0">
                <a:sym typeface="+mn-ea"/>
              </a:rPr>
              <a:t>（危险）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607695" y="82232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sym typeface="+mn-ea"/>
              </a:rPr>
              <a:t>3.</a:t>
            </a:r>
            <a:r>
              <a:rPr lang="zh-CN" altLang="en-US" sz="2200" dirty="0">
                <a:sym typeface="+mn-ea"/>
              </a:rPr>
              <a:t>常用预定义样式风格类的标签或组件</a:t>
            </a:r>
            <a:endParaRPr lang="zh-CN" altLang="en-US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）按钮样式：</a:t>
            </a:r>
            <a:r>
              <a:rPr lang="en-US" altLang="zh-CN" sz="2200" dirty="0" err="1">
                <a:sym typeface="+mn-ea"/>
              </a:rPr>
              <a:t>btn</a:t>
            </a:r>
            <a:r>
              <a:rPr lang="en-US" altLang="zh-CN" sz="2200" dirty="0">
                <a:sym typeface="+mn-ea"/>
              </a:rPr>
              <a:t>-*</a:t>
            </a:r>
            <a:endParaRPr lang="en-US" altLang="zh-CN" sz="22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）背景样式：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bg-*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81405" y="2014855"/>
            <a:ext cx="7104380" cy="82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9680" y="3531235"/>
            <a:ext cx="7271385" cy="232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7025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）文字样式：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text-*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）警告框样式：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alert-*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说明：警告框没有默认类，只有基类和修饰类，目前提供了成功、消息、警告或危险。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02995" y="1417955"/>
            <a:ext cx="4800600" cy="476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3535045"/>
            <a:ext cx="7645400" cy="257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91313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）面板样式：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panel-*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说明：面板组件中可以设置面板标题：panel-heading 和面板主体部分：panel-body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0750" y="2896870"/>
            <a:ext cx="4363720" cy="178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82232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完成下列布局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91895" y="1908810"/>
            <a:ext cx="5699125" cy="446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836295"/>
            <a:ext cx="8051800" cy="4862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+mn-ea"/>
              </a:rPr>
              <a:t>六、</a:t>
            </a:r>
            <a:r>
              <a:rPr sz="2200" dirty="0">
                <a:sym typeface="+mn-ea"/>
              </a:rPr>
              <a:t>Bootstrap</a:t>
            </a:r>
            <a:r>
              <a:rPr lang="zh-CN" sz="2200" dirty="0">
                <a:sym typeface="+mn-ea"/>
              </a:rPr>
              <a:t>按钮 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基类  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btn-default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默认按钮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带边框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btn-*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预定义样式类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btn-link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链接样式按钮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按钮大小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btn-[lg/sm/xs]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说明：默认大小为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md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0612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状态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active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：当前选择状态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disabled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：禁用状态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按钮的种类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button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input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按钮的块级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根据父级的宽度自适应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btn-block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3910" y="3386455"/>
            <a:ext cx="738124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96265"/>
            <a:ext cx="8051800" cy="56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按钮组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：给需要组合的按钮添加一个父级，给该父级添加类名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①自适应按钮组：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btn-group-justified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说明：会根据父容器的宽度自适应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标签形式的按钮可以直接在父级添加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btn-group-justified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即可实现自适应按钮组效果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button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标签和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input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标签形式的按钮要想实现自适应还需要给每个按钮标签添加类名为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btn-group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的父级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演示</Application>
  <PresentationFormat>全屏显示(4:3)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4351</cp:revision>
  <dcterms:created xsi:type="dcterms:W3CDTF">2016-03-21T02:19:00Z</dcterms:created>
  <dcterms:modified xsi:type="dcterms:W3CDTF">2019-12-16T00:40:38Z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