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105" r:id="rId3"/>
    <p:sldId id="1149" r:id="rId4"/>
    <p:sldId id="1134" r:id="rId5"/>
    <p:sldId id="1133" r:id="rId6"/>
    <p:sldId id="1132" r:id="rId7"/>
    <p:sldId id="1131" r:id="rId8"/>
    <p:sldId id="1129" r:id="rId9"/>
    <p:sldId id="1128" r:id="rId10"/>
    <p:sldId id="1135" r:id="rId11"/>
    <p:sldId id="1137" r:id="rId12"/>
    <p:sldId id="1136" r:id="rId13"/>
    <p:sldId id="1138" r:id="rId14"/>
    <p:sldId id="1102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726" y="-84"/>
      </p:cViewPr>
      <p:guideLst>
        <p:guide orient="horz" pos="2159"/>
        <p:guide pos="29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/>
              <a:t>HTML5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455930" y="642620"/>
            <a:ext cx="8051800" cy="5754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课堂练习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利用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完成下面导航条的制作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79730" y="2961005"/>
            <a:ext cx="8385175" cy="684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583565"/>
            <a:ext cx="8051800" cy="566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13.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带下拉菜单的导航条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直接在有下拉菜单那项设置下拉菜单组件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14.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响应式导航条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）添加按钮跟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navbar-brand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同级：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navbar-toggle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横线设置：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icon-bar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）隐藏的元素的设置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①给需要在小分辨率下隐藏的元素添加一个父级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②给该父级设置：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collapse navbar-collapse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）点击按钮让菜单展示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给按钮添加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data-toggle=”collapse” data-target=”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对应元素的选择器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”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74980" y="642620"/>
            <a:ext cx="8194040" cy="5779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课后练习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实现https://bootswatch.com/journal/网站导航条的制作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582930"/>
            <a:ext cx="8051800" cy="561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思考？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对于昨天的练习如何实现在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pc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端鼠标移入也有切换的效果？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对于显示下拉菜单除了利用自定义属性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data-toggle=”dropdown”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来实现如何利用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JS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控制？    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）可以利用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插件完成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）自定义事件（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on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例如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实现显示前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(show)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做什么操作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显示后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(shown)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做什么操作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用法：元素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.on('show.bs.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插件名字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',function(){})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简写，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bootstrap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的命名空间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10005" y="3215005"/>
            <a:ext cx="4199890" cy="428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005" y="3772535"/>
            <a:ext cx="530479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57530" y="504825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八、</a:t>
            </a:r>
            <a:r>
              <a:rPr sz="2200">
                <a:sym typeface="+mn-ea"/>
              </a:rPr>
              <a:t>Bootstrap</a:t>
            </a:r>
            <a:r>
              <a:rPr lang="zh-CN" sz="2200">
                <a:sym typeface="+mn-ea"/>
              </a:rPr>
              <a:t>选项卡</a:t>
            </a:r>
            <a:endParaRPr lang="zh-CN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>
                <a:sym typeface="+mn-ea"/>
              </a:rPr>
              <a:t>1.</a:t>
            </a:r>
            <a:r>
              <a:rPr lang="zh-CN" altLang="en-US" sz="2200">
                <a:sym typeface="+mn-ea"/>
              </a:rPr>
              <a:t>头部导航</a:t>
            </a:r>
            <a:endParaRPr lang="zh-CN" altLang="en-US" sz="2200"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基类：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修饰类：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nav-tabs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nav-justified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内容两端对齐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nav-tabs-justified: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下面的线实现两端对齐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54125" y="3075305"/>
            <a:ext cx="5526405" cy="523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4005064"/>
            <a:ext cx="6193790" cy="535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4125" y="5300980"/>
            <a:ext cx="20383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513080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nav-pills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说明：也可以设置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nav-justified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实现两端对齐自适应父级宽度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nav-stacked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：在垂直方向堆叠排列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）结合下拉菜单的头部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71905" y="1045210"/>
            <a:ext cx="4638040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905" y="2519680"/>
            <a:ext cx="5064125" cy="1616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905" y="4780280"/>
            <a:ext cx="3066415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628015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内容部分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）内容部分添加类名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tab-content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）内容每一项添加类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tab-pane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，使每一项隐藏，使当前项显示需要添加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active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）切换处理：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①头部切换：给每个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标签添加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data-toggle=”tab”;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②内容切换：通过锚点（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href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对应内容的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id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名）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）淡入淡出效果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200" smtClean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fade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：淡出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in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：当前淡入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913130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）鼠标移入切换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实现方法：利用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实现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 元素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.tab('show');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课堂练习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 利用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bootstrap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实现带有下拉菜单的选项卡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745490"/>
            <a:ext cx="8051800" cy="47453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ym typeface="+mn-ea"/>
              </a:rPr>
              <a:t>九、</a:t>
            </a:r>
            <a:r>
              <a:rPr sz="2200">
                <a:sym typeface="+mn-ea"/>
              </a:rPr>
              <a:t>Bootstrap</a:t>
            </a:r>
            <a:r>
              <a:rPr lang="zh-CN" sz="2200">
                <a:sym typeface="+mn-ea"/>
              </a:rPr>
              <a:t>导航条 </a:t>
            </a:r>
            <a:endParaRPr lang="zh-CN" sz="2200" dirty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基类  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navbar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默认样式类：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navbar-default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深色调样式：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navbar-inverse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导航条里面菜单类名：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 navbar-nav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去掉导航条两端的圆角样式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navbar-static-top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51840" y="2277745"/>
            <a:ext cx="7019290" cy="657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810" y="3279140"/>
            <a:ext cx="699071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615315"/>
            <a:ext cx="8051800" cy="5031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导航条固定定位到头部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navbar-fixed-top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6.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导航条固定定位到底部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navbar-fixed-</a:t>
            </a: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bottom</a:t>
            </a:r>
            <a:endParaRPr 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7.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导航条添加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logo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navbar-brand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8.logo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标签的父级元素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navbar-header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9.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导航菜单的浮动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navbar-left    navbar-right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546100" y="660400"/>
            <a:ext cx="8051800" cy="4476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9.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导航条添加按钮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navbar-btn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10.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导航条添加链接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navbar-link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11.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导航条添加文字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navbar-text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12.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导航条添加表单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form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表单添加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navbar-form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 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</Words>
  <Application>WPS 演示</Application>
  <PresentationFormat>全屏显示(4:3)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流夕</cp:lastModifiedBy>
  <cp:revision>4432</cp:revision>
  <dcterms:created xsi:type="dcterms:W3CDTF">2016-03-21T02:19:00Z</dcterms:created>
  <dcterms:modified xsi:type="dcterms:W3CDTF">2019-12-16T07:26:26Z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