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1105" r:id="rId3"/>
    <p:sldId id="1134" r:id="rId4"/>
    <p:sldId id="1133" r:id="rId5"/>
    <p:sldId id="1132" r:id="rId6"/>
    <p:sldId id="1131" r:id="rId7"/>
    <p:sldId id="1129" r:id="rId8"/>
    <p:sldId id="1128" r:id="rId9"/>
    <p:sldId id="1135" r:id="rId10"/>
    <p:sldId id="1137" r:id="rId11"/>
    <p:sldId id="1136" r:id="rId12"/>
    <p:sldId id="1138" r:id="rId13"/>
    <p:sldId id="1102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596900"/>
            <a:ext cx="8051800" cy="566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）验证状态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Bootstrap 包含了错误、警告和成功消息的验证样式。只需要对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form-group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简单地添加适当的 class（.has-warning、 .has-error 或 .has-success）即可使用验证状态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验证状态可以添加额外的图标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.form-group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添加has-feedback类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给文本输入框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.form-control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上添加图标基类以及对应图标类和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form-control-feedback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9.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表单控件的大小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表单中分别使用 class .input-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[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lg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/sm/xs]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和 .col-lg-* 来设置表单的高度和宽度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474980" y="642620"/>
            <a:ext cx="8194040" cy="5779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10.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帮助文本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文本输入框下面的提示信息，给该元素添加help-block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完成下面表单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https://htmlstream.com/preview/unify-v2.5.1/multipage/real-estate/home-page-1.html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3947160"/>
            <a:ext cx="8176895" cy="2625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57530" y="50482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十、</a:t>
            </a:r>
            <a:r>
              <a:rPr sz="2200">
                <a:sym typeface="+mn-ea"/>
              </a:rPr>
              <a:t>Bootstrap</a:t>
            </a:r>
            <a:r>
              <a:rPr lang="zh-CN" sz="2200">
                <a:sym typeface="+mn-ea"/>
              </a:rPr>
              <a:t>实现表格</a:t>
            </a:r>
            <a:endParaRPr 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表格结构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1750060"/>
            <a:ext cx="6430010" cy="3592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51308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2.&lt;table&gt;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上的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类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table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：为 &lt;table&gt; 添加基本样式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 .table-striped：为主体内容添加斑马线形式的条纹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）.table-bordered：为所有表格的单元格添加边框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table-hover：为主体内容每一行添加鼠标悬停状态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table-condensed：可以让表格更加紧凑，单元格中的内补（padding）均会减半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628015"/>
            <a:ext cx="8051800" cy="563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3.状态类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通过这些状态类可以为行或单元格设置颜色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，添加在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&lt;th&gt;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&lt;tr&gt;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&lt;td&gt;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上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.active              鼠标悬停在行或单元格上时所设置的颜色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.success	标识成功或积极的动作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.info	               标识普通的提示信息或动作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.warning	标识警告或需要用户注意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.danger	标识危险或潜在的带来负面影响的动作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响应式表格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tabel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标签添加一个类名为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.table-responsive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的父级即可创建响应式表格。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91313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课堂练习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实现下面表格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035175"/>
            <a:ext cx="7726680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655320"/>
            <a:ext cx="8051800" cy="5468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十一、</a:t>
            </a:r>
            <a:r>
              <a:rPr sz="2200">
                <a:sym typeface="+mn-ea"/>
              </a:rPr>
              <a:t>Bootstrap</a:t>
            </a:r>
            <a:r>
              <a:rPr lang="zh-CN" sz="2200">
                <a:sym typeface="+mn-ea"/>
              </a:rPr>
              <a:t>表单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表单的基本实现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）创建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表单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）把标签和控件放在一个带有 class .form-group 的 &lt;div&gt; 中。这是获取最佳间距所必需的。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）向所有的文本元素 &lt;input&gt;、&lt;textarea&gt; 和 &lt;select&gt; 添加 class ="form-control" 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form-control实现了当前控件占其父级的百分百宽度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注意：文字信息必须放在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label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标签里面，便于屏幕阅读器识别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可以使用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.sr-only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将其隐藏。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381635"/>
            <a:ext cx="8051800" cy="5728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内联表单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form-inline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设置输入框组：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把前缀或后缀元素放在一个带有 class .input-group 的 &lt;div&gt; 中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给放置前缀或者后缀的元素上添加类名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.input-group-addon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水平排列的表单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为表单设置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form-horizontal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+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栅格布局实现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form-horizontal类会使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.form-group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元素具有栅格布局中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.row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的特点，因此通过给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label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标签和包含控件的元素添加栅格列布局类即可实现水平排列。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给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label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标签添加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control-label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2933700"/>
            <a:ext cx="3220720" cy="624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46100" y="867410"/>
            <a:ext cx="8051800" cy="47866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表单中的单选、多选框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input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添加一个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div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父级，给该父级添加对应的类名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单选框添加类名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.radio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多选框添加类名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.checkbox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表单中的下拉列表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select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.from-control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说明：若给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select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设置了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multiple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则下拉菜单显示展开状态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静态控件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为 &lt;p&gt; 元素添加 .form-control-static 类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77825" y="629920"/>
            <a:ext cx="8051800" cy="5585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8.表单控件状态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）焦点状态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bootstrap将某些表单控件的默认 outline 样式移除，然后对 :focus 状态赋予 box-shadow 属性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）禁用状态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给输入框设置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disabled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属性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若禁止多个，则可以将这几个控件放在字段集 fieldset里面，给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fieldset设置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disabled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注意：fieldset不仅可以禁止控件也可以至今按钮但是它不能禁止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）只读状态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给输入框设置readonly 属性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WPS 演示</Application>
  <PresentationFormat>全屏显示(4:3)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建设</cp:lastModifiedBy>
  <cp:revision>4508</cp:revision>
  <dcterms:created xsi:type="dcterms:W3CDTF">2016-03-21T02:19:00Z</dcterms:created>
  <dcterms:modified xsi:type="dcterms:W3CDTF">2019-12-17T07:52:21Z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