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1105" r:id="rId3"/>
    <p:sldId id="1134" r:id="rId4"/>
    <p:sldId id="1133" r:id="rId5"/>
    <p:sldId id="1142" r:id="rId6"/>
    <p:sldId id="1132" r:id="rId7"/>
    <p:sldId id="1143" r:id="rId8"/>
    <p:sldId id="1129" r:id="rId9"/>
    <p:sldId id="1128" r:id="rId10"/>
    <p:sldId id="1135" r:id="rId11"/>
    <p:sldId id="1137" r:id="rId12"/>
    <p:sldId id="1144" r:id="rId13"/>
    <p:sldId id="1145" r:id="rId14"/>
    <p:sldId id="1146" r:id="rId15"/>
    <p:sldId id="1147" r:id="rId16"/>
    <p:sldId id="1102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92" y="84"/>
      </p:cViewPr>
      <p:guideLst>
        <p:guide orient="horz" pos="2135"/>
        <p:guide pos="29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en-US" sz="2800"/>
              <a:t>HTML5</a:t>
            </a:r>
            <a:endParaRPr 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377825" y="991870"/>
            <a:ext cx="8051800" cy="2111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课堂练习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利用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bootstrap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实现进度条从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0~100%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的动态改变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6415" y="720090"/>
            <a:ext cx="8090535" cy="541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十六、页头与巨幕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页头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作用：用来做页面标题并且可以跟页面其他部分形成一定的分隔，可以内嵌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small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添加子标题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实现方法：要把页面标题放在类名为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.page-header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div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里面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巨幕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作用：该组件可以增加标题的大小，它能延伸至整个浏览器视口来展示网站上的关键内容。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实现方法：创建一个带有 class .jumbotron. 的容器 &lt;div&gt;，在里面添加内容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7050" y="668655"/>
            <a:ext cx="809053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十七、媒体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媒体这个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组件中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可以实现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图文混排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，图像可以左对齐或者右对齐。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实现方式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）创建一个类名为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.media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的容器作为多媒体（图像、音频、视频）和文本的父级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）给左侧媒体元素部分设置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.media-left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确定多媒体元素居左显示，若居右可以用浮动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pull-right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）给右侧内容部分设置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media-body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，内容里面的标题可以添加类名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.media-heading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7050" y="713740"/>
            <a:ext cx="8090535" cy="41516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说明：媒体元素默认是顶部对齐。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.media-middle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可以实现中部对齐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.media-bottom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可以实现底部对齐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3.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媒体对象列表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如果需要一个列表，各项内容是无序列表的一部分，可以使用该 .media-list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,可用于评论列表与文章列表。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可以在媒体对象列表中实现列表嵌套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7050" y="713740"/>
            <a:ext cx="8090535" cy="41516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课后作业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利用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bootstrap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完成下面布局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85" y="1896745"/>
            <a:ext cx="4658360" cy="45256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51450" y="1896745"/>
            <a:ext cx="360235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要求：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en-US" altLang="zh-CN" sz="2200"/>
              <a:t>1.</a:t>
            </a:r>
            <a:r>
              <a:rPr lang="zh-CN" altLang="en-US" sz="2200"/>
              <a:t>给回复某条评论的用户名前面添加头像，利用媒体对象的嵌套完成该页面。</a:t>
            </a:r>
            <a:endParaRPr lang="zh-CN" altLang="en-US"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46100" y="775970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十二、</a:t>
            </a:r>
            <a:r>
              <a:rPr sz="2200">
                <a:sym typeface="+mn-ea"/>
              </a:rPr>
              <a:t>Bootstrap</a:t>
            </a:r>
            <a:r>
              <a:rPr lang="zh-CN" sz="2200">
                <a:sym typeface="+mn-ea"/>
              </a:rPr>
              <a:t>分页组件</a:t>
            </a:r>
            <a:endParaRPr lang="en-US" altLang="zh-CN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分页：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pagination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.active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：指定当前页面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.disabled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：定义不可以点击链接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.pagination-[lg/sm]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指定分页器的大小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翻页：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ager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翻页只包含两个链接前进和后退，默认链接居中显示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链接上添加类previous 实现左对齐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添加类next实现右对齐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46100" y="770890"/>
            <a:ext cx="8051800" cy="47739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课堂练习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完成下面动态分页效果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要求：单击当前链接更改样式（除了第一项和最后一项）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	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若当前是第一项则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&lt;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链接禁用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          若当前是最后一项则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&gt;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链接禁用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3531235"/>
            <a:ext cx="4400550" cy="918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469265" y="731520"/>
            <a:ext cx="8206105" cy="47739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十三、标签与徽章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标签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）定义：标签可用于计数、提示或页面上其他的标记显示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）实现方式：添加类名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.label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基类以及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label-*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预定义样式风格类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    默认风格：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.label-default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徽章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）定义：徽章与标签相似，主要的区别在于徽章的边角更加圆滑，主要用于突出显示新的或未读的项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）实现方式：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添加类名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.badge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46100" y="732155"/>
            <a:ext cx="8051800" cy="47612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十四、Bootstrap 缩略图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只有图片的缩略图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如果要在网站中布局图像、视频、文本等就要用到缩略图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给图片的盒子设置thumbnail 类名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说明：如果该盒子是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标签则会在鼠标划过该图片的时候显示轮廓。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带有文字的缩略图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将图片和文本内容均放在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thumbnail 的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div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里面，给装文本的盒子设置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caption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类名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46100" y="732155"/>
            <a:ext cx="8051800" cy="47612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课堂练习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bootstrap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实现下列布局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要求：实现响应式布局，大屏下显示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列，中小屏两列，移动端一列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1915795"/>
            <a:ext cx="8473440" cy="1851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46100" y="655320"/>
            <a:ext cx="8051800" cy="5468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十五、</a:t>
            </a:r>
            <a:r>
              <a:rPr sz="2200">
                <a:sym typeface="+mn-ea"/>
              </a:rPr>
              <a:t>Bootstrap</a:t>
            </a:r>
            <a:r>
              <a:rPr lang="zh-CN" sz="2200">
                <a:sym typeface="+mn-ea"/>
              </a:rPr>
              <a:t>进度条（progress ）</a:t>
            </a: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某些网站中经常会用到表示加载的进度条，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bootstrap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中提供了制作进度条的组件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创建步骤：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）先创建一个带有 class .progress 的 &lt;div&gt;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）在该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div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里面创建表示进度快慢的盒子设置为progress-bar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）通过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stye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属性设置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width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来指定进度条的位置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说明：如果使屏幕阅读器识别进度条的进度，可以添加一个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span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标签添加类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.sr-only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385" y="4197985"/>
            <a:ext cx="7533640" cy="578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46100" y="887095"/>
            <a:ext cx="8051800" cy="5470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进度条也可以利用预定义样式类修饰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基类：progress-bar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修饰类： progress-bar-* 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*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：可选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success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info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warning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danger</a:t>
            </a: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如果进度条在展示很低的百分比时，如果需要让文本提示能够清晰可见，可以为进度条设置 min-width 属性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35" y="3998595"/>
            <a:ext cx="7847330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46100" y="867410"/>
            <a:ext cx="8051800" cy="47866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条纹进度条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给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progress设置progress-striped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带动画的进度条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给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progress添加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active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堆叠进度条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多个进度条放在相同的 .progress 中即可实现堆叠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1886</Words>
  <Application>WPS 演示</Application>
  <PresentationFormat>全屏显示(4:3)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黑体</vt:lpstr>
      <vt:lpstr>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Administrator</cp:lastModifiedBy>
  <cp:revision>4609</cp:revision>
  <dcterms:created xsi:type="dcterms:W3CDTF">2016-03-21T02:19:00Z</dcterms:created>
  <dcterms:modified xsi:type="dcterms:W3CDTF">2018-03-11T15:54:15Z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