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1105" r:id="rId3"/>
    <p:sldId id="1134" r:id="rId4"/>
    <p:sldId id="1133" r:id="rId5"/>
    <p:sldId id="1132" r:id="rId6"/>
    <p:sldId id="1129" r:id="rId7"/>
    <p:sldId id="1128" r:id="rId8"/>
    <p:sldId id="1135" r:id="rId9"/>
    <p:sldId id="1137" r:id="rId10"/>
    <p:sldId id="1102" r:id="rId11"/>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F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7" d="100"/>
          <a:sy n="87" d="100"/>
        </p:scale>
        <p:origin x="1092" y="84"/>
      </p:cViewPr>
      <p:guideLst>
        <p:guide orient="horz" pos="214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latin typeface="Arial" panose="020B0604020202020204" pitchFamily="34" charset="0"/>
                <a:ea typeface="宋体" panose="02010600030101010101" pitchFamily="2" charset="-122"/>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2292"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6149"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endParaRPr>
          </a:p>
          <a:p>
            <a:pPr marL="914400" marR="0" lvl="2"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endParaRPr>
          </a:p>
          <a:p>
            <a:pPr marL="1371600" marR="0" lvl="3"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endParaRPr>
          </a:p>
          <a:p>
            <a:pPr marL="1828800" marR="0" lvl="4"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hangingPunct="1">
              <a:buFont typeface="Arial" panose="020B0604020202020204" pitchFamily="34" charset="0"/>
              <a:buNone/>
              <a:defRPr sz="1200" noProof="1">
                <a:latin typeface="Arial" panose="020B0604020202020204" pitchFamily="34" charset="0"/>
                <a:ea typeface="宋体" panose="02010600030101010101" pitchFamily="2" charset="-122"/>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4436CE6-2B57-47DD-AB50-7EF67DCCD1F3}" type="slidenum">
              <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1200"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1200"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1200"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1200"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0" name="Rectangle 3"/>
          <p:cNvSpPr>
            <a:spLocks noChangeArrowheads="1"/>
          </p:cNvSpPr>
          <p:nvPr/>
        </p:nvSpPr>
        <p:spPr bwMode="auto">
          <a:xfrm>
            <a:off x="0" y="2959100"/>
            <a:ext cx="9153525" cy="1719263"/>
          </a:xfrm>
          <a:prstGeom prst="rect">
            <a:avLst/>
          </a:prstGeom>
          <a:solidFill>
            <a:srgbClr val="13C7AF">
              <a:alpha val="7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1" name="ksoSlideStyle" descr="#wm#_9_01_110_1111" hidden="1"/>
          <p:cNvSpPr>
            <a:spLocks noChangeArrowheads="1"/>
          </p:cNvSpPr>
          <p:nvPr/>
        </p:nvSpPr>
        <p:spPr bwMode="auto">
          <a:xfrm>
            <a:off x="0" y="0"/>
            <a:ext cx="12700" cy="12700"/>
          </a:xfrm>
          <a:prstGeom prst="rect">
            <a:avLst/>
          </a:prstGeom>
          <a:solidFill>
            <a:schemeClr val="accent1"/>
          </a:solidFill>
          <a:ln w="9525" cap="flat"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pic>
        <p:nvPicPr>
          <p:cNvPr id="2" name="Picture 4" descr="#wm#_9_01_110_1111_c_1_1095*1290"/>
          <p:cNvPicPr>
            <a:picLocks noChangeAspect="1"/>
          </p:cNvPicPr>
          <p:nvPr/>
        </p:nvPicPr>
        <p:blipFill>
          <a:blip r:embed="rId2"/>
          <a:stretch>
            <a:fillRect/>
          </a:stretch>
        </p:blipFill>
        <p:spPr>
          <a:xfrm>
            <a:off x="9525" y="1341438"/>
            <a:ext cx="3482975" cy="3943350"/>
          </a:xfrm>
          <a:prstGeom prst="rect">
            <a:avLst/>
          </a:prstGeom>
          <a:noFill/>
          <a:ln w="9525">
            <a:noFill/>
          </a:ln>
        </p:spPr>
      </p:pic>
      <p:sp>
        <p:nvSpPr>
          <p:cNvPr id="2052" name="Rectangle 4"/>
          <p:cNvSpPr>
            <a:spLocks noGrp="1" noChangeArrowheads="1"/>
          </p:cNvSpPr>
          <p:nvPr>
            <p:ph type="ctrTitle"/>
          </p:nvPr>
        </p:nvSpPr>
        <p:spPr>
          <a:xfrm>
            <a:off x="2777490" y="3185160"/>
            <a:ext cx="5909310" cy="758190"/>
          </a:xfrm>
        </p:spPr>
        <p:txBody>
          <a:bodyPr anchor="ctr"/>
          <a:lstStyle>
            <a:lvl1pPr algn="r">
              <a:defRPr sz="2700">
                <a:solidFill>
                  <a:schemeClr val="bg1"/>
                </a:solidFill>
              </a:defRPr>
            </a:lvl1pPr>
          </a:lstStyle>
          <a:p>
            <a:pPr lvl="0" fontAlgn="base"/>
            <a:r>
              <a:rPr lang="zh-CN" altLang="en-US" strike="noStrike" noProof="0" smtClean="0">
                <a:sym typeface="Arial" panose="020B0604020202020204" pitchFamily="34" charset="0"/>
              </a:rPr>
              <a:t>单击此处编辑母版标题样式</a:t>
            </a:r>
            <a:endParaRPr lang="zh-CN" strike="noStrike" noProof="0" dirty="0" smtClean="0">
              <a:sym typeface="Arial" panose="020B0604020202020204" pitchFamily="34" charset="0"/>
            </a:endParaRPr>
          </a:p>
        </p:txBody>
      </p:sp>
      <p:sp>
        <p:nvSpPr>
          <p:cNvPr id="2053" name="Rectangle 5"/>
          <p:cNvSpPr>
            <a:spLocks noGrp="1" noChangeArrowheads="1"/>
          </p:cNvSpPr>
          <p:nvPr>
            <p:ph type="subTitle" idx="1"/>
          </p:nvPr>
        </p:nvSpPr>
        <p:spPr>
          <a:xfrm>
            <a:off x="2774588" y="3944938"/>
            <a:ext cx="5917949" cy="611822"/>
          </a:xfrm>
        </p:spPr>
        <p:txBody>
          <a:bodyPr lIns="90170" tIns="46990" rIns="90170" bIns="46990" anchor="ctr">
            <a:normAutofit/>
          </a:bodyPr>
          <a:lstStyle>
            <a:lvl1pPr marL="0" indent="0" algn="r">
              <a:buNone/>
              <a:defRPr sz="1800"/>
            </a:lvl1pPr>
          </a:lstStyle>
          <a:p>
            <a:pPr lvl="0" fontAlgn="base"/>
            <a:r>
              <a:rPr lang="zh-CN" altLang="en-US" strike="noStrike" noProof="0" smtClean="0">
                <a:sym typeface="Arial" panose="020B0604020202020204" pitchFamily="34" charset="0"/>
              </a:rPr>
              <a:t>单击此处编辑母版副标题样式</a:t>
            </a:r>
            <a:endParaRPr lang="zh-CN" strike="noStrike" noProof="0" dirty="0" smtClean="0">
              <a:sym typeface="Arial" panose="020B0604020202020204" pitchFamily="34" charset="0"/>
            </a:endParaRPr>
          </a:p>
        </p:txBody>
      </p:sp>
      <p:sp>
        <p:nvSpPr>
          <p:cNvPr id="13" name="日期占位符 1"/>
          <p:cNvSpPr>
            <a:spLocks noGrp="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4" name="页脚占位符 2"/>
          <p:cNvSpPr>
            <a:spLocks noGrp="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5" name="灯片编号占位符 3"/>
          <p:cNvSpPr>
            <a:spLocks noGrp="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FC906CC1-C871-4B46-B66B-32F38AEB0960}"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6" name="内容占位符 6"/>
          <p:cNvSpPr>
            <a:spLocks noGrp="1"/>
          </p:cNvSpPr>
          <p:nvPr>
            <p:ph sz="quarter" idx="13"/>
          </p:nvPr>
        </p:nvSpPr>
        <p:spPr>
          <a:xfrm>
            <a:off x="457200" y="859536"/>
            <a:ext cx="8229600" cy="512851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6E41368A-B138-4E2F-AA53-DEC354978BE1}"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052735"/>
            <a:ext cx="8229600" cy="762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973486"/>
            <a:ext cx="8229600" cy="4271739"/>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438CE53B-A3DD-411A-8241-F4CC4307D508}"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10" name="矩形 1" descr="#wm#_9_09_*Z"/>
          <p:cNvSpPr>
            <a:spLocks noChangeArrowheads="1"/>
          </p:cNvSpPr>
          <p:nvPr/>
        </p:nvSpPr>
        <p:spPr bwMode="auto">
          <a:xfrm>
            <a:off x="1588" y="2651125"/>
            <a:ext cx="617538" cy="1022350"/>
          </a:xfrm>
          <a:prstGeom prst="rect">
            <a:avLst/>
          </a:prstGeom>
          <a:solidFill>
            <a:srgbClr val="13C7A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黑体" panose="02010609060101010101" pitchFamily="49" charset="-122"/>
              </a:defRPr>
            </a:lvl1pPr>
            <a:lvl2pPr marL="742950" indent="-285750">
              <a:buFont typeface="Arial" panose="020B0604020202020204" pitchFamily="34" charset="0"/>
              <a:defRPr>
                <a:solidFill>
                  <a:schemeClr val="tx1"/>
                </a:solidFill>
                <a:latin typeface="Arial" panose="020B0604020202020204" pitchFamily="34" charset="0"/>
                <a:ea typeface="黑体" panose="02010609060101010101" pitchFamily="49" charset="-122"/>
              </a:defRPr>
            </a:lvl2pPr>
            <a:lvl3pPr marL="1143000" indent="-228600">
              <a:buFont typeface="Arial" panose="020B0604020202020204" pitchFamily="34" charset="0"/>
              <a:defRPr>
                <a:solidFill>
                  <a:schemeClr val="tx1"/>
                </a:solidFill>
                <a:latin typeface="Arial" panose="020B0604020202020204" pitchFamily="34" charset="0"/>
                <a:ea typeface="黑体" panose="02010609060101010101" pitchFamily="49" charset="-122"/>
              </a:defRPr>
            </a:lvl3pPr>
            <a:lvl4pPr marL="1600200" indent="-228600">
              <a:buFont typeface="Arial" panose="020B0604020202020204" pitchFamily="34" charset="0"/>
              <a:defRPr>
                <a:solidFill>
                  <a:schemeClr val="tx1"/>
                </a:solidFill>
                <a:latin typeface="Arial" panose="020B0604020202020204" pitchFamily="34" charset="0"/>
                <a:ea typeface="黑体" panose="02010609060101010101" pitchFamily="49" charset="-122"/>
              </a:defRPr>
            </a:lvl4pPr>
            <a:lvl5pPr marL="2057400" indent="-228600">
              <a:buFont typeface="Arial" panose="020B0604020202020204" pitchFamily="34" charse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0" marR="0" lvl="0" indent="0" algn="ctr" defTabSz="914400" rtl="0" eaLnBrk="0" fontAlgn="base" latinLnBrk="0" hangingPunct="0">
              <a:lnSpc>
                <a:spcPct val="130000"/>
              </a:lnSpc>
              <a:spcBef>
                <a:spcPct val="0"/>
              </a:spcBef>
              <a:spcAft>
                <a:spcPct val="0"/>
              </a:spcAft>
              <a:buClrTx/>
              <a:buSzTx/>
              <a:buFont typeface="Arial" panose="020B0604020202020204" pitchFamily="34" charset="0"/>
              <a:buNone/>
              <a:defRPr/>
            </a:pPr>
            <a:endParaRPr kumimoji="0" lang="zh-CN" altLang="zh-CN" sz="1500" b="0" i="0" u="none" strike="noStrike" kern="1200" cap="none" spc="0" normalizeH="0" baseline="0" noProof="0" smtClean="0">
              <a:ln>
                <a:noFill/>
              </a:ln>
              <a:solidFill>
                <a:srgbClr val="13C7AF"/>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3" name="文本占位符 2"/>
          <p:cNvSpPr>
            <a:spLocks noGrp="1"/>
          </p:cNvSpPr>
          <p:nvPr>
            <p:ph type="body" idx="1"/>
          </p:nvPr>
        </p:nvSpPr>
        <p:spPr>
          <a:xfrm>
            <a:off x="2458039" y="3212976"/>
            <a:ext cx="6228762" cy="1188000"/>
          </a:xfrm>
        </p:spPr>
        <p:txBody>
          <a:bodyPr/>
          <a:lstStyle>
            <a:lvl1pPr marL="0" indent="0">
              <a:buNone/>
              <a:defRPr sz="15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fontAlgn="base"/>
            <a:r>
              <a:rPr lang="zh-CN" altLang="en-US" strike="noStrike" noProof="1" smtClean="0"/>
              <a:t>单击此处编辑母版文本样式</a:t>
            </a:r>
            <a:endParaRPr lang="zh-CN" altLang="en-US" strike="noStrike" noProof="1" smtClean="0"/>
          </a:p>
        </p:txBody>
      </p:sp>
      <p:sp>
        <p:nvSpPr>
          <p:cNvPr id="11" name="日期占位符 1"/>
          <p:cNvSpPr>
            <a:spLocks noGrp="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2" name="页脚占位符 3"/>
          <p:cNvSpPr>
            <a:spLocks noGrp="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3" name="灯片编号占位符 4"/>
          <p:cNvSpPr>
            <a:spLocks noGrp="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79262F00-9AC3-4EA4-A2C3-B3AE8BE18809}"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284337"/>
            <a:ext cx="8229600" cy="762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2205088"/>
            <a:ext cx="4038600" cy="4248249"/>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2205088"/>
            <a:ext cx="4038600" cy="4248249"/>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1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595691BB-0836-46FD-A449-D9F0B05CFD03}"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1268760"/>
            <a:ext cx="7886700" cy="997992"/>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30239" y="2257227"/>
            <a:ext cx="386873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30239" y="3081140"/>
            <a:ext cx="3868737" cy="316408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2257227"/>
            <a:ext cx="38877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3081140"/>
            <a:ext cx="3887788" cy="316408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1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1" name="Rectangle 5"/>
          <p:cNvSpPr>
            <a:spLocks noGrp="1" noChangeArrowheads="1"/>
          </p:cNvSpPr>
          <p:nvPr>
            <p:ph type="ftr" sz="quarter" idx="1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2" name="Rectangle 6"/>
          <p:cNvSpPr>
            <a:spLocks noGrp="1" noChangeArrowheads="1"/>
          </p:cNvSpPr>
          <p:nvPr>
            <p:ph type="sldNum" sz="quarter" idx="1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473DB0D8-7759-4112-A8D6-D2FBFE92DF5B}"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bg1"/>
        </a:solidFill>
        <a:effectLst/>
      </p:bgPr>
    </p:bg>
    <p:spTree>
      <p:nvGrpSpPr>
        <p:cNvPr id="1" name=""/>
        <p:cNvGrpSpPr/>
        <p:nvPr/>
      </p:nvGrpSpPr>
      <p:grpSpPr>
        <a:xfrm>
          <a:off x="0" y="0"/>
          <a:ext cx="0" cy="0"/>
          <a:chOff x="0" y="0"/>
          <a:chExt cx="0" cy="0"/>
        </a:xfrm>
      </p:grpSpPr>
      <p:grpSp>
        <p:nvGrpSpPr>
          <p:cNvPr id="7173" name="Group 5" descr="#wm#_9_34_*Z"/>
          <p:cNvGrpSpPr/>
          <p:nvPr/>
        </p:nvGrpSpPr>
        <p:grpSpPr>
          <a:xfrm>
            <a:off x="2700338" y="2300288"/>
            <a:ext cx="3924300" cy="1990725"/>
            <a:chOff x="-546" y="-202"/>
            <a:chExt cx="8241" cy="3134"/>
          </a:xfrm>
        </p:grpSpPr>
        <p:sp>
          <p:nvSpPr>
            <p:cNvPr id="11" name="Line 4" descr="#wm#_9_34_*Z"/>
            <p:cNvSpPr>
              <a:spLocks noChangeShapeType="1"/>
            </p:cNvSpPr>
            <p:nvPr/>
          </p:nvSpPr>
          <p:spPr bwMode="auto">
            <a:xfrm>
              <a:off x="891" y="1295"/>
              <a:ext cx="6804" cy="0"/>
            </a:xfrm>
            <a:prstGeom prst="line">
              <a:avLst/>
            </a:prstGeom>
            <a:noFill/>
            <a:ln w="9525" cmpd="sng">
              <a:solidFill>
                <a:srgbClr val="A86CBB"/>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2" name="空心弧 14" descr="#wm#_9_34_*Z"/>
            <p:cNvSpPr/>
            <p:nvPr/>
          </p:nvSpPr>
          <p:spPr bwMode="auto">
            <a:xfrm rot="11040000">
              <a:off x="-546" y="-202"/>
              <a:ext cx="3130" cy="3134"/>
            </a:xfrm>
            <a:custGeom>
              <a:avLst/>
              <a:gdLst>
                <a:gd name="T0" fmla="*/ 112824 w 1629846"/>
                <a:gd name="T1" fmla="*/ 401212 h 1629846"/>
                <a:gd name="T2" fmla="*/ 930104 w 1629846"/>
                <a:gd name="T3" fmla="*/ 8181 h 1629846"/>
                <a:gd name="T4" fmla="*/ 1604743 w 1629846"/>
                <a:gd name="T5" fmla="*/ 614219 h 1629846"/>
                <a:gd name="T6" fmla="*/ 1301268 w 1629846"/>
                <a:gd name="T7" fmla="*/ 1468809 h 1629846"/>
                <a:gd name="T8" fmla="*/ 395502 w 1629846"/>
                <a:gd name="T9" fmla="*/ 1513627 h 1629846"/>
                <a:gd name="T10" fmla="*/ 395504 w 1629846"/>
                <a:gd name="T11" fmla="*/ 1513627 h 1629846"/>
                <a:gd name="T12" fmla="*/ 1301270 w 1629846"/>
                <a:gd name="T13" fmla="*/ 1468809 h 1629846"/>
                <a:gd name="T14" fmla="*/ 1604745 w 1629846"/>
                <a:gd name="T15" fmla="*/ 614219 h 1629846"/>
                <a:gd name="T16" fmla="*/ 930106 w 1629846"/>
                <a:gd name="T17" fmla="*/ 8181 h 1629846"/>
                <a:gd name="T18" fmla="*/ 112826 w 1629846"/>
                <a:gd name="T19" fmla="*/ 401212 h 1629846"/>
                <a:gd name="T20" fmla="*/ 112824 w 1629846"/>
                <a:gd name="T21" fmla="*/ 401212 h 1629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9846" h="1629846">
                  <a:moveTo>
                    <a:pt x="112824" y="401212"/>
                  </a:moveTo>
                  <a:cubicBezTo>
                    <a:pt x="280461" y="116719"/>
                    <a:pt x="603209" y="-38491"/>
                    <a:pt x="930104" y="8181"/>
                  </a:cubicBezTo>
                  <a:cubicBezTo>
                    <a:pt x="1256999" y="54853"/>
                    <a:pt x="1523417" y="294180"/>
                    <a:pt x="1604743" y="614219"/>
                  </a:cubicBezTo>
                  <a:cubicBezTo>
                    <a:pt x="1686069" y="934258"/>
                    <a:pt x="1566225" y="1271739"/>
                    <a:pt x="1301268" y="1468809"/>
                  </a:cubicBezTo>
                  <a:cubicBezTo>
                    <a:pt x="1036311" y="1665878"/>
                    <a:pt x="678620" y="1683577"/>
                    <a:pt x="395502" y="1513627"/>
                  </a:cubicBezTo>
                  <a:lnTo>
                    <a:pt x="395504" y="1513627"/>
                  </a:lnTo>
                  <a:cubicBezTo>
                    <a:pt x="678622" y="1683577"/>
                    <a:pt x="1036313" y="1665879"/>
                    <a:pt x="1301270" y="1468809"/>
                  </a:cubicBezTo>
                  <a:cubicBezTo>
                    <a:pt x="1566227" y="1271740"/>
                    <a:pt x="1686071" y="934258"/>
                    <a:pt x="1604745" y="614219"/>
                  </a:cubicBezTo>
                  <a:cubicBezTo>
                    <a:pt x="1523419" y="294180"/>
                    <a:pt x="1257001" y="54853"/>
                    <a:pt x="930106" y="8181"/>
                  </a:cubicBezTo>
                  <a:cubicBezTo>
                    <a:pt x="603211" y="-38491"/>
                    <a:pt x="280463" y="116719"/>
                    <a:pt x="112826" y="401212"/>
                  </a:cubicBezTo>
                  <a:lnTo>
                    <a:pt x="112824" y="401212"/>
                  </a:lnTo>
                  <a:close/>
                </a:path>
              </a:pathLst>
            </a:custGeom>
            <a:noFill/>
            <a:ln w="12700" cap="flat" cmpd="sng">
              <a:solidFill>
                <a:srgbClr val="13C7A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orm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grpSp>
      <p:sp>
        <p:nvSpPr>
          <p:cNvPr id="2" name="标题 1"/>
          <p:cNvSpPr>
            <a:spLocks noGrp="1"/>
          </p:cNvSpPr>
          <p:nvPr>
            <p:ph type="title"/>
          </p:nvPr>
        </p:nvSpPr>
        <p:spPr>
          <a:xfrm>
            <a:off x="3384470" y="2468880"/>
            <a:ext cx="3239929" cy="770520"/>
          </a:xfrm>
        </p:spPr>
        <p:txBody>
          <a:bodyPr anchor="b">
            <a:normAutofit/>
          </a:bodyPr>
          <a:lstStyle>
            <a:lvl1pPr algn="l">
              <a:defRPr sz="2400">
                <a:latin typeface="+mj-lt"/>
              </a:defRPr>
            </a:lvl1pPr>
          </a:lstStyle>
          <a:p>
            <a:pPr fontAlgn="base"/>
            <a:r>
              <a:rPr lang="zh-CN" altLang="en-US" strike="noStrike" noProof="1" smtClean="0"/>
              <a:t>单击此处编辑母版标题样式</a:t>
            </a:r>
            <a:endParaRPr lang="zh-CN" altLang="en-US" strike="noStrike" noProof="1"/>
          </a:p>
        </p:txBody>
      </p:sp>
      <p:sp>
        <p:nvSpPr>
          <p:cNvPr id="9" name="Rectangle 5"/>
          <p:cNvSpPr>
            <a:spLocks noGrp="1" noChangeArrowheads="1"/>
          </p:cNvSpPr>
          <p:nvPr>
            <p:ph type="subTitle" idx="1"/>
          </p:nvPr>
        </p:nvSpPr>
        <p:spPr>
          <a:xfrm>
            <a:off x="3384470" y="3279599"/>
            <a:ext cx="3239929" cy="591361"/>
          </a:xfrm>
        </p:spPr>
        <p:txBody>
          <a:bodyPr lIns="90170" tIns="46990" rIns="90170" bIns="46990">
            <a:normAutofit/>
          </a:bodyPr>
          <a:lstStyle>
            <a:lvl1pPr marL="0" indent="0" algn="l">
              <a:defRPr sz="1350">
                <a:latin typeface="+mn-ea"/>
                <a:ea typeface="+mn-ea"/>
              </a:defRPr>
            </a:lvl1pPr>
          </a:lstStyle>
          <a:p>
            <a:pPr lvl="0" fontAlgn="base"/>
            <a:r>
              <a:rPr lang="zh-CN" altLang="en-US" sz="1350" strike="noStrike" noProof="0" smtClean="0">
                <a:sym typeface="Arial" panose="020B0604020202020204" pitchFamily="34" charset="0"/>
              </a:rPr>
              <a:t>单击此处编辑母版副标题样式</a:t>
            </a:r>
            <a:endParaRPr lang="zh-CN" strike="noStrike" noProof="0" dirty="0" smtClean="0">
              <a:sym typeface="Arial" panose="020B0604020202020204" pitchFamily="34" charset="0"/>
            </a:endParaRPr>
          </a:p>
        </p:txBody>
      </p:sp>
      <p:sp>
        <p:nvSpPr>
          <p:cNvPr id="13" name="日期占位符 2"/>
          <p:cNvSpPr>
            <a:spLocks noGrp="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4" name="页脚占位符 3"/>
          <p:cNvSpPr>
            <a:spLocks noGrp="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5" name="灯片编号占位符 4"/>
          <p:cNvSpPr>
            <a:spLocks noGrp="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DB1B6575-0B82-445A-BF02-0468EAF219AD}"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3B6006F5-B7DF-4A90-AF2E-0BC315F876D4}"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763200"/>
            <a:ext cx="7639800" cy="640800"/>
          </a:xfrm>
        </p:spPr>
        <p:txBody>
          <a:bodyPr>
            <a:normAutofit/>
          </a:bodyPr>
          <a:lstStyle>
            <a:lvl1pPr>
              <a:defRPr sz="27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821800" y="1583224"/>
            <a:ext cx="2503800" cy="500369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just"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endParaRPr>
          </a:p>
        </p:txBody>
      </p:sp>
      <p:sp>
        <p:nvSpPr>
          <p:cNvPr id="4" name="文本占位符 3"/>
          <p:cNvSpPr>
            <a:spLocks noGrp="1"/>
          </p:cNvSpPr>
          <p:nvPr>
            <p:ph type="body" sz="half" idx="2"/>
          </p:nvPr>
        </p:nvSpPr>
        <p:spPr>
          <a:xfrm>
            <a:off x="685800" y="1576800"/>
            <a:ext cx="4926330" cy="5010114"/>
          </a:xfrm>
        </p:spPr>
        <p:txBody>
          <a:bodyPr anchor="ct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10" name="Rectangle 4"/>
          <p:cNvSpPr>
            <a:spLocks noGrp="1" noChangeArrowheads="1"/>
          </p:cNvSpPr>
          <p:nvPr>
            <p:ph type="dt" sz="half" idx="1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C8709201-4F42-478C-9369-3488F28F8A30}"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47857" y="1284339"/>
            <a:ext cx="1338943" cy="5002162"/>
          </a:xfrm>
        </p:spPr>
        <p:txBody>
          <a:bodyPr vert="eaVert" anchor="ctr"/>
          <a:lstStyle>
            <a:lvl1pPr algn="l">
              <a:defRPr/>
            </a:lvl1p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284339"/>
            <a:ext cx="6743700" cy="500216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日期占位符 6"/>
          <p:cNvSpPr>
            <a:spLocks noGrp="1"/>
          </p:cNvSpPr>
          <p:nvPr>
            <p:ph type="dt" sz="half" idx="2"/>
          </p:nvPr>
        </p:nvSpPr>
        <p:spPr bwMode="auto">
          <a:xfrm>
            <a:off x="457200" y="6524625"/>
            <a:ext cx="2133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1" name="页脚占位符 7"/>
          <p:cNvSpPr>
            <a:spLocks noGrp="1"/>
          </p:cNvSpPr>
          <p:nvPr>
            <p:ph type="ftr" sz="quarter" idx="3"/>
          </p:nvPr>
        </p:nvSpPr>
        <p:spPr bwMode="auto">
          <a:xfrm>
            <a:off x="3124200" y="6524625"/>
            <a:ext cx="2895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2" name="灯片编号占位符 8"/>
          <p:cNvSpPr>
            <a:spLocks noGrp="1"/>
          </p:cNvSpPr>
          <p:nvPr>
            <p:ph type="sldNum" sz="quarter" idx="4"/>
          </p:nvPr>
        </p:nvSpPr>
        <p:spPr bwMode="auto">
          <a:xfrm>
            <a:off x="6553200" y="6524625"/>
            <a:ext cx="2133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61668170-D284-4D56-82D9-3DA7C932CF1C}"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3"/>
          <p:cNvSpPr>
            <a:spLocks noGrp="1"/>
          </p:cNvSpPr>
          <p:nvPr>
            <p:ph type="body"/>
          </p:nvPr>
        </p:nvSpPr>
        <p:spPr>
          <a:xfrm>
            <a:off x="457200" y="2220913"/>
            <a:ext cx="8229600" cy="3871912"/>
          </a:xfrm>
          <a:prstGeom prst="rect">
            <a:avLst/>
          </a:prstGeom>
          <a:noFill/>
          <a:ln w="9525">
            <a:noFill/>
          </a:ln>
        </p:spPr>
        <p:txBody>
          <a:bodyPr anchor="t"/>
          <a:p>
            <a:pPr lvl="0" indent="-214630"/>
            <a:r>
              <a:rPr lang="zh-CN" altLang="en-US" dirty="0"/>
              <a:t>单击此处编辑母版文本样式</a:t>
            </a:r>
            <a:endParaRPr lang="zh-CN" altLang="en-US" dirty="0"/>
          </a:p>
          <a:p>
            <a:pPr lvl="1" indent="-214630"/>
            <a:r>
              <a:rPr lang="zh-CN" altLang="en-US" dirty="0"/>
              <a:t>第二级</a:t>
            </a:r>
            <a:endParaRPr lang="zh-CN" altLang="en-US" dirty="0"/>
          </a:p>
          <a:p>
            <a:pPr lvl="2" indent="-214630"/>
            <a:r>
              <a:rPr lang="zh-CN" altLang="en-US" dirty="0"/>
              <a:t>第三级</a:t>
            </a:r>
            <a:endParaRPr lang="zh-CN" altLang="en-US" dirty="0"/>
          </a:p>
          <a:p>
            <a:pPr lvl="3" indent="-214630"/>
            <a:r>
              <a:rPr lang="zh-CN" altLang="en-US" dirty="0"/>
              <a:t>第四级</a:t>
            </a:r>
            <a:endParaRPr lang="zh-CN" altLang="en-US" dirty="0"/>
          </a:p>
          <a:p>
            <a:pPr lvl="4" indent="-214630"/>
            <a:r>
              <a:rPr lang="zh-CN" altLang="en-US" dirty="0"/>
              <a:t>第五级</a:t>
            </a:r>
            <a:endParaRPr lang="zh-CN" altLang="en-US" dirty="0"/>
          </a:p>
        </p:txBody>
      </p:sp>
      <p:sp>
        <p:nvSpPr>
          <p:cNvPr id="1027"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eaLnBrk="1" hangingPunct="1">
              <a:buFont typeface="Arial" panose="020B0604020202020204" pitchFamily="34" charset="0"/>
              <a:buNone/>
              <a:defRPr sz="1050" noProof="1">
                <a:latin typeface="Arial" panose="020B0604020202020204" pitchFamily="34" charset="0"/>
                <a:ea typeface="宋体" panose="02010600030101010101" pitchFamily="2" charset="-122"/>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028"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lgn="ctr" eaLnBrk="1" hangingPunct="1">
              <a:buFont typeface="Arial" panose="020B0604020202020204" pitchFamily="34" charset="0"/>
              <a:buNone/>
              <a:defRPr sz="105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029"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lgn="r" eaLnBrk="1" hangingPunct="1">
              <a:buFont typeface="Arial" panose="020B0604020202020204" pitchFamily="34" charset="0"/>
              <a:buNone/>
              <a:defRPr sz="1000" noProof="1">
                <a:ea typeface="宋体" panose="02010600030101010101" pitchFamily="2" charset="-122"/>
                <a:cs typeface="黑体" panose="02010609060101010101" pitchFamily="49"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3331072-0CAA-417A-BF30-419652C5E5EE}" type="slidenum">
              <a:rPr kumimoji="0"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黑体" panose="02010609060101010101" pitchFamily="49" charset="-122"/>
              </a:rPr>
            </a:fld>
            <a:endPar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黑体" panose="02010609060101010101" pitchFamily="49" charset="-122"/>
            </a:endParaRPr>
          </a:p>
        </p:txBody>
      </p:sp>
      <p:sp>
        <p:nvSpPr>
          <p:cNvPr id="1030" name="ksoSlideStyle" descr="#wm#_9_02_342_022" hidden="1"/>
          <p:cNvSpPr>
            <a:spLocks noChangeArrowheads="1"/>
          </p:cNvSpPr>
          <p:nvPr/>
        </p:nvSpPr>
        <p:spPr bwMode="auto">
          <a:xfrm>
            <a:off x="0" y="0"/>
            <a:ext cx="12700" cy="12700"/>
          </a:xfrm>
          <a:prstGeom prst="rect">
            <a:avLst/>
          </a:prstGeom>
          <a:solidFill>
            <a:schemeClr val="accent1"/>
          </a:solidFill>
          <a:ln w="9525" cap="flat"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031" name="AutoShape 7"/>
          <p:cNvSpPr>
            <a:spLocks noChangeArrowheads="1"/>
          </p:cNvSpPr>
          <p:nvPr/>
        </p:nvSpPr>
        <p:spPr bwMode="auto">
          <a:xfrm flipV="1">
            <a:off x="0" y="0"/>
            <a:ext cx="9109075" cy="757238"/>
          </a:xfrm>
          <a:prstGeom prst="rtTriangle">
            <a:avLst/>
          </a:prstGeom>
          <a:solidFill>
            <a:srgbClr val="A86CBB">
              <a:alpha val="7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032" name="AutoShape 8"/>
          <p:cNvSpPr>
            <a:spLocks noChangeArrowheads="1"/>
          </p:cNvSpPr>
          <p:nvPr/>
        </p:nvSpPr>
        <p:spPr bwMode="auto">
          <a:xfrm flipH="1" flipV="1">
            <a:off x="3371850" y="4763"/>
            <a:ext cx="5773738" cy="1328738"/>
          </a:xfrm>
          <a:prstGeom prst="rtTriangle">
            <a:avLst/>
          </a:prstGeom>
          <a:solidFill>
            <a:srgbClr val="13C7AF">
              <a:alpha val="7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033" name="Rectangle 2"/>
          <p:cNvSpPr>
            <a:spLocks noGrp="1"/>
          </p:cNvSpPr>
          <p:nvPr>
            <p:ph type="title"/>
          </p:nvPr>
        </p:nvSpPr>
        <p:spPr>
          <a:xfrm>
            <a:off x="457200" y="1263650"/>
            <a:ext cx="8229600" cy="762000"/>
          </a:xfrm>
          <a:prstGeom prst="rect">
            <a:avLst/>
          </a:prstGeom>
          <a:noFill/>
          <a:ln w="9525">
            <a:noFill/>
          </a:ln>
        </p:spPr>
        <p:txBody>
          <a:bodyPr anchor="t"/>
          <a:p>
            <a:pPr lvl="0"/>
            <a:r>
              <a:rPr lang="zh-CN" altLang="en-US" dirty="0"/>
              <a:t>单击此处编辑母版标题样式</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just" rtl="0" eaLnBrk="0" fontAlgn="base" hangingPunct="0">
        <a:spcBef>
          <a:spcPct val="0"/>
        </a:spcBef>
        <a:spcAft>
          <a:spcPct val="0"/>
        </a:spcAft>
        <a:buFont typeface="Arial" panose="020B0604020202020204" pitchFamily="34" charset="0"/>
        <a:defRPr sz="3300" kern="1200">
          <a:solidFill>
            <a:schemeClr val="tx1"/>
          </a:solidFill>
          <a:latin typeface="+mj-lt"/>
          <a:ea typeface="+mj-ea"/>
          <a:cs typeface="+mj-cs"/>
          <a:sym typeface="Arial" panose="020B0604020202020204" pitchFamily="34" charset="0"/>
        </a:defRPr>
      </a:lvl1pPr>
      <a:lvl2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panose="02010609060101010101" pitchFamily="49" charset="-122"/>
          <a:sym typeface="Arial" panose="020B0604020202020204" pitchFamily="34" charset="0"/>
        </a:defRPr>
      </a:lvl5pPr>
      <a:lvl6pPr marL="4572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panose="02010609060101010101" pitchFamily="49" charset="-122"/>
          <a:sym typeface="Arial" panose="020B0604020202020204" pitchFamily="34" charset="0"/>
        </a:defRPr>
      </a:lvl6pPr>
      <a:lvl7pPr marL="9144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panose="02010609060101010101" pitchFamily="49" charset="-122"/>
          <a:sym typeface="Arial" panose="020B0604020202020204" pitchFamily="34" charset="0"/>
        </a:defRPr>
      </a:lvl7pPr>
      <a:lvl8pPr marL="13716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panose="02010609060101010101" pitchFamily="49" charset="-122"/>
          <a:sym typeface="Arial" panose="020B0604020202020204" pitchFamily="34" charset="0"/>
        </a:defRPr>
      </a:lvl8pPr>
      <a:lvl9pPr marL="18288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panose="02010609060101010101" pitchFamily="49" charset="-122"/>
          <a:sym typeface="Arial" panose="020B0604020202020204" pitchFamily="34" charset="0"/>
        </a:defRPr>
      </a:lvl9pPr>
    </p:titleStyle>
    <p:bodyStyle>
      <a:lvl1pPr marL="214630" indent="-214630" algn="just" rtl="0" eaLnBrk="0" fontAlgn="base" hangingPunct="0">
        <a:spcBef>
          <a:spcPct val="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5575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2pPr>
      <a:lvl3pPr marL="9004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3pPr>
      <a:lvl4pPr marL="12433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4pPr>
      <a:lvl5pPr marL="15862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ctrTitle"/>
          </p:nvPr>
        </p:nvSpPr>
        <p:spPr/>
        <p:txBody>
          <a:bodyPr/>
          <a:p>
            <a:r>
              <a:rPr lang="en-US" altLang="zh-CN"/>
              <a:t>	</a:t>
            </a:r>
            <a:r>
              <a:rPr lang="en-US" altLang="zh-CN" sz="4400"/>
              <a:t>H5</a:t>
            </a:r>
            <a:r>
              <a:rPr lang="zh-CN" altLang="en-US" sz="4400"/>
              <a:t>移动开发</a:t>
            </a:r>
            <a:endParaRPr lang="zh-CN" altLang="en-US" sz="4400"/>
          </a:p>
        </p:txBody>
      </p:sp>
      <p:sp>
        <p:nvSpPr>
          <p:cNvPr id="3" name="副标题 2"/>
          <p:cNvSpPr>
            <a:spLocks noGrp="1" noChangeArrowheads="1"/>
          </p:cNvSpPr>
          <p:nvPr>
            <p:ph type="subTitle" idx="1"/>
          </p:nvPr>
        </p:nvSpPr>
        <p:spPr/>
        <p:txBody>
          <a:bodyPr/>
          <a:p>
            <a:r>
              <a:rPr lang="en-US" sz="2800"/>
              <a:t>HTML5</a:t>
            </a:r>
            <a:endParaRPr 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2"/>
          <p:cNvSpPr>
            <a:spLocks noGrp="1"/>
          </p:cNvSpPr>
          <p:nvPr/>
        </p:nvSpPr>
        <p:spPr>
          <a:xfrm>
            <a:off x="3413125" y="2907030"/>
            <a:ext cx="2615565" cy="83502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lnSpc>
                <a:spcPct val="150000"/>
              </a:lnSpc>
              <a:spcBef>
                <a:spcPts val="0"/>
              </a:spcBef>
              <a:buClr>
                <a:srgbClr val="F50A64"/>
              </a:buClr>
              <a:buFont typeface="Wingdings" panose="05000000000000000000" pitchFamily="2" charset="2"/>
              <a:buNone/>
            </a:pPr>
            <a:r>
              <a:rPr lang="en-US" altLang="zh-CN" sz="2800" dirty="0">
                <a:latin typeface="Calibri" panose="020F0502020204030204" pitchFamily="34" charset="0"/>
                <a:ea typeface="宋体" panose="02010600030101010101" pitchFamily="2" charset="-122"/>
                <a:sym typeface="Calibri" panose="020F0502020204030204" pitchFamily="34" charset="0"/>
              </a:rPr>
              <a:t>Bootstrap</a:t>
            </a:r>
            <a:r>
              <a:rPr lang="zh-CN" altLang="en-US" sz="2800" dirty="0">
                <a:latin typeface="Calibri" panose="020F0502020204030204" pitchFamily="34" charset="0"/>
                <a:ea typeface="宋体" panose="02010600030101010101" pitchFamily="2" charset="-122"/>
                <a:sym typeface="Calibri" panose="020F0502020204030204" pitchFamily="34" charset="0"/>
              </a:rPr>
              <a:t>插件</a:t>
            </a:r>
            <a:endParaRPr lang="zh-CN" altLang="en-US" sz="28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a:t>
            </a:r>
            <a:endParaRPr lang="en-US" altLang="zh-CN" sz="2200" dirty="0">
              <a:latin typeface="Calibri" panose="020F0502020204030204" pitchFamily="34" charset="0"/>
              <a:ea typeface="宋体" panose="02010600030101010101" pitchFamily="2" charset="-122"/>
              <a:sym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2"/>
          <p:cNvSpPr>
            <a:spLocks noGrp="1"/>
          </p:cNvSpPr>
          <p:nvPr/>
        </p:nvSpPr>
        <p:spPr>
          <a:xfrm>
            <a:off x="482600" y="538480"/>
            <a:ext cx="8179435" cy="616839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eaLnBrk="1" hangingPunct="1">
              <a:lnSpc>
                <a:spcPct val="150000"/>
              </a:lnSpc>
              <a:spcBef>
                <a:spcPts val="0"/>
              </a:spcBef>
              <a:buClr>
                <a:srgbClr val="F50A64"/>
              </a:buClr>
              <a:buFont typeface="Wingdings" panose="05000000000000000000" pitchFamily="2" charset="2"/>
              <a:buNone/>
            </a:pPr>
            <a:r>
              <a:rPr lang="zh-CN" altLang="en-US" sz="2600" dirty="0">
                <a:latin typeface="Calibri" panose="020F0502020204030204" pitchFamily="34" charset="0"/>
                <a:ea typeface="宋体" panose="02010600030101010101" pitchFamily="2" charset="-122"/>
                <a:sym typeface="+mn-ea"/>
              </a:rPr>
              <a:t>滚动监听</a:t>
            </a:r>
            <a:endParaRPr lang="zh-CN" altLang="en-US" sz="2600" dirty="0">
              <a:latin typeface="Calibri" panose="020F0502020204030204" pitchFamily="34" charset="0"/>
              <a:ea typeface="宋体" panose="02010600030101010101" pitchFamily="2" charset="-122"/>
              <a:sym typeface="+mn-ea"/>
            </a:endParaRPr>
          </a:p>
          <a:p>
            <a:pPr marL="0" indent="0" eaLnBrk="1" hangingPunct="1">
              <a:lnSpc>
                <a:spcPct val="150000"/>
              </a:lnSpc>
              <a:spcBef>
                <a:spcPts val="0"/>
              </a:spcBef>
              <a:buClr>
                <a:srgbClr val="F50A64"/>
              </a:buClr>
              <a:buFont typeface="Wingdings" panose="05000000000000000000" pitchFamily="2" charset="2"/>
              <a:buNone/>
            </a:pPr>
            <a:r>
              <a:rPr lang="en-US" altLang="zh-CN" sz="2200" dirty="0">
                <a:latin typeface="Calibri" panose="020F0502020204030204" pitchFamily="34" charset="0"/>
                <a:ea typeface="宋体" panose="02010600030101010101" pitchFamily="2" charset="-122"/>
                <a:sym typeface="+mn-ea"/>
              </a:rPr>
              <a:t>1.</a:t>
            </a:r>
            <a:r>
              <a:rPr lang="zh-CN" altLang="en-US" sz="2200" dirty="0">
                <a:latin typeface="Calibri" panose="020F0502020204030204" pitchFamily="34" charset="0"/>
                <a:ea typeface="宋体" panose="02010600030101010101" pitchFamily="2" charset="-122"/>
                <a:sym typeface="+mn-ea"/>
              </a:rPr>
              <a:t>定义：自动更新导航插件，会根据滚动条的位置自动更新对应的导航目标</a:t>
            </a:r>
            <a:endParaRPr lang="zh-CN" altLang="en-US" sz="2200" dirty="0">
              <a:latin typeface="Calibri" panose="020F0502020204030204" pitchFamily="34" charset="0"/>
              <a:ea typeface="宋体" panose="02010600030101010101" pitchFamily="2" charset="-122"/>
              <a:sym typeface="+mn-ea"/>
            </a:endParaRPr>
          </a:p>
          <a:p>
            <a:pPr marL="0" indent="0" eaLnBrk="1" hangingPunct="1">
              <a:lnSpc>
                <a:spcPct val="150000"/>
              </a:lnSpc>
              <a:spcBef>
                <a:spcPts val="0"/>
              </a:spcBef>
              <a:buClr>
                <a:srgbClr val="F50A64"/>
              </a:buClr>
              <a:buFont typeface="Wingdings" panose="05000000000000000000" pitchFamily="2" charset="2"/>
              <a:buNone/>
            </a:pPr>
            <a:r>
              <a:rPr lang="en-US" altLang="zh-CN" sz="2200" dirty="0">
                <a:latin typeface="Calibri" panose="020F0502020204030204" pitchFamily="34" charset="0"/>
                <a:ea typeface="宋体" panose="02010600030101010101" pitchFamily="2" charset="-122"/>
                <a:sym typeface="+mn-ea"/>
              </a:rPr>
              <a:t>2.</a:t>
            </a:r>
            <a:r>
              <a:rPr lang="zh-CN" altLang="en-US" sz="2200" dirty="0">
                <a:latin typeface="Calibri" panose="020F0502020204030204" pitchFamily="34" charset="0"/>
                <a:ea typeface="宋体" panose="02010600030101010101" pitchFamily="2" charset="-122"/>
                <a:sym typeface="+mn-ea"/>
              </a:rPr>
              <a:t>设置方法</a:t>
            </a:r>
            <a:endParaRPr lang="zh-CN" altLang="en-US" sz="2200" dirty="0">
              <a:latin typeface="Calibri" panose="020F0502020204030204" pitchFamily="34" charset="0"/>
              <a:ea typeface="宋体" panose="02010600030101010101" pitchFamily="2" charset="-122"/>
              <a:sym typeface="+mn-ea"/>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mn-ea"/>
              </a:rPr>
              <a:t>（</a:t>
            </a:r>
            <a:r>
              <a:rPr lang="en-US" altLang="zh-CN" sz="2200" dirty="0">
                <a:latin typeface="Calibri" panose="020F0502020204030204" pitchFamily="34" charset="0"/>
                <a:ea typeface="宋体" panose="02010600030101010101" pitchFamily="2" charset="-122"/>
                <a:sym typeface="+mn-ea"/>
              </a:rPr>
              <a:t>1</a:t>
            </a:r>
            <a:r>
              <a:rPr lang="zh-CN" altLang="en-US" sz="2200" dirty="0">
                <a:latin typeface="Calibri" panose="020F0502020204030204" pitchFamily="34" charset="0"/>
                <a:ea typeface="宋体" panose="02010600030101010101" pitchFamily="2" charset="-122"/>
                <a:sym typeface="+mn-ea"/>
              </a:rPr>
              <a:t>）给需要监听的元素添加属性 </a:t>
            </a:r>
            <a:r>
              <a:rPr lang="en-US" altLang="zh-CN" sz="2200" dirty="0">
                <a:latin typeface="Calibri" panose="020F0502020204030204" pitchFamily="34" charset="0"/>
                <a:ea typeface="宋体" panose="02010600030101010101" pitchFamily="2" charset="-122"/>
                <a:sym typeface="+mn-ea"/>
              </a:rPr>
              <a:t>data-spy="scroll''</a:t>
            </a:r>
            <a:r>
              <a:rPr lang="zh-CN" altLang="en-US" sz="2200" dirty="0">
                <a:latin typeface="Calibri" panose="020F0502020204030204" pitchFamily="34" charset="0"/>
                <a:ea typeface="宋体" panose="02010600030101010101" pitchFamily="2" charset="-122"/>
                <a:sym typeface="+mn-ea"/>
              </a:rPr>
              <a:t>，并且通过</a:t>
            </a:r>
            <a:r>
              <a:rPr lang="en-US" altLang="zh-CN" sz="2200" dirty="0">
                <a:latin typeface="Calibri" panose="020F0502020204030204" pitchFamily="34" charset="0"/>
                <a:ea typeface="宋体" panose="02010600030101010101" pitchFamily="2" charset="-122"/>
                <a:sym typeface="+mn-ea"/>
              </a:rPr>
              <a:t>data-target</a:t>
            </a:r>
            <a:r>
              <a:rPr lang="zh-CN" altLang="en-US" sz="2200" dirty="0">
                <a:latin typeface="Calibri" panose="020F0502020204030204" pitchFamily="34" charset="0"/>
                <a:ea typeface="宋体" panose="02010600030101010101" pitchFamily="2" charset="-122"/>
                <a:sym typeface="+mn-ea"/>
              </a:rPr>
              <a:t>设置与其相关联的导航元素</a:t>
            </a:r>
            <a:endParaRPr lang="zh-CN" altLang="en-US" sz="2200" dirty="0">
              <a:latin typeface="Calibri" panose="020F0502020204030204" pitchFamily="34" charset="0"/>
              <a:ea typeface="宋体" panose="02010600030101010101" pitchFamily="2" charset="-122"/>
              <a:sym typeface="+mn-ea"/>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mn-ea"/>
              </a:rPr>
              <a:t>（</a:t>
            </a:r>
            <a:r>
              <a:rPr lang="en-US" altLang="zh-CN" sz="2200" dirty="0">
                <a:latin typeface="Calibri" panose="020F0502020204030204" pitchFamily="34" charset="0"/>
                <a:ea typeface="宋体" panose="02010600030101010101" pitchFamily="2" charset="-122"/>
                <a:sym typeface="+mn-ea"/>
              </a:rPr>
              <a:t>2</a:t>
            </a:r>
            <a:r>
              <a:rPr lang="zh-CN" altLang="en-US" sz="2200" dirty="0">
                <a:latin typeface="Calibri" panose="020F0502020204030204" pitchFamily="34" charset="0"/>
                <a:ea typeface="宋体" panose="02010600030101010101" pitchFamily="2" charset="-122"/>
                <a:sym typeface="+mn-ea"/>
              </a:rPr>
              <a:t>）通过锚点实现导航选项与元素内容的对应</a:t>
            </a:r>
            <a:endParaRPr lang="zh-CN" altLang="en-US" sz="2200" dirty="0">
              <a:latin typeface="Calibri" panose="020F0502020204030204" pitchFamily="34" charset="0"/>
              <a:ea typeface="宋体" panose="02010600030101010101" pitchFamily="2" charset="-122"/>
              <a:sym typeface="+mn-ea"/>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mn-ea"/>
              </a:rPr>
              <a:t>（</a:t>
            </a:r>
            <a:r>
              <a:rPr lang="en-US" altLang="zh-CN" sz="2200" dirty="0">
                <a:latin typeface="Calibri" panose="020F0502020204030204" pitchFamily="34" charset="0"/>
                <a:ea typeface="宋体" panose="02010600030101010101" pitchFamily="2" charset="-122"/>
                <a:sym typeface="+mn-ea"/>
              </a:rPr>
              <a:t>3</a:t>
            </a:r>
            <a:r>
              <a:rPr lang="zh-CN" altLang="en-US" sz="2200" dirty="0">
                <a:latin typeface="Calibri" panose="020F0502020204030204" pitchFamily="34" charset="0"/>
                <a:ea typeface="宋体" panose="02010600030101010101" pitchFamily="2" charset="-122"/>
                <a:sym typeface="+mn-ea"/>
              </a:rPr>
              <a:t>）如果想要设置元素距离顶部一定距离时对应导航实现跳转则可以给滚动元素设置data-offset</a:t>
            </a:r>
            <a:r>
              <a:rPr lang="en-US" altLang="zh-CN" sz="2200" dirty="0">
                <a:latin typeface="Calibri" panose="020F0502020204030204" pitchFamily="34" charset="0"/>
                <a:ea typeface="宋体" panose="02010600030101010101" pitchFamily="2" charset="-122"/>
                <a:sym typeface="+mn-ea"/>
              </a:rPr>
              <a:t>=''</a:t>
            </a:r>
            <a:r>
              <a:rPr lang="zh-CN" altLang="en-US" sz="2200" dirty="0">
                <a:latin typeface="Calibri" panose="020F0502020204030204" pitchFamily="34" charset="0"/>
                <a:ea typeface="宋体" panose="02010600030101010101" pitchFamily="2" charset="-122"/>
                <a:sym typeface="+mn-ea"/>
              </a:rPr>
              <a:t>数值</a:t>
            </a:r>
            <a:r>
              <a:rPr lang="en-US" altLang="zh-CN" sz="2200" dirty="0">
                <a:latin typeface="Calibri" panose="020F0502020204030204" pitchFamily="34" charset="0"/>
                <a:ea typeface="宋体" panose="02010600030101010101" pitchFamily="2" charset="-122"/>
                <a:sym typeface="+mn-ea"/>
              </a:rPr>
              <a:t>''</a:t>
            </a:r>
            <a:r>
              <a:rPr lang="zh-CN" altLang="en-US" sz="2200" dirty="0">
                <a:latin typeface="Calibri" panose="020F0502020204030204" pitchFamily="34" charset="0"/>
                <a:ea typeface="宋体" panose="02010600030101010101" pitchFamily="2" charset="-122"/>
                <a:sym typeface="+mn-ea"/>
              </a:rPr>
              <a:t>属性</a:t>
            </a:r>
            <a:endParaRPr lang="zh-CN" altLang="en-US" sz="2200" dirty="0">
              <a:latin typeface="Calibri" panose="020F0502020204030204" pitchFamily="34" charset="0"/>
              <a:ea typeface="宋体" panose="02010600030101010101" pitchFamily="2" charset="-122"/>
              <a:sym typeface="+mn-ea"/>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rgbClr val="C00000"/>
                </a:solidFill>
                <a:latin typeface="Calibri" panose="020F0502020204030204" pitchFamily="34" charset="0"/>
                <a:ea typeface="宋体" panose="02010600030101010101" pitchFamily="2" charset="-122"/>
                <a:sym typeface="+mn-ea"/>
              </a:rPr>
              <a:t>注意：滚动监听都需要被监听的组件是 position: relative; 即相对定位方式。</a:t>
            </a:r>
            <a:endParaRPr lang="zh-CN" altLang="en-US" sz="2200" dirty="0">
              <a:solidFill>
                <a:srgbClr val="C00000"/>
              </a:solidFill>
              <a:latin typeface="Calibri" panose="020F0502020204030204" pitchFamily="34" charset="0"/>
              <a:ea typeface="宋体" panose="02010600030101010101" pitchFamily="2"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2"/>
          <p:cNvSpPr>
            <a:spLocks noGrp="1"/>
          </p:cNvSpPr>
          <p:nvPr/>
        </p:nvSpPr>
        <p:spPr>
          <a:xfrm>
            <a:off x="546100" y="1151890"/>
            <a:ext cx="8051800" cy="336486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lnSpc>
                <a:spcPct val="150000"/>
              </a:lnSpc>
              <a:spcBef>
                <a:spcPts val="0"/>
              </a:spcBef>
              <a:buClr>
                <a:srgbClr val="F50A64"/>
              </a:buClr>
              <a:buFont typeface="Wingdings" panose="05000000000000000000" pitchFamily="2" charset="2"/>
              <a:buNone/>
            </a:pPr>
            <a:r>
              <a:rPr lang="en-US" altLang="zh-CN" sz="2200" dirty="0">
                <a:latin typeface="Calibri" panose="020F0502020204030204" pitchFamily="34" charset="0"/>
                <a:ea typeface="宋体" panose="02010600030101010101" pitchFamily="2" charset="-122"/>
                <a:sym typeface="Calibri" panose="020F0502020204030204" pitchFamily="34" charset="0"/>
              </a:rPr>
              <a:t>3.</a:t>
            </a:r>
            <a:r>
              <a:rPr lang="zh-CN" altLang="en-US" sz="2200" dirty="0">
                <a:latin typeface="Calibri" panose="020F0502020204030204" pitchFamily="34" charset="0"/>
                <a:ea typeface="宋体" panose="02010600030101010101" pitchFamily="2" charset="-122"/>
                <a:sym typeface="Calibri" panose="020F0502020204030204" pitchFamily="34" charset="0"/>
              </a:rPr>
              <a:t>通过</a:t>
            </a:r>
            <a:r>
              <a:rPr lang="en-US" altLang="zh-CN" sz="2200" dirty="0">
                <a:latin typeface="Calibri" panose="020F0502020204030204" pitchFamily="34" charset="0"/>
                <a:ea typeface="宋体" panose="02010600030101010101" pitchFamily="2" charset="-122"/>
                <a:sym typeface="Calibri" panose="020F0502020204030204" pitchFamily="34" charset="0"/>
              </a:rPr>
              <a:t>js</a:t>
            </a:r>
            <a:r>
              <a:rPr lang="zh-CN" altLang="en-US" sz="2200" dirty="0">
                <a:latin typeface="Calibri" panose="020F0502020204030204" pitchFamily="34" charset="0"/>
                <a:ea typeface="宋体" panose="02010600030101010101" pitchFamily="2" charset="-122"/>
                <a:sym typeface="Calibri" panose="020F0502020204030204" pitchFamily="34" charset="0"/>
              </a:rPr>
              <a:t>方法实现</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监听元素.scrollspy({ target: '对应导航的选择器' })</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en-US" altLang="zh-CN" sz="2200" dirty="0">
                <a:latin typeface="Calibri" panose="020F0502020204030204" pitchFamily="34" charset="0"/>
                <a:ea typeface="宋体" panose="02010600030101010101" pitchFamily="2" charset="-122"/>
                <a:sym typeface="Calibri" panose="020F0502020204030204" pitchFamily="34" charset="0"/>
              </a:rPr>
              <a:t>4.</a:t>
            </a:r>
            <a:r>
              <a:rPr lang="zh-CN" altLang="en-US" sz="2200" dirty="0">
                <a:latin typeface="Calibri" panose="020F0502020204030204" pitchFamily="34" charset="0"/>
                <a:ea typeface="宋体" panose="02010600030101010101" pitchFamily="2" charset="-122"/>
                <a:sym typeface="Calibri" panose="020F0502020204030204" pitchFamily="34" charset="0"/>
              </a:rPr>
              <a:t>方法</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.scrollspy('refresh')</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当使用滚动监听插件的同时在 DOM 中添加或删除元素，需要更新</a:t>
            </a:r>
            <a:r>
              <a:rPr lang="en-US" altLang="zh-CN" sz="2200" dirty="0">
                <a:latin typeface="Calibri" panose="020F0502020204030204" pitchFamily="34" charset="0"/>
                <a:ea typeface="宋体" panose="02010600030101010101" pitchFamily="2" charset="-122"/>
                <a:sym typeface="Calibri" panose="020F0502020204030204" pitchFamily="34" charset="0"/>
              </a:rPr>
              <a:t>DOM</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endParaRPr lang="zh-CN" altLang="en-US" sz="2200" dirty="0">
              <a:latin typeface="Calibri" panose="020F0502020204030204" pitchFamily="34" charset="0"/>
              <a:ea typeface="宋体" panose="02010600030101010101" pitchFamily="2" charset="-122"/>
              <a:sym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2"/>
          <p:cNvSpPr>
            <a:spLocks noGrp="1"/>
          </p:cNvSpPr>
          <p:nvPr/>
        </p:nvSpPr>
        <p:spPr>
          <a:xfrm>
            <a:off x="546100" y="487680"/>
            <a:ext cx="8051800" cy="570039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eaLnBrk="1" hangingPunct="1">
              <a:lnSpc>
                <a:spcPct val="150000"/>
              </a:lnSpc>
              <a:spcBef>
                <a:spcPts val="0"/>
              </a:spcBef>
              <a:buClr>
                <a:srgbClr val="F50A64"/>
              </a:buClr>
              <a:buFont typeface="Wingdings" panose="05000000000000000000" pitchFamily="2" charset="2"/>
              <a:buNone/>
            </a:pPr>
            <a:r>
              <a:rPr lang="zh-CN" altLang="en-US" sz="2600" dirty="0">
                <a:latin typeface="Calibri" panose="020F0502020204030204" pitchFamily="34" charset="0"/>
                <a:ea typeface="宋体" panose="02010600030101010101" pitchFamily="2" charset="-122"/>
                <a:sym typeface="Calibri" panose="020F0502020204030204" pitchFamily="34" charset="0"/>
              </a:rPr>
              <a:t>工具提示</a:t>
            </a:r>
            <a:endParaRPr lang="zh-CN" altLang="en-US" sz="26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en-US" altLang="zh-CN" sz="2200" dirty="0">
                <a:latin typeface="Calibri" panose="020F0502020204030204" pitchFamily="34" charset="0"/>
                <a:ea typeface="宋体" panose="02010600030101010101" pitchFamily="2" charset="-122"/>
                <a:sym typeface="Calibri" panose="020F0502020204030204" pitchFamily="34" charset="0"/>
              </a:rPr>
              <a:t>1.</a:t>
            </a:r>
            <a:r>
              <a:rPr lang="zh-CN" altLang="en-US" sz="2200" dirty="0">
                <a:latin typeface="Calibri" panose="020F0502020204030204" pitchFamily="34" charset="0"/>
                <a:ea typeface="宋体" panose="02010600030101010101" pitchFamily="2" charset="-122"/>
                <a:sym typeface="Calibri" panose="020F0502020204030204" pitchFamily="34" charset="0"/>
              </a:rPr>
              <a:t>定义：当鼠标划过某个元素时会出现额外的信息提示框</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en-US" altLang="zh-CN" sz="2200" dirty="0">
                <a:latin typeface="Calibri" panose="020F0502020204030204" pitchFamily="34" charset="0"/>
                <a:ea typeface="宋体" panose="02010600030101010101" pitchFamily="2" charset="-122"/>
                <a:sym typeface="Calibri" panose="020F0502020204030204" pitchFamily="34" charset="0"/>
              </a:rPr>
              <a:t>2.</a:t>
            </a:r>
            <a:r>
              <a:rPr lang="zh-CN" altLang="en-US" sz="2200" dirty="0">
                <a:latin typeface="Calibri" panose="020F0502020204030204" pitchFamily="34" charset="0"/>
                <a:ea typeface="宋体" panose="02010600030101010101" pitchFamily="2" charset="-122"/>
                <a:sym typeface="Calibri" panose="020F0502020204030204" pitchFamily="34" charset="0"/>
              </a:rPr>
              <a:t>实现方式：</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a:t>
            </a:r>
            <a:r>
              <a:rPr lang="en-US" altLang="zh-CN" sz="2200" dirty="0">
                <a:latin typeface="Calibri" panose="020F0502020204030204" pitchFamily="34" charset="0"/>
                <a:ea typeface="宋体" panose="02010600030101010101" pitchFamily="2" charset="-122"/>
                <a:sym typeface="Calibri" panose="020F0502020204030204" pitchFamily="34" charset="0"/>
              </a:rPr>
              <a:t>1</a:t>
            </a:r>
            <a:r>
              <a:rPr lang="zh-CN" altLang="en-US" sz="2200" dirty="0">
                <a:latin typeface="Calibri" panose="020F0502020204030204" pitchFamily="34" charset="0"/>
                <a:ea typeface="宋体" panose="02010600030101010101" pitchFamily="2" charset="-122"/>
                <a:sym typeface="Calibri" panose="020F0502020204030204" pitchFamily="34" charset="0"/>
              </a:rPr>
              <a:t>）通过</a:t>
            </a:r>
            <a:r>
              <a:rPr lang="en-US" altLang="zh-CN" sz="2200" dirty="0">
                <a:latin typeface="Calibri" panose="020F0502020204030204" pitchFamily="34" charset="0"/>
                <a:ea typeface="宋体" panose="02010600030101010101" pitchFamily="2" charset="-122"/>
                <a:sym typeface="Calibri" panose="020F0502020204030204" pitchFamily="34" charset="0"/>
              </a:rPr>
              <a:t>data</a:t>
            </a:r>
            <a:r>
              <a:rPr lang="zh-CN" altLang="en-US" sz="2200" dirty="0">
                <a:latin typeface="Calibri" panose="020F0502020204030204" pitchFamily="34" charset="0"/>
                <a:ea typeface="宋体" panose="02010600030101010101" pitchFamily="2" charset="-122"/>
                <a:sym typeface="Calibri" panose="020F0502020204030204" pitchFamily="34" charset="0"/>
              </a:rPr>
              <a:t>属性实现</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给</a:t>
            </a:r>
            <a:r>
              <a:rPr lang="en-US" altLang="zh-CN" sz="2200" dirty="0">
                <a:latin typeface="Calibri" panose="020F0502020204030204" pitchFamily="34" charset="0"/>
                <a:ea typeface="宋体" panose="02010600030101010101" pitchFamily="2" charset="-122"/>
                <a:sym typeface="Calibri" panose="020F0502020204030204" pitchFamily="34" charset="0"/>
              </a:rPr>
              <a:t>a</a:t>
            </a:r>
            <a:r>
              <a:rPr lang="zh-CN" altLang="en-US" sz="2200" dirty="0">
                <a:latin typeface="Calibri" panose="020F0502020204030204" pitchFamily="34" charset="0"/>
                <a:ea typeface="宋体" panose="02010600030101010101" pitchFamily="2" charset="-122"/>
                <a:sym typeface="Calibri" panose="020F0502020204030204" pitchFamily="34" charset="0"/>
              </a:rPr>
              <a:t>标签</a:t>
            </a:r>
            <a:r>
              <a:rPr lang="en-US" altLang="zh-CN" sz="2200" dirty="0">
                <a:latin typeface="Calibri" panose="020F0502020204030204" pitchFamily="34" charset="0"/>
                <a:ea typeface="宋体" panose="02010600030101010101" pitchFamily="2" charset="-122"/>
                <a:sym typeface="Calibri" panose="020F0502020204030204" pitchFamily="34" charset="0"/>
              </a:rPr>
              <a:t>(</a:t>
            </a:r>
            <a:r>
              <a:rPr lang="zh-CN" altLang="en-US" sz="2200" dirty="0">
                <a:latin typeface="Calibri" panose="020F0502020204030204" pitchFamily="34" charset="0"/>
                <a:ea typeface="宋体" panose="02010600030101010101" pitchFamily="2" charset="-122"/>
                <a:sym typeface="Calibri" panose="020F0502020204030204" pitchFamily="34" charset="0"/>
              </a:rPr>
              <a:t>或者按钮</a:t>
            </a:r>
            <a:r>
              <a:rPr lang="en-US" altLang="zh-CN" sz="2200" dirty="0">
                <a:latin typeface="Calibri" panose="020F0502020204030204" pitchFamily="34" charset="0"/>
                <a:ea typeface="宋体" panose="02010600030101010101" pitchFamily="2" charset="-122"/>
                <a:sym typeface="Calibri" panose="020F0502020204030204" pitchFamily="34" charset="0"/>
              </a:rPr>
              <a:t>)</a:t>
            </a:r>
            <a:r>
              <a:rPr lang="zh-CN" altLang="en-US" sz="2200" dirty="0">
                <a:latin typeface="Calibri" panose="020F0502020204030204" pitchFamily="34" charset="0"/>
                <a:ea typeface="宋体" panose="02010600030101010101" pitchFamily="2" charset="-122"/>
                <a:sym typeface="Calibri" panose="020F0502020204030204" pitchFamily="34" charset="0"/>
              </a:rPr>
              <a:t>添加 data-toggle="tooltip" ，</a:t>
            </a:r>
            <a:r>
              <a:rPr lang="en-US" altLang="zh-CN" sz="2200" dirty="0">
                <a:latin typeface="Calibri" panose="020F0502020204030204" pitchFamily="34" charset="0"/>
                <a:ea typeface="宋体" panose="02010600030101010101" pitchFamily="2" charset="-122"/>
                <a:sym typeface="Calibri" panose="020F0502020204030204" pitchFamily="34" charset="0"/>
              </a:rPr>
              <a:t>a</a:t>
            </a:r>
            <a:r>
              <a:rPr lang="zh-CN" altLang="en-US" sz="2200" dirty="0">
                <a:latin typeface="Calibri" panose="020F0502020204030204" pitchFamily="34" charset="0"/>
                <a:ea typeface="宋体" panose="02010600030101010101" pitchFamily="2" charset="-122"/>
                <a:sym typeface="Calibri" panose="020F0502020204030204" pitchFamily="34" charset="0"/>
              </a:rPr>
              <a:t>标签</a:t>
            </a:r>
            <a:r>
              <a:rPr lang="zh-CN" altLang="en-US" sz="2200" dirty="0">
                <a:latin typeface="Calibri" panose="020F0502020204030204" pitchFamily="34" charset="0"/>
                <a:ea typeface="宋体" panose="02010600030101010101" pitchFamily="2" charset="-122"/>
                <a:sym typeface="Calibri" panose="020F0502020204030204" pitchFamily="34" charset="0"/>
              </a:rPr>
              <a:t>的 title 即为提示工具（tooltip）的文本</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rPr>
              <a:t>注意：</a:t>
            </a:r>
            <a:r>
              <a:rPr lang="zh-CN" sz="2200" dirty="0">
                <a:solidFill>
                  <a:srgbClr val="C00000"/>
                </a:solidFill>
                <a:latin typeface="Calibri" panose="020F0502020204030204" pitchFamily="34" charset="0"/>
                <a:ea typeface="宋体" panose="02010600030101010101" pitchFamily="2" charset="-122"/>
                <a:sym typeface="Calibri" panose="020F0502020204030204" pitchFamily="34" charset="0"/>
              </a:rPr>
              <a:t>①</a:t>
            </a:r>
            <a:r>
              <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rPr>
              <a:t>提示工具（Tooltip）插件不是纯 CSS 插件，如果需要使用该插件需要对其进行初始化。</a:t>
            </a:r>
            <a:endPar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rPr>
              <a:t>方法：工具类元素调用</a:t>
            </a:r>
            <a:r>
              <a:rPr lang="en-US" altLang="zh-CN" sz="2200" dirty="0">
                <a:solidFill>
                  <a:srgbClr val="C00000"/>
                </a:solidFill>
                <a:latin typeface="Calibri" panose="020F0502020204030204" pitchFamily="34" charset="0"/>
                <a:ea typeface="宋体" panose="02010600030101010101" pitchFamily="2" charset="-122"/>
                <a:sym typeface="Calibri" panose="020F0502020204030204" pitchFamily="34" charset="0"/>
              </a:rPr>
              <a:t>tooltip()</a:t>
            </a:r>
            <a:r>
              <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rPr>
              <a:t>方法</a:t>
            </a:r>
            <a:endPar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rPr>
              <a:t>②若没有写</a:t>
            </a:r>
            <a:r>
              <a:rPr lang="en-US" altLang="zh-CN" sz="2200" dirty="0">
                <a:solidFill>
                  <a:srgbClr val="C00000"/>
                </a:solidFill>
                <a:latin typeface="Calibri" panose="020F0502020204030204" pitchFamily="34" charset="0"/>
                <a:ea typeface="宋体" panose="02010600030101010101" pitchFamily="2" charset="-122"/>
                <a:sym typeface="Calibri" panose="020F0502020204030204" pitchFamily="34" charset="0"/>
              </a:rPr>
              <a:t>title</a:t>
            </a:r>
            <a:r>
              <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rPr>
              <a:t>属性则提示文字会显示</a:t>
            </a:r>
            <a:r>
              <a:rPr lang="en-US" altLang="zh-CN" sz="2200" dirty="0">
                <a:solidFill>
                  <a:srgbClr val="C00000"/>
                </a:solidFill>
                <a:latin typeface="Calibri" panose="020F0502020204030204" pitchFamily="34" charset="0"/>
                <a:ea typeface="宋体" panose="02010600030101010101" pitchFamily="2" charset="-122"/>
                <a:sym typeface="Calibri" panose="020F0502020204030204" pitchFamily="34" charset="0"/>
              </a:rPr>
              <a:t>data-original-title</a:t>
            </a:r>
            <a:r>
              <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rPr>
              <a:t>属性的值（如果有该属性的话）</a:t>
            </a:r>
            <a:endPar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2"/>
          <p:cNvSpPr>
            <a:spLocks noGrp="1"/>
          </p:cNvSpPr>
          <p:nvPr/>
        </p:nvSpPr>
        <p:spPr>
          <a:xfrm>
            <a:off x="546100" y="821055"/>
            <a:ext cx="8051800" cy="516191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data-placement属性：显示工具提示框的位置（默认顶部）</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可以设置</a:t>
            </a:r>
            <a:r>
              <a:rPr lang="en-US" altLang="zh-CN" sz="2200" dirty="0">
                <a:latin typeface="Calibri" panose="020F0502020204030204" pitchFamily="34" charset="0"/>
                <a:ea typeface="宋体" panose="02010600030101010101" pitchFamily="2" charset="-122"/>
                <a:sym typeface="Calibri" panose="020F0502020204030204" pitchFamily="34" charset="0"/>
              </a:rPr>
              <a:t>left/right/bottom/top</a:t>
            </a:r>
            <a:endParaRPr lang="en-US" altLang="zh-CN"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a:t>
            </a:r>
            <a:r>
              <a:rPr lang="en-US" altLang="zh-CN" sz="2200" dirty="0">
                <a:latin typeface="Calibri" panose="020F0502020204030204" pitchFamily="34" charset="0"/>
                <a:ea typeface="宋体" panose="02010600030101010101" pitchFamily="2" charset="-122"/>
                <a:sym typeface="Calibri" panose="020F0502020204030204" pitchFamily="34" charset="0"/>
              </a:rPr>
              <a:t>2</a:t>
            </a:r>
            <a:r>
              <a:rPr lang="zh-CN" altLang="en-US" sz="2200" dirty="0">
                <a:latin typeface="Calibri" panose="020F0502020204030204" pitchFamily="34" charset="0"/>
                <a:ea typeface="宋体" panose="02010600030101010101" pitchFamily="2" charset="-122"/>
                <a:sym typeface="Calibri" panose="020F0502020204030204" pitchFamily="34" charset="0"/>
              </a:rPr>
              <a:t>）通过</a:t>
            </a:r>
            <a:r>
              <a:rPr lang="en-US" altLang="zh-CN" sz="2200" dirty="0">
                <a:latin typeface="Calibri" panose="020F0502020204030204" pitchFamily="34" charset="0"/>
                <a:ea typeface="宋体" panose="02010600030101010101" pitchFamily="2" charset="-122"/>
                <a:sym typeface="Calibri" panose="020F0502020204030204" pitchFamily="34" charset="0"/>
              </a:rPr>
              <a:t>js</a:t>
            </a:r>
            <a:r>
              <a:rPr lang="zh-CN" altLang="en-US" sz="2200" dirty="0">
                <a:latin typeface="Calibri" panose="020F0502020204030204" pitchFamily="34" charset="0"/>
                <a:ea typeface="宋体" panose="02010600030101010101" pitchFamily="2" charset="-122"/>
                <a:sym typeface="Calibri" panose="020F0502020204030204" pitchFamily="34" charset="0"/>
              </a:rPr>
              <a:t>实现：</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①选项的配置</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animation（</a:t>
            </a:r>
            <a:r>
              <a:rPr lang="en-US" altLang="zh-CN" sz="2200" dirty="0">
                <a:latin typeface="Calibri" panose="020F0502020204030204" pitchFamily="34" charset="0"/>
                <a:ea typeface="宋体" panose="02010600030101010101" pitchFamily="2" charset="-122"/>
                <a:sym typeface="Calibri" panose="020F0502020204030204" pitchFamily="34" charset="0"/>
              </a:rPr>
              <a:t>data-animation</a:t>
            </a:r>
            <a:r>
              <a:rPr lang="zh-CN" altLang="en-US" sz="2200" dirty="0">
                <a:latin typeface="Calibri" panose="020F0502020204030204" pitchFamily="34" charset="0"/>
                <a:ea typeface="宋体" panose="02010600030101010101" pitchFamily="2" charset="-122"/>
                <a:sym typeface="Calibri" panose="020F0502020204030204" pitchFamily="34" charset="0"/>
              </a:rPr>
              <a:t>）设置</a:t>
            </a:r>
            <a:r>
              <a:rPr lang="en-US" altLang="zh-CN" sz="2200" dirty="0">
                <a:latin typeface="Calibri" panose="020F0502020204030204" pitchFamily="34" charset="0"/>
                <a:ea typeface="宋体" panose="02010600030101010101" pitchFamily="2" charset="-122"/>
                <a:sym typeface="Calibri" panose="020F0502020204030204" pitchFamily="34" charset="0"/>
              </a:rPr>
              <a:t>true/false  </a:t>
            </a:r>
            <a:r>
              <a:rPr lang="zh-CN" altLang="en-US" sz="2200" dirty="0">
                <a:latin typeface="Calibri" panose="020F0502020204030204" pitchFamily="34" charset="0"/>
                <a:ea typeface="宋体" panose="02010600030101010101" pitchFamily="2" charset="-122"/>
                <a:sym typeface="Calibri" panose="020F0502020204030204" pitchFamily="34" charset="0"/>
              </a:rPr>
              <a:t>使用</a:t>
            </a:r>
            <a:r>
              <a:rPr lang="zh-CN" altLang="en-US" sz="2200" dirty="0">
                <a:latin typeface="Calibri" panose="020F0502020204030204" pitchFamily="34" charset="0"/>
                <a:ea typeface="宋体" panose="02010600030101010101" pitchFamily="2" charset="-122"/>
                <a:sym typeface="Calibri" panose="020F0502020204030204" pitchFamily="34" charset="0"/>
              </a:rPr>
              <a:t>动画效果</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en-US" altLang="zh-CN" sz="2200" dirty="0">
                <a:solidFill>
                  <a:srgbClr val="C00000"/>
                </a:solidFill>
                <a:latin typeface="Calibri" panose="020F0502020204030204" pitchFamily="34" charset="0"/>
                <a:ea typeface="宋体" panose="02010600030101010101" pitchFamily="2" charset="-122"/>
                <a:sym typeface="Calibri" panose="020F0502020204030204" pitchFamily="34" charset="0"/>
              </a:rPr>
              <a:t>       </a:t>
            </a: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placement</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（data-placement） top|bottom|left|right|auto</a:t>
            </a: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        指定提示工具的位置</a:t>
            </a: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       trigger</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（data-trigger） click| hover | focus | manual</a:t>
            </a: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        定义如何触发提示工具</a:t>
            </a: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endParaRPr lang="en-US" altLang="zh-CN" sz="2200" dirty="0">
              <a:solidFill>
                <a:srgbClr val="C00000"/>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endParaRPr lang="en-US" altLang="zh-CN" sz="2200" dirty="0">
              <a:solidFill>
                <a:srgbClr val="C00000"/>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endParaRPr lang="en-US" altLang="zh-CN" sz="2200" dirty="0">
              <a:solidFill>
                <a:srgbClr val="C00000"/>
              </a:solidFill>
              <a:latin typeface="Calibri" panose="020F0502020204030204" pitchFamily="34" charset="0"/>
              <a:ea typeface="宋体" panose="02010600030101010101" pitchFamily="2" charset="-122"/>
              <a:sym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2"/>
          <p:cNvSpPr>
            <a:spLocks noGrp="1"/>
          </p:cNvSpPr>
          <p:nvPr/>
        </p:nvSpPr>
        <p:spPr>
          <a:xfrm>
            <a:off x="546100" y="705485"/>
            <a:ext cx="8051800" cy="545782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②方法</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.tooltip(options)  传对象配置选项</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.tooltip('show')   显示元素的提示工具。</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.tooltip('hide')     隐藏元素的提示工具。</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.tooltip('toggle')   切换显示/隐藏元素的提示工具。</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.tooltip('destroy')   隐藏并销毁元素的提示工具。</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endPar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endParaRPr lang="en-US" altLang="zh-CN" sz="2200" dirty="0">
              <a:solidFill>
                <a:srgbClr val="C00000"/>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endParaRPr lang="en-US" altLang="zh-CN" sz="2200" dirty="0">
              <a:solidFill>
                <a:srgbClr val="C00000"/>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endParaRPr lang="en-US" altLang="zh-CN" sz="2200" dirty="0">
              <a:solidFill>
                <a:srgbClr val="C00000"/>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endParaRPr lang="en-US" altLang="zh-CN" sz="2200" dirty="0">
              <a:solidFill>
                <a:srgbClr val="C00000"/>
              </a:solidFill>
              <a:latin typeface="Calibri" panose="020F0502020204030204" pitchFamily="34" charset="0"/>
              <a:ea typeface="宋体" panose="02010600030101010101" pitchFamily="2" charset="-122"/>
              <a:sym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2"/>
          <p:cNvSpPr>
            <a:spLocks noGrp="1"/>
          </p:cNvSpPr>
          <p:nvPr/>
        </p:nvSpPr>
        <p:spPr>
          <a:xfrm>
            <a:off x="546100" y="565150"/>
            <a:ext cx="8051800" cy="598741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弹出框</a:t>
            </a: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1.</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定义：</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弹出框可以给我们提供一个可扩展的视图，它与工具提示框类似</a:t>
            </a: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2.</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用法</a:t>
            </a: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a:t>
            </a: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1</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）使用</a:t>
            </a: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data</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属性实现</a:t>
            </a: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      给触发元素添加</a:t>
            </a: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data-toggle=''popover'';</a:t>
            </a:r>
            <a:endPar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rPr>
              <a:t>注意：</a:t>
            </a:r>
            <a:r>
              <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rPr>
              <a:t>该插件</a:t>
            </a:r>
            <a:r>
              <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rPr>
              <a:t>不是纯 CSS 插件，需要进行初始化</a:t>
            </a:r>
            <a:endPar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rPr>
              <a:t>      触发元素</a:t>
            </a:r>
            <a:r>
              <a:rPr lang="en-US" altLang="zh-CN" sz="2200" dirty="0">
                <a:solidFill>
                  <a:srgbClr val="C00000"/>
                </a:solidFill>
                <a:latin typeface="Calibri" panose="020F0502020204030204" pitchFamily="34" charset="0"/>
                <a:ea typeface="宋体" panose="02010600030101010101" pitchFamily="2" charset="-122"/>
                <a:sym typeface="Calibri" panose="020F0502020204030204" pitchFamily="34" charset="0"/>
              </a:rPr>
              <a:t>.popover()</a:t>
            </a:r>
            <a:endParaRPr lang="en-US" altLang="zh-CN" sz="2200" dirty="0">
              <a:solidFill>
                <a:srgbClr val="C00000"/>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   在触发元素上设置</a:t>
            </a: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title</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属性</a:t>
            </a: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其内容是弹出框的标题</a:t>
            </a: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   设置data-content属性，其属性值是弹出框的内容部分</a:t>
            </a: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    设置data-placement属性可以指定弹出框的方向</a:t>
            </a: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endParaRPr lang="en-US" altLang="zh-CN" sz="2200" dirty="0">
              <a:solidFill>
                <a:srgbClr val="C00000"/>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endParaRPr lang="en-US" altLang="zh-CN" sz="2200" dirty="0">
              <a:solidFill>
                <a:srgbClr val="C00000"/>
              </a:solidFill>
              <a:latin typeface="Calibri" panose="020F0502020204030204" pitchFamily="34" charset="0"/>
              <a:ea typeface="宋体" panose="02010600030101010101" pitchFamily="2" charset="-122"/>
              <a:sym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6322" name="图片 1"/>
          <p:cNvPicPr>
            <a:picLocks noChangeAspect="1"/>
          </p:cNvPicPr>
          <p:nvPr/>
        </p:nvPicPr>
        <p:blipFill>
          <a:blip r:embed="rId1"/>
          <a:stretch>
            <a:fillRect/>
          </a:stretch>
        </p:blipFill>
        <p:spPr>
          <a:xfrm>
            <a:off x="2105025" y="1438275"/>
            <a:ext cx="4933950" cy="3981450"/>
          </a:xfrm>
          <a:prstGeom prst="rect">
            <a:avLst/>
          </a:prstGeom>
          <a:noFill/>
          <a:ln w="9525">
            <a:noFill/>
          </a:ln>
        </p:spPr>
      </p:pic>
    </p:spTree>
    <p:custDataLst>
      <p:tags r:id="rId2"/>
    </p:custDataLst>
  </p:cSld>
  <p:clrMapOvr>
    <a:masterClrMapping/>
  </p:clrMapOvr>
  <p:transition/>
</p:sld>
</file>

<file path=ppt/tags/tag1.xml><?xml version="1.0" encoding="utf-8"?>
<p:tagLst xmlns:p="http://schemas.openxmlformats.org/presentationml/2006/main">
  <p:tag name="KSO_WM_TEMPLATE_CATEGORY" val="custom"/>
  <p:tag name="KSO_WM_TEMPLATE_INDEX" val="220"/>
</p:tagLst>
</file>

<file path=ppt/theme/theme1.xml><?xml version="1.0" encoding="utf-8"?>
<a:theme xmlns:a="http://schemas.openxmlformats.org/drawingml/2006/main" name="默认设计模板_2">
  <a:themeElements>
    <a:clrScheme name="PPT9">
      <a:dk1>
        <a:srgbClr val="000000"/>
      </a:dk1>
      <a:lt1>
        <a:srgbClr val="FFFFFF"/>
      </a:lt1>
      <a:dk2>
        <a:srgbClr val="808080"/>
      </a:dk2>
      <a:lt2>
        <a:srgbClr val="808080"/>
      </a:lt2>
      <a:accent1>
        <a:srgbClr val="13C7AF"/>
      </a:accent1>
      <a:accent2>
        <a:srgbClr val="F56262"/>
      </a:accent2>
      <a:accent3>
        <a:srgbClr val="A86CBB"/>
      </a:accent3>
      <a:accent4>
        <a:srgbClr val="3B9AC6"/>
      </a:accent4>
      <a:accent5>
        <a:srgbClr val="E4ECF8"/>
      </a:accent5>
      <a:accent6>
        <a:srgbClr val="2D2D8A"/>
      </a:accent6>
      <a:hlink>
        <a:srgbClr val="009999"/>
      </a:hlink>
      <a:folHlink>
        <a:srgbClr val="99CC00"/>
      </a:folHlink>
    </a:clrScheme>
    <a:fontScheme name="默认设计模板_2">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lnDef>
  </a:objectDefaults>
  <a:extraClrSchemeLst>
    <a:extraClrScheme>
      <a:clrScheme name="默认设计模板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1311</Words>
  <Application>WPS 演示</Application>
  <PresentationFormat>全屏显示(4:3)</PresentationFormat>
  <Paragraphs>71</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宋体</vt:lpstr>
      <vt:lpstr>Wingdings</vt:lpstr>
      <vt:lpstr>黑体</vt:lpstr>
      <vt:lpstr>Calibri</vt:lpstr>
      <vt:lpstr>微软雅黑</vt:lpstr>
      <vt:lpstr>Arial Unicode MS</vt:lpstr>
      <vt:lpstr>默认设计模板_2</vt:lpstr>
      <vt:lpstr>	H5移动开发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H5移动开发</dc:title>
  <dc:creator>yzd</dc:creator>
  <cp:lastModifiedBy>流夕</cp:lastModifiedBy>
  <cp:revision>4668</cp:revision>
  <dcterms:created xsi:type="dcterms:W3CDTF">2016-03-21T02:19:00Z</dcterms:created>
  <dcterms:modified xsi:type="dcterms:W3CDTF">2019-12-18T06:44:10Z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