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105" r:id="rId3"/>
    <p:sldId id="1134" r:id="rId4"/>
    <p:sldId id="1133" r:id="rId5"/>
    <p:sldId id="1132" r:id="rId6"/>
    <p:sldId id="1129" r:id="rId7"/>
    <p:sldId id="1128" r:id="rId8"/>
    <p:sldId id="1137" r:id="rId10"/>
    <p:sldId id="1145" r:id="rId11"/>
    <p:sldId id="1149" r:id="rId12"/>
    <p:sldId id="1150" r:id="rId13"/>
    <p:sldId id="1151" r:id="rId14"/>
    <p:sldId id="1153" r:id="rId15"/>
    <p:sldId id="1102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06755"/>
            <a:ext cx="8051800" cy="5626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）$('.carousel').carousel(options)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选项配置：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①interval：自动循环每个项目之间延迟的时间量。如果为 false，轮播将不会自动循环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②pause：	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默认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hover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鼠标进入时暂停轮播循环，鼠标离开时恢复轮播循环。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③wrap：轮播是否连续循环，默认为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true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$('.carousel')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.carousel('cycle')    从左到右循环轮播项目。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$('.carousel')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.carousel('pause')	停止轮播循环项目。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822960"/>
            <a:ext cx="8051800" cy="4942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）$('.carousel')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.carousel(number)	循环轮播到某个特定的帧（从 0 开始计数，与数组类似）。</a:t>
            </a:r>
            <a:endParaRPr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$('.carousel')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.carousel('prev')	循环轮播到上一个项目。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$('.carousel')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.carousel(next)	循环轮播到下一个项目。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）slide.bs.carousel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当调用 slide 实例方法时立即触发该事件。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）slid.bs.carousel	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当轮播完成幻灯片过渡效果时触发该事件。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317500" y="615950"/>
            <a:ext cx="8051800" cy="4942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实现下图轮播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701165"/>
            <a:ext cx="8509635" cy="4853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413125" y="2907030"/>
            <a:ext cx="2615565" cy="83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插件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481965" y="538480"/>
            <a:ext cx="8179435" cy="590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6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折叠</a:t>
            </a:r>
            <a:endParaRPr lang="zh-CN" altLang="en-US" sz="26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定义：折叠（Collapse）插件可以很容易地让页面区域折叠起来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简单的可折叠组件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）触发器 添加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data-toggle=”collapse”  data-target=”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要折叠的元素选择器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”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）若想要最初折叠内容是隐藏的则可以给需要隐藏的元素添加类名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.collapse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，若想要最初的内容是显示的则在类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collapse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的基础上添加类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.in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说明：除了用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data-toggle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属性激活折叠选项外也可以用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激活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 $('.collapse').collapse()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方法：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options/show/hide/toggle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919480"/>
            <a:ext cx="805180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折叠面板的实现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）创建面板组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div.panel-group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）面板组包含多个面板组件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.panel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面板头部：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.panel-heading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（头部里面包含面板标题，一般触发器写在面板头部或者标题里面）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面板主体部分：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.panel-body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）给需要的隐藏的部分全部包含在一个类名为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.collapse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里面（若需要给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.panel-body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添加一个上边框，也可以给该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添加类名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.panel-collspae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823595"/>
            <a:ext cx="8051800" cy="5520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）让某一项默认显示需要除了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.collapse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类外添加类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.in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注意：要使面板互不影响需要给每个控制器添加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data-parent=”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面板组选择器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”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事件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）show.bs.collaps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：显示前进行的操作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）show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.bs.collapse：显示后进行的操作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）hide.bs.collapse：隐藏前进行的操作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）hid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.bs.collapse：隐藏后进行的操作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906145"/>
            <a:ext cx="8051800" cy="5316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）利用折叠实现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官网右侧导航功能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）完成下面手风琴效果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2599055"/>
            <a:ext cx="792670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65150"/>
            <a:ext cx="8051800" cy="59874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轮播图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页面布局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）轮播图的容器添加类名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声明为相对定位的容器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包含所有内容的容器添加类名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carousel-inner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）轮播的每一项添加类名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.item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，当前轮播的一项额外添加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.active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）控制轮播的左右按钮添加类名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.carousel-control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左按钮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.left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右按钮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.right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）若需要添加小圆点，则给包含小圆点的盒子添加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carousel-indicators，当前轮播的小圆点添加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.active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63905"/>
            <a:ext cx="8051800" cy="468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动态效果的添加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）左右按钮轮播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左添加：data-slide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=''prev''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右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添加：data-slide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=''next''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并且指定其要控制的关联元素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实现方式：①给.carousel设置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id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名，利用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href=''#id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名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''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②利用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data-target=''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''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）实现滑动轮播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给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.carousel添加类名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.slide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63905"/>
            <a:ext cx="8051800" cy="468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）小圆点控制轮播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利用data-target="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carousel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''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指定其控制的相关元素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设置data-slide-to="下标"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与轮播内容实现对应 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）页面刚开始实现自动轮播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给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carousel设置属性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data-ride="carousel"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给每个轮播内容添加说明文字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实现方法：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给轮播的每一项添加内容容器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.carousel-caption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WPS 演示</Application>
  <PresentationFormat>全屏显示(4:3)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4761</cp:revision>
  <dcterms:created xsi:type="dcterms:W3CDTF">2016-03-21T02:19:00Z</dcterms:created>
  <dcterms:modified xsi:type="dcterms:W3CDTF">2018-03-18T15:48:16Z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