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1105" r:id="rId3"/>
    <p:sldId id="1133" r:id="rId4"/>
    <p:sldId id="1132" r:id="rId5"/>
    <p:sldId id="1129" r:id="rId6"/>
    <p:sldId id="1137" r:id="rId7"/>
    <p:sldId id="1145" r:id="rId8"/>
    <p:sldId id="1102" r:id="rId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黑体" panose="02010609060101010101"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7" d="100"/>
          <a:sy n="87" d="100"/>
        </p:scale>
        <p:origin x="109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latin typeface="Arial" panose="020B060402020202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229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latin typeface="Arial" panose="020B060402020202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4436CE6-2B57-47DD-AB50-7EF67DCCD1F3}" type="slidenum">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1pPr>
    <a:lvl2pPr marL="4572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2pPr>
    <a:lvl3pPr marL="9144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3pPr>
    <a:lvl4pPr marL="13716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4pPr>
    <a:lvl5pPr marL="1828800" algn="l" rtl="0" eaLnBrk="0" fontAlgn="base" hangingPunct="0">
      <a:spcBef>
        <a:spcPct val="0"/>
      </a:spcBef>
      <a:spcAft>
        <a:spcPct val="0"/>
      </a:spcAft>
      <a:defRPr sz="1200" kern="1200">
        <a:solidFill>
          <a:schemeClr val="tx1"/>
        </a:solidFill>
        <a:latin typeface="Arial" panose="020B0604020202020204" pitchFamily="34" charset="0"/>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2959100"/>
            <a:ext cx="9153525" cy="1719263"/>
          </a:xfrm>
          <a:prstGeom prst="rect">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1" name="ksoSlideStyle" descr="#wm#_9_01_110_1111"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pic>
        <p:nvPicPr>
          <p:cNvPr id="2" name="Picture 4" descr="#wm#_9_01_110_1111_c_1_1095*1290"/>
          <p:cNvPicPr>
            <a:picLocks noChangeAspect="1"/>
          </p:cNvPicPr>
          <p:nvPr/>
        </p:nvPicPr>
        <p:blipFill>
          <a:blip r:embed="rId2"/>
          <a:stretch>
            <a:fillRect/>
          </a:stretch>
        </p:blipFill>
        <p:spPr>
          <a:xfrm>
            <a:off x="9525" y="1341438"/>
            <a:ext cx="3482975" cy="3943350"/>
          </a:xfrm>
          <a:prstGeom prst="rect">
            <a:avLst/>
          </a:prstGeom>
          <a:noFill/>
          <a:ln w="9525">
            <a:noFill/>
          </a:ln>
        </p:spPr>
      </p:pic>
      <p:sp>
        <p:nvSpPr>
          <p:cNvPr id="2052" name="Rectangle 4"/>
          <p:cNvSpPr>
            <a:spLocks noGrp="1" noChangeArrowheads="1"/>
          </p:cNvSpPr>
          <p:nvPr>
            <p:ph type="ctrTitle"/>
          </p:nvPr>
        </p:nvSpPr>
        <p:spPr>
          <a:xfrm>
            <a:off x="2777490" y="3185160"/>
            <a:ext cx="5909310" cy="758190"/>
          </a:xfrm>
        </p:spPr>
        <p:txBody>
          <a:bodyPr anchor="ctr"/>
          <a:lstStyle>
            <a:lvl1pPr algn="r">
              <a:defRPr sz="2700">
                <a:solidFill>
                  <a:schemeClr val="bg1"/>
                </a:solidFill>
              </a:defRPr>
            </a:lvl1pPr>
          </a:lstStyle>
          <a:p>
            <a:pPr lvl="0" fontAlgn="base"/>
            <a:r>
              <a:rPr lang="zh-CN" altLang="en-US" strike="noStrike" noProof="0" smtClean="0">
                <a:sym typeface="Arial" panose="020B0604020202020204" pitchFamily="34" charset="0"/>
              </a:rPr>
              <a:t>单击此处编辑母版标题样式</a:t>
            </a:r>
            <a:endParaRPr lang="zh-CN" strike="noStrike" noProof="0" dirty="0" smtClean="0">
              <a:sym typeface="Arial" panose="020B0604020202020204" pitchFamily="34" charset="0"/>
            </a:endParaRPr>
          </a:p>
        </p:txBody>
      </p:sp>
      <p:sp>
        <p:nvSpPr>
          <p:cNvPr id="2053" name="Rectangle 5"/>
          <p:cNvSpPr>
            <a:spLocks noGrp="1" noChangeArrowheads="1"/>
          </p:cNvSpPr>
          <p:nvPr>
            <p:ph type="subTitle" idx="1"/>
          </p:nvPr>
        </p:nvSpPr>
        <p:spPr>
          <a:xfrm>
            <a:off x="2774588" y="3944938"/>
            <a:ext cx="5917949" cy="611822"/>
          </a:xfrm>
        </p:spPr>
        <p:txBody>
          <a:bodyPr lIns="90170" tIns="46990" rIns="90170" bIns="46990" anchor="ctr">
            <a:normAutofit/>
          </a:bodyPr>
          <a:lstStyle>
            <a:lvl1pPr marL="0" indent="0" algn="r">
              <a:buNone/>
              <a:defRPr sz="1800"/>
            </a:lvl1pPr>
          </a:lstStyle>
          <a:p>
            <a:pPr lvl="0" fontAlgn="base"/>
            <a:r>
              <a:rPr lang="zh-CN" altLang="en-US"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2"/>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5" name="灯片编号占位符 3"/>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FC906CC1-C871-4B46-B66B-32F38AEB0960}"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859536"/>
            <a:ext cx="8229600" cy="512851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6E41368A-B138-4E2F-AA53-DEC354978BE1}"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052735"/>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973486"/>
            <a:ext cx="8229600" cy="427173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438CE53B-A3DD-411A-8241-F4CC4307D508}"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0" name="矩形 1" descr="#wm#_9_09_*Z"/>
          <p:cNvSpPr>
            <a:spLocks noChangeArrowheads="1"/>
          </p:cNvSpPr>
          <p:nvPr/>
        </p:nvSpPr>
        <p:spPr bwMode="auto">
          <a:xfrm>
            <a:off x="1588" y="2651125"/>
            <a:ext cx="617538" cy="1022350"/>
          </a:xfrm>
          <a:prstGeom prst="rect">
            <a:avLst/>
          </a:prstGeom>
          <a:solidFill>
            <a:srgbClr val="13C7A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黑体" panose="02010609060101010101" pitchFamily="49" charset="-122"/>
              </a:defRPr>
            </a:lvl1pPr>
            <a:lvl2pPr marL="742950" indent="-285750">
              <a:buFont typeface="Arial" panose="020B0604020202020204" pitchFamily="34" charset="0"/>
              <a:defRPr>
                <a:solidFill>
                  <a:schemeClr val="tx1"/>
                </a:solidFill>
                <a:latin typeface="Arial" panose="020B0604020202020204" pitchFamily="34" charset="0"/>
                <a:ea typeface="黑体" panose="02010609060101010101" pitchFamily="49" charset="-122"/>
              </a:defRPr>
            </a:lvl2pPr>
            <a:lvl3pPr marL="1143000" indent="-228600">
              <a:buFont typeface="Arial" panose="020B0604020202020204" pitchFamily="34" charset="0"/>
              <a:defRPr>
                <a:solidFill>
                  <a:schemeClr val="tx1"/>
                </a:solidFill>
                <a:latin typeface="Arial" panose="020B0604020202020204" pitchFamily="34" charset="0"/>
                <a:ea typeface="黑体" panose="02010609060101010101" pitchFamily="49" charset="-122"/>
              </a:defRPr>
            </a:lvl3pPr>
            <a:lvl4pPr marL="1600200" indent="-228600">
              <a:buFont typeface="Arial" panose="020B0604020202020204" pitchFamily="34" charset="0"/>
              <a:defRPr>
                <a:solidFill>
                  <a:schemeClr val="tx1"/>
                </a:solidFill>
                <a:latin typeface="Arial" panose="020B0604020202020204" pitchFamily="34" charset="0"/>
                <a:ea typeface="黑体" panose="02010609060101010101" pitchFamily="49" charset="-122"/>
              </a:defRPr>
            </a:lvl4pPr>
            <a:lvl5pPr marL="2057400" indent="-228600">
              <a:buFont typeface="Arial" panose="020B0604020202020204" pitchFamily="34" charset="0"/>
              <a:defRPr>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marL="0" marR="0" lvl="0" indent="0" algn="ctr" defTabSz="914400" rtl="0" eaLnBrk="0" fontAlgn="base" latinLnBrk="0" hangingPunct="0">
              <a:lnSpc>
                <a:spcPct val="130000"/>
              </a:lnSpc>
              <a:spcBef>
                <a:spcPct val="0"/>
              </a:spcBef>
              <a:spcAft>
                <a:spcPct val="0"/>
              </a:spcAft>
              <a:buClrTx/>
              <a:buSzTx/>
              <a:buFont typeface="Arial" panose="020B0604020202020204" pitchFamily="34" charset="0"/>
              <a:buNone/>
              <a:defRPr/>
            </a:pPr>
            <a:endParaRPr kumimoji="0" lang="zh-CN" altLang="zh-CN" sz="1500" b="0" i="0" u="none" strike="noStrike" kern="1200" cap="none" spc="0" normalizeH="0" baseline="0" noProof="0" smtClean="0">
              <a:ln>
                <a:noFill/>
              </a:ln>
              <a:solidFill>
                <a:srgbClr val="13C7AF"/>
              </a:solidFill>
              <a:effectLst/>
              <a:uLnTx/>
              <a:uFillTx/>
              <a:latin typeface="Arial" panose="020B0604020202020204" pitchFamily="34" charset="0"/>
              <a:ea typeface="黑体" panose="02010609060101010101" pitchFamily="49" charset="-122"/>
              <a:cs typeface="+mn-cs"/>
              <a:sym typeface="Arial" panose="020B0604020202020204" pitchFamily="34" charset="0"/>
            </a:endParaRPr>
          </a:p>
        </p:txBody>
      </p:sp>
      <p:sp>
        <p:nvSpPr>
          <p:cNvPr id="3" name="文本占位符 2"/>
          <p:cNvSpPr>
            <a:spLocks noGrp="1"/>
          </p:cNvSpPr>
          <p:nvPr>
            <p:ph type="body" idx="1"/>
          </p:nvPr>
        </p:nvSpPr>
        <p:spPr>
          <a:xfrm>
            <a:off x="2458039" y="3212976"/>
            <a:ext cx="6228762" cy="1188000"/>
          </a:xfrm>
        </p:spPr>
        <p:txBody>
          <a:bodyPr/>
          <a:lstStyle>
            <a:lvl1pPr marL="0" indent="0">
              <a:buNone/>
              <a:defRPr sz="15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fontAlgn="base"/>
            <a:r>
              <a:rPr lang="zh-CN" altLang="en-US" strike="noStrike" noProof="1" smtClean="0"/>
              <a:t>单击此处编辑母版文本样式</a:t>
            </a:r>
            <a:endParaRPr lang="zh-CN" altLang="en-US" strike="noStrike" noProof="1" smtClean="0"/>
          </a:p>
        </p:txBody>
      </p:sp>
      <p:sp>
        <p:nvSpPr>
          <p:cNvPr id="11" name="日期占位符 1"/>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2"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3"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79262F00-9AC3-4EA4-A2C3-B3AE8BE18809}"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284337"/>
            <a:ext cx="8229600" cy="762000"/>
          </a:xfr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2205088"/>
            <a:ext cx="4038600" cy="4248249"/>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595691BB-0836-46FD-A449-D9F0B05CFD03}"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1268760"/>
            <a:ext cx="7886700" cy="997992"/>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9" y="2257227"/>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30239" y="3081140"/>
            <a:ext cx="3868737"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2257227"/>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29150" y="3081140"/>
            <a:ext cx="3887788" cy="316408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1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1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473DB0D8-7759-4112-A8D6-D2FBFE92DF5B}"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7173" name="Group 5" descr="#wm#_9_34_*Z"/>
          <p:cNvGrpSpPr/>
          <p:nvPr/>
        </p:nvGrpSpPr>
        <p:grpSpPr>
          <a:xfrm>
            <a:off x="2700338" y="2300288"/>
            <a:ext cx="3924300" cy="1990725"/>
            <a:chOff x="-546" y="-202"/>
            <a:chExt cx="8241" cy="3134"/>
          </a:xfrm>
        </p:grpSpPr>
        <p:sp>
          <p:nvSpPr>
            <p:cNvPr id="11" name="Line 4" descr="#wm#_9_34_*Z"/>
            <p:cNvSpPr>
              <a:spLocks noChangeShapeType="1"/>
            </p:cNvSpPr>
            <p:nvPr/>
          </p:nvSpPr>
          <p:spPr bwMode="auto">
            <a:xfrm>
              <a:off x="891" y="1295"/>
              <a:ext cx="6804" cy="0"/>
            </a:xfrm>
            <a:prstGeom prst="line">
              <a:avLst/>
            </a:prstGeom>
            <a:noFill/>
            <a:ln w="9525" cmpd="sng">
              <a:solidFill>
                <a:srgbClr val="A86CBB"/>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25000" lnSpcReduction="20000"/>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 name="空心弧 14" descr="#wm#_9_34_*Z"/>
            <p:cNvSpPr/>
            <p:nvPr/>
          </p:nvSpPr>
          <p:spPr bwMode="auto">
            <a:xfrm rot="11040000">
              <a:off x="-546" y="-202"/>
              <a:ext cx="3130" cy="3134"/>
            </a:xfrm>
            <a:custGeom>
              <a:avLst/>
              <a:gdLst>
                <a:gd name="T0" fmla="*/ 112824 w 1629846"/>
                <a:gd name="T1" fmla="*/ 401212 h 1629846"/>
                <a:gd name="T2" fmla="*/ 930104 w 1629846"/>
                <a:gd name="T3" fmla="*/ 8181 h 1629846"/>
                <a:gd name="T4" fmla="*/ 1604743 w 1629846"/>
                <a:gd name="T5" fmla="*/ 614219 h 1629846"/>
                <a:gd name="T6" fmla="*/ 1301268 w 1629846"/>
                <a:gd name="T7" fmla="*/ 1468809 h 1629846"/>
                <a:gd name="T8" fmla="*/ 395502 w 1629846"/>
                <a:gd name="T9" fmla="*/ 1513627 h 1629846"/>
                <a:gd name="T10" fmla="*/ 395504 w 1629846"/>
                <a:gd name="T11" fmla="*/ 1513627 h 1629846"/>
                <a:gd name="T12" fmla="*/ 1301270 w 1629846"/>
                <a:gd name="T13" fmla="*/ 1468809 h 1629846"/>
                <a:gd name="T14" fmla="*/ 1604745 w 1629846"/>
                <a:gd name="T15" fmla="*/ 614219 h 1629846"/>
                <a:gd name="T16" fmla="*/ 930106 w 1629846"/>
                <a:gd name="T17" fmla="*/ 8181 h 1629846"/>
                <a:gd name="T18" fmla="*/ 112826 w 1629846"/>
                <a:gd name="T19" fmla="*/ 401212 h 1629846"/>
                <a:gd name="T20" fmla="*/ 112824 w 1629846"/>
                <a:gd name="T21" fmla="*/ 401212 h 1629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9846" h="1629846">
                  <a:moveTo>
                    <a:pt x="112824" y="401212"/>
                  </a:moveTo>
                  <a:cubicBezTo>
                    <a:pt x="280461" y="116719"/>
                    <a:pt x="603209" y="-38491"/>
                    <a:pt x="930104" y="8181"/>
                  </a:cubicBezTo>
                  <a:cubicBezTo>
                    <a:pt x="1256999" y="54853"/>
                    <a:pt x="1523417" y="294180"/>
                    <a:pt x="1604743" y="614219"/>
                  </a:cubicBezTo>
                  <a:cubicBezTo>
                    <a:pt x="1686069" y="934258"/>
                    <a:pt x="1566225" y="1271739"/>
                    <a:pt x="1301268" y="1468809"/>
                  </a:cubicBezTo>
                  <a:cubicBezTo>
                    <a:pt x="1036311" y="1665878"/>
                    <a:pt x="678620" y="1683577"/>
                    <a:pt x="395502" y="1513627"/>
                  </a:cubicBezTo>
                  <a:lnTo>
                    <a:pt x="395504" y="1513627"/>
                  </a:lnTo>
                  <a:cubicBezTo>
                    <a:pt x="678622" y="1683577"/>
                    <a:pt x="1036313" y="1665879"/>
                    <a:pt x="1301270" y="1468809"/>
                  </a:cubicBezTo>
                  <a:cubicBezTo>
                    <a:pt x="1566227" y="1271740"/>
                    <a:pt x="1686071" y="934258"/>
                    <a:pt x="1604745" y="614219"/>
                  </a:cubicBezTo>
                  <a:cubicBezTo>
                    <a:pt x="1523419" y="294180"/>
                    <a:pt x="1257001" y="54853"/>
                    <a:pt x="930106" y="8181"/>
                  </a:cubicBezTo>
                  <a:cubicBezTo>
                    <a:pt x="603211" y="-38491"/>
                    <a:pt x="280463" y="116719"/>
                    <a:pt x="112826" y="401212"/>
                  </a:cubicBezTo>
                  <a:lnTo>
                    <a:pt x="112824" y="401212"/>
                  </a:lnTo>
                  <a:close/>
                </a:path>
              </a:pathLst>
            </a:custGeom>
            <a:noFill/>
            <a:ln w="12700" cap="flat" cmpd="sng">
              <a:solidFill>
                <a:srgbClr val="13C7A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grpSp>
      <p:sp>
        <p:nvSpPr>
          <p:cNvPr id="2" name="标题 1"/>
          <p:cNvSpPr>
            <a:spLocks noGrp="1"/>
          </p:cNvSpPr>
          <p:nvPr>
            <p:ph type="title"/>
          </p:nvPr>
        </p:nvSpPr>
        <p:spPr>
          <a:xfrm>
            <a:off x="3384470" y="2468880"/>
            <a:ext cx="3239929" cy="770520"/>
          </a:xfrm>
        </p:spPr>
        <p:txBody>
          <a:bodyPr anchor="b">
            <a:normAutofit/>
          </a:bodyPr>
          <a:lstStyle>
            <a:lvl1pPr algn="l">
              <a:defRPr sz="2400">
                <a:latin typeface="+mj-lt"/>
              </a:defRPr>
            </a:lvl1pPr>
          </a:lstStyle>
          <a:p>
            <a:pPr fontAlgn="base"/>
            <a:r>
              <a:rPr lang="zh-CN" altLang="en-US" strike="noStrike" noProof="1" smtClean="0"/>
              <a:t>单击此处编辑母版标题样式</a:t>
            </a:r>
            <a:endParaRPr lang="zh-CN" altLang="en-US" strike="noStrike" noProof="1"/>
          </a:p>
        </p:txBody>
      </p:sp>
      <p:sp>
        <p:nvSpPr>
          <p:cNvPr id="9" name="Rectangle 5"/>
          <p:cNvSpPr>
            <a:spLocks noGrp="1" noChangeArrowheads="1"/>
          </p:cNvSpPr>
          <p:nvPr>
            <p:ph type="subTitle" idx="1"/>
          </p:nvPr>
        </p:nvSpPr>
        <p:spPr>
          <a:xfrm>
            <a:off x="3384470" y="3279599"/>
            <a:ext cx="3239929" cy="591361"/>
          </a:xfrm>
        </p:spPr>
        <p:txBody>
          <a:bodyPr lIns="90170" tIns="46990" rIns="90170" bIns="46990">
            <a:normAutofit/>
          </a:bodyPr>
          <a:lstStyle>
            <a:lvl1pPr marL="0" indent="0" algn="l">
              <a:defRPr sz="1350">
                <a:latin typeface="+mn-ea"/>
                <a:ea typeface="+mn-ea"/>
              </a:defRPr>
            </a:lvl1pPr>
          </a:lstStyle>
          <a:p>
            <a:pPr lvl="0" fontAlgn="base"/>
            <a:r>
              <a:rPr lang="zh-CN" altLang="en-US" sz="1350" strike="noStrike" noProof="0" smtClean="0">
                <a:sym typeface="Arial" panose="020B0604020202020204" pitchFamily="34" charset="0"/>
              </a:rPr>
              <a:t>单击此处编辑母版副标题样式</a:t>
            </a:r>
            <a:endParaRPr lang="zh-CN" strike="noStrike" noProof="0" dirty="0" smtClean="0">
              <a:sym typeface="Arial" panose="020B0604020202020204" pitchFamily="34" charset="0"/>
            </a:endParaRPr>
          </a:p>
        </p:txBody>
      </p:sp>
      <p:sp>
        <p:nvSpPr>
          <p:cNvPr id="13" name="日期占位符 2"/>
          <p:cNvSpPr>
            <a:spLocks noGrp="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4" name="页脚占位符 3"/>
          <p:cNvSpPr>
            <a:spLocks noGrp="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5" name="灯片编号占位符 4"/>
          <p:cNvSpPr>
            <a:spLocks noGrp="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DB1B6575-0B82-445A-BF02-0468EAF219AD}"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3B6006F5-B7DF-4A90-AF2E-0BC315F876D4}"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763200"/>
            <a:ext cx="7639800" cy="640800"/>
          </a:xfrm>
        </p:spPr>
        <p:txBody>
          <a:bodyPr>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821800" y="1583224"/>
            <a:ext cx="2503800" cy="500369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sym typeface="Arial" panose="020B0604020202020204" pitchFamily="34" charset="0"/>
            </a:endParaRPr>
          </a:p>
        </p:txBody>
      </p:sp>
      <p:sp>
        <p:nvSpPr>
          <p:cNvPr id="4" name="文本占位符 3"/>
          <p:cNvSpPr>
            <a:spLocks noGrp="1"/>
          </p:cNvSpPr>
          <p:nvPr>
            <p:ph type="body" sz="half" idx="2"/>
          </p:nvPr>
        </p:nvSpPr>
        <p:spPr>
          <a:xfrm>
            <a:off x="685800" y="1576800"/>
            <a:ext cx="4926330" cy="5010114"/>
          </a:xfrm>
        </p:spPr>
        <p:txBody>
          <a:bodyPr anchor="ct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10" name="Rectangle 4"/>
          <p:cNvSpPr>
            <a:spLocks noGrp="1" noChangeArrowheads="1"/>
          </p:cNvSpPr>
          <p:nvPr>
            <p:ph type="dt" sz="half" idx="1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C8709201-4F42-478C-9369-3488F28F8A30}"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47857" y="1284339"/>
            <a:ext cx="1338943" cy="5002162"/>
          </a:xfrm>
        </p:spPr>
        <p:txBody>
          <a:bodyPr vert="eaVert" anchor="ctr"/>
          <a:lstStyle>
            <a:lvl1pPr algn="l">
              <a:defRPr/>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84339"/>
            <a:ext cx="6743700" cy="500216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0" name="日期占位符 6"/>
          <p:cNvSpPr>
            <a:spLocks noGrp="1"/>
          </p:cNvSpPr>
          <p:nvPr>
            <p:ph type="dt" sz="half" idx="2"/>
          </p:nvPr>
        </p:nvSpPr>
        <p:spPr bwMode="auto">
          <a:xfrm>
            <a:off x="457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algn="l" defTabSz="914400" rtl="0" fontAlgn="base" latinLnBrk="0">
              <a:lnSpc>
                <a:spcPct val="100000"/>
              </a:lnSpc>
              <a:spcBef>
                <a:spcPct val="0"/>
              </a:spcBef>
              <a:spcAft>
                <a:spcPct val="0"/>
              </a:spcAft>
              <a:buClrTx/>
              <a:buSzTx/>
              <a:buFont typeface="Arial" panose="020B0604020202020204" pitchFamily="34" charset="0"/>
              <a:defRPr/>
            </a:pPr>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
        <p:nvSpPr>
          <p:cNvPr id="11" name="页脚占位符 7"/>
          <p:cNvSpPr>
            <a:spLocks noGrp="1"/>
          </p:cNvSpPr>
          <p:nvPr>
            <p:ph type="ftr" sz="quarter" idx="3"/>
          </p:nvPr>
        </p:nvSpPr>
        <p:spPr bwMode="auto">
          <a:xfrm>
            <a:off x="3124200" y="6524625"/>
            <a:ext cx="2895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endParaRPr kumimoji="0" lang="en-US" b="0" i="0" kern="1200" cap="none" spc="0" normalizeH="0" baseline="0" noProof="1">
              <a:solidFill>
                <a:schemeClr val="tx1"/>
              </a:solidFill>
              <a:latin typeface="Arial" panose="020B0604020202020204" pitchFamily="34" charset="0"/>
              <a:ea typeface="黑体" panose="02010609060101010101" pitchFamily="49" charset="-122"/>
              <a:cs typeface="+mn-cs"/>
            </a:endParaRPr>
          </a:p>
        </p:txBody>
      </p:sp>
      <p:sp>
        <p:nvSpPr>
          <p:cNvPr id="12" name="灯片编号占位符 8"/>
          <p:cNvSpPr>
            <a:spLocks noGrp="1"/>
          </p:cNvSpPr>
          <p:nvPr>
            <p:ph type="sldNum" sz="quarter" idx="4"/>
          </p:nvPr>
        </p:nvSpPr>
        <p:spPr bwMode="auto">
          <a:xfrm>
            <a:off x="6553200" y="6524625"/>
            <a:ext cx="213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latin typeface="Arial" panose="020B0604020202020204" pitchFamily="34" charset="0"/>
                <a:ea typeface="宋体" panose="02010600030101010101" pitchFamily="2" charset="-122"/>
                <a:cs typeface="+mn-ea"/>
              </a:defRPr>
            </a:lvl1pPr>
          </a:lstStyle>
          <a:p>
            <a:pPr marL="0" marR="0" indent="0" defTabSz="914400" rtl="0" fontAlgn="base" latinLnBrk="0">
              <a:lnSpc>
                <a:spcPct val="100000"/>
              </a:lnSpc>
              <a:spcBef>
                <a:spcPct val="0"/>
              </a:spcBef>
              <a:spcAft>
                <a:spcPct val="0"/>
              </a:spcAft>
              <a:buClrTx/>
              <a:buSzTx/>
              <a:buFont typeface="Arial" panose="020B0604020202020204" pitchFamily="34" charset="0"/>
              <a:defRPr/>
            </a:pPr>
            <a:fld id="{61668170-D284-4D56-82D9-3DA7C932CF1C}" type="slidenum">
              <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rPr>
            </a:fld>
            <a:endParaRPr kumimoji="0" lang="zh-CN" altLang="en-US" b="0" i="0" kern="1200" cap="none" spc="0" normalizeH="0" baseline="0" noProof="1">
              <a:solidFill>
                <a:schemeClr val="tx1"/>
              </a:solidFill>
              <a:latin typeface="Arial" panose="020B0604020202020204" pitchFamily="34" charset="0"/>
              <a:ea typeface="宋体" panose="02010600030101010101" pitchFamily="2" charset="-122"/>
              <a:cs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3"/>
          <p:cNvSpPr>
            <a:spLocks noGrp="1"/>
          </p:cNvSpPr>
          <p:nvPr>
            <p:ph type="body"/>
          </p:nvPr>
        </p:nvSpPr>
        <p:spPr>
          <a:xfrm>
            <a:off x="457200" y="2220913"/>
            <a:ext cx="8229600" cy="3871912"/>
          </a:xfrm>
          <a:prstGeom prst="rect">
            <a:avLst/>
          </a:prstGeom>
          <a:noFill/>
          <a:ln w="9525">
            <a:noFill/>
          </a:ln>
        </p:spPr>
        <p:txBody>
          <a:bodyPr anchor="t"/>
          <a:p>
            <a:pPr lvl="0" indent="-214630"/>
            <a:r>
              <a:rPr lang="zh-CN" altLang="en-US" dirty="0"/>
              <a:t>单击此处编辑母版文本样式</a:t>
            </a:r>
            <a:endParaRPr lang="zh-CN" altLang="en-US" dirty="0"/>
          </a:p>
          <a:p>
            <a:pPr lvl="1" indent="-214630"/>
            <a:r>
              <a:rPr lang="zh-CN" altLang="en-US" dirty="0"/>
              <a:t>第二级</a:t>
            </a:r>
            <a:endParaRPr lang="zh-CN" altLang="en-US" dirty="0"/>
          </a:p>
          <a:p>
            <a:pPr lvl="2" indent="-214630"/>
            <a:r>
              <a:rPr lang="zh-CN" altLang="en-US" dirty="0"/>
              <a:t>第三级</a:t>
            </a:r>
            <a:endParaRPr lang="zh-CN" altLang="en-US" dirty="0"/>
          </a:p>
          <a:p>
            <a:pPr lvl="3" indent="-214630"/>
            <a:r>
              <a:rPr lang="zh-CN" altLang="en-US" dirty="0"/>
              <a:t>第四级</a:t>
            </a:r>
            <a:endParaRPr lang="zh-CN" altLang="en-US" dirty="0"/>
          </a:p>
          <a:p>
            <a:pPr lvl="4" indent="-214630"/>
            <a:r>
              <a:rPr lang="zh-CN" altLang="en-US" dirty="0"/>
              <a:t>第五级</a:t>
            </a:r>
            <a:endParaRPr lang="zh-CN" altLang="en-US" dirty="0"/>
          </a:p>
        </p:txBody>
      </p:sp>
      <p:sp>
        <p:nvSpPr>
          <p:cNvPr id="1027"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eaLnBrk="1" hangingPunct="1">
              <a:buFont typeface="Arial" panose="020B0604020202020204" pitchFamily="34" charset="0"/>
              <a:buNone/>
              <a:defRPr sz="1050" noProof="1">
                <a:latin typeface="Arial" panose="020B0604020202020204" pitchFamily="34" charset="0"/>
                <a:ea typeface="宋体" panose="02010600030101010101" pitchFamily="2" charset="-122"/>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05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028"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eaLnBrk="1" hangingPunct="1">
              <a:buFont typeface="Arial" panose="020B0604020202020204" pitchFamily="34" charset="0"/>
              <a:buNone/>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29"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eaLnBrk="1" hangingPunct="1">
              <a:buFont typeface="Arial" panose="020B0604020202020204" pitchFamily="34" charset="0"/>
              <a:buNone/>
              <a:defRPr sz="1000" noProof="1">
                <a:ea typeface="宋体" panose="02010600030101010101" pitchFamily="2" charset="-122"/>
                <a:cs typeface="黑体" panose="020106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3331072-0CAA-417A-BF30-419652C5E5EE}" type="slidenum">
              <a:rPr kumimoji="0"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黑体" panose="02010609060101010101" pitchFamily="49" charset="-122"/>
              </a:rPr>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黑体" panose="02010609060101010101" pitchFamily="49" charset="-122"/>
            </a:endParaRPr>
          </a:p>
        </p:txBody>
      </p:sp>
      <p:sp>
        <p:nvSpPr>
          <p:cNvPr id="1030" name="ksoSlideStyle" descr="#wm#_9_02_342_022" hidden="1"/>
          <p:cNvSpPr>
            <a:spLocks noChangeArrowheads="1"/>
          </p:cNvSpPr>
          <p:nvPr/>
        </p:nvSpPr>
        <p:spPr bwMode="auto">
          <a:xfrm>
            <a:off x="0" y="0"/>
            <a:ext cx="12700" cy="12700"/>
          </a:xfrm>
          <a:prstGeom prst="rect">
            <a:avLst/>
          </a:prstGeom>
          <a:solidFill>
            <a:schemeClr val="accent1"/>
          </a:solidFill>
          <a:ln w="9525" cap="flat"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1" name="AutoShape 7"/>
          <p:cNvSpPr>
            <a:spLocks noChangeArrowheads="1"/>
          </p:cNvSpPr>
          <p:nvPr/>
        </p:nvSpPr>
        <p:spPr bwMode="auto">
          <a:xfrm flipV="1">
            <a:off x="0" y="0"/>
            <a:ext cx="9109075" cy="757238"/>
          </a:xfrm>
          <a:prstGeom prst="rtTriangle">
            <a:avLst/>
          </a:prstGeom>
          <a:solidFill>
            <a:srgbClr val="A86CBB">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2" name="AutoShape 8"/>
          <p:cNvSpPr>
            <a:spLocks noChangeArrowheads="1"/>
          </p:cNvSpPr>
          <p:nvPr/>
        </p:nvSpPr>
        <p:spPr bwMode="auto">
          <a:xfrm flipH="1" flipV="1">
            <a:off x="3371850" y="4763"/>
            <a:ext cx="5773738" cy="1328738"/>
          </a:xfrm>
          <a:prstGeom prst="rtTriangle">
            <a:avLst/>
          </a:prstGeom>
          <a:solidFill>
            <a:srgbClr val="13C7AF">
              <a:alpha val="79999"/>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5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3" name="Rectangle 2"/>
          <p:cNvSpPr>
            <a:spLocks noGrp="1"/>
          </p:cNvSpPr>
          <p:nvPr>
            <p:ph type="title"/>
          </p:nvPr>
        </p:nvSpPr>
        <p:spPr>
          <a:xfrm>
            <a:off x="457200" y="1263650"/>
            <a:ext cx="8229600" cy="762000"/>
          </a:xfrm>
          <a:prstGeom prst="rect">
            <a:avLst/>
          </a:prstGeom>
          <a:noFill/>
          <a:ln w="9525">
            <a:noFill/>
          </a:ln>
        </p:spPr>
        <p:txBody>
          <a:bodyPr anchor="t"/>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just" rtl="0" eaLnBrk="0" fontAlgn="base" hangingPunct="0">
        <a:spcBef>
          <a:spcPct val="0"/>
        </a:spcBef>
        <a:spcAft>
          <a:spcPct val="0"/>
        </a:spcAft>
        <a:buFont typeface="Arial" panose="020B0604020202020204" pitchFamily="34" charset="0"/>
        <a:defRPr sz="3300" kern="1200">
          <a:solidFill>
            <a:schemeClr val="tx1"/>
          </a:solidFill>
          <a:latin typeface="+mj-lt"/>
          <a:ea typeface="+mj-ea"/>
          <a:cs typeface="+mj-cs"/>
          <a:sym typeface="Arial" panose="020B0604020202020204" pitchFamily="34" charset="0"/>
        </a:defRPr>
      </a:lvl1pPr>
      <a:lvl2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2pPr>
      <a:lvl3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3pPr>
      <a:lvl4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4pPr>
      <a:lvl5pPr algn="just" rtl="0" eaLnBrk="0" fontAlgn="base" hangingPunct="0">
        <a:spcBef>
          <a:spcPct val="0"/>
        </a:spcBef>
        <a:spcAft>
          <a:spcPct val="0"/>
        </a:spcAft>
        <a:buFont typeface="Arial" panose="020B0604020202020204" pitchFamily="34" charset="0"/>
        <a:defRPr sz="3300">
          <a:solidFill>
            <a:schemeClr val="tx1"/>
          </a:solidFill>
          <a:latin typeface="Arial" panose="020B0604020202020204" pitchFamily="34" charset="0"/>
          <a:ea typeface="黑体" panose="02010609060101010101" pitchFamily="49" charset="-122"/>
          <a:sym typeface="Arial" panose="020B0604020202020204" pitchFamily="34" charset="0"/>
        </a:defRPr>
      </a:lvl5pPr>
      <a:lvl6pPr marL="4572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6pPr>
      <a:lvl7pPr marL="9144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7pPr>
      <a:lvl8pPr marL="13716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8pPr>
      <a:lvl9pPr marL="1828800" algn="just" rtl="0" eaLnBrk="0" fontAlgn="base" hangingPunct="0">
        <a:spcBef>
          <a:spcPct val="0"/>
        </a:spcBef>
        <a:spcAft>
          <a:spcPct val="0"/>
        </a:spcAft>
        <a:buFont typeface="Arial" panose="020B0604020202020204" pitchFamily="34" charset="0"/>
        <a:defRPr sz="4400">
          <a:solidFill>
            <a:schemeClr val="tx1"/>
          </a:solidFill>
          <a:latin typeface="Arial" panose="020B0604020202020204" pitchFamily="34" charset="0"/>
          <a:ea typeface="黑体" panose="02010609060101010101" pitchFamily="49" charset="-122"/>
          <a:sym typeface="Arial" panose="020B0604020202020204" pitchFamily="34" charset="0"/>
        </a:defRPr>
      </a:lvl9pPr>
    </p:titleStyle>
    <p:bodyStyle>
      <a:lvl1pPr marL="214630" indent="-214630" algn="just" rtl="0" eaLnBrk="0" fontAlgn="base" hangingPunct="0">
        <a:spcBef>
          <a:spcPct val="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5575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2pPr>
      <a:lvl3pPr marL="9004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3pPr>
      <a:lvl4pPr marL="12433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4pPr>
      <a:lvl5pPr marL="1586230" indent="-214630" algn="just" rtl="0" eaLnBrk="0" fontAlgn="base" hangingPunct="0">
        <a:spcBef>
          <a:spcPct val="0"/>
        </a:spcBef>
        <a:spcAft>
          <a:spcPct val="0"/>
        </a:spcAft>
        <a:buFont typeface="Arial" panose="020B0604020202020204" pitchFamily="34" charset="0"/>
        <a:buChar char="•"/>
        <a:defRPr sz="1500" kern="1200">
          <a:solidFill>
            <a:schemeClr val="tx1"/>
          </a:solidFill>
          <a:latin typeface="+mn-lt"/>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ctrTitle"/>
          </p:nvPr>
        </p:nvSpPr>
        <p:spPr/>
        <p:txBody>
          <a:bodyPr/>
          <a:p>
            <a:r>
              <a:rPr lang="en-US" altLang="zh-CN"/>
              <a:t>	</a:t>
            </a:r>
            <a:r>
              <a:rPr lang="en-US" altLang="zh-CN" sz="4400"/>
              <a:t>H5</a:t>
            </a:r>
            <a:r>
              <a:rPr lang="zh-CN" altLang="en-US" sz="4400"/>
              <a:t>移动开发</a:t>
            </a:r>
            <a:endParaRPr lang="zh-CN" altLang="en-US" sz="4400"/>
          </a:p>
        </p:txBody>
      </p:sp>
      <p:sp>
        <p:nvSpPr>
          <p:cNvPr id="3" name="副标题 2"/>
          <p:cNvSpPr>
            <a:spLocks noGrp="1" noChangeArrowheads="1"/>
          </p:cNvSpPr>
          <p:nvPr>
            <p:ph type="subTitle" idx="1"/>
          </p:nvPr>
        </p:nvSpPr>
        <p:spPr/>
        <p:txBody>
          <a:bodyPr/>
          <a:p>
            <a:r>
              <a:rPr lang="en-US" sz="2800"/>
              <a:t>HTML5</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2"/>
          <p:cNvSpPr>
            <a:spLocks noGrp="1"/>
          </p:cNvSpPr>
          <p:nvPr/>
        </p:nvSpPr>
        <p:spPr>
          <a:xfrm>
            <a:off x="481965" y="538480"/>
            <a:ext cx="8179435" cy="590994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mn-ea"/>
              </a:rPr>
              <a:t>1.</a:t>
            </a:r>
            <a:r>
              <a:rPr lang="zh-CN" altLang="en-US" sz="2200" dirty="0">
                <a:latin typeface="Calibri" panose="020F0502020204030204" pitchFamily="34" charset="0"/>
                <a:ea typeface="宋体" panose="02010600030101010101" pitchFamily="2" charset="-122"/>
                <a:sym typeface="+mn-ea"/>
              </a:rPr>
              <a:t>列表组</a:t>
            </a:r>
            <a:endParaRPr lang="zh-CN" altLang="en-US" sz="2200" dirty="0">
              <a:latin typeface="Calibri" panose="020F0502020204030204" pitchFamily="34" charset="0"/>
              <a:ea typeface="宋体" panose="02010600030101010101" pitchFamily="2" charset="-122"/>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mn-ea"/>
              </a:rPr>
              <a:t>（</a:t>
            </a:r>
            <a:r>
              <a:rPr lang="en-US" altLang="zh-CN" sz="2200" dirty="0">
                <a:latin typeface="Calibri" panose="020F0502020204030204" pitchFamily="34" charset="0"/>
                <a:ea typeface="宋体" panose="02010600030101010101" pitchFamily="2" charset="-122"/>
                <a:sym typeface="+mn-ea"/>
              </a:rPr>
              <a:t>1</a:t>
            </a:r>
            <a:r>
              <a:rPr lang="zh-CN" altLang="en-US" sz="2200" dirty="0">
                <a:latin typeface="Calibri" panose="020F0502020204030204" pitchFamily="34" charset="0"/>
                <a:ea typeface="宋体" panose="02010600030101010101" pitchFamily="2" charset="-122"/>
                <a:sym typeface="+mn-ea"/>
              </a:rPr>
              <a:t>）普通列表组</a:t>
            </a:r>
            <a:endParaRPr lang="zh-CN" altLang="en-US" sz="2200" dirty="0">
              <a:latin typeface="Calibri" panose="020F0502020204030204" pitchFamily="34" charset="0"/>
              <a:ea typeface="宋体" panose="02010600030101010101" pitchFamily="2" charset="-122"/>
              <a:sym typeface="+mn-ea"/>
            </a:endParaRPr>
          </a:p>
          <a:p>
            <a:pPr marL="0" indent="0" algn="l"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mn-ea"/>
              </a:rPr>
              <a:t>           ul</a:t>
            </a:r>
            <a:r>
              <a:rPr lang="zh-CN" altLang="en-US" sz="2200" dirty="0">
                <a:latin typeface="Calibri" panose="020F0502020204030204" pitchFamily="34" charset="0"/>
                <a:ea typeface="宋体" panose="02010600030101010101" pitchFamily="2" charset="-122"/>
                <a:sym typeface="+mn-ea"/>
              </a:rPr>
              <a:t>添加类</a:t>
            </a:r>
            <a:r>
              <a:rPr lang="en-US" altLang="zh-CN" sz="2200" dirty="0">
                <a:latin typeface="Calibri" panose="020F0502020204030204" pitchFamily="34" charset="0"/>
                <a:ea typeface="宋体" panose="02010600030101010101" pitchFamily="2" charset="-122"/>
                <a:sym typeface="+mn-ea"/>
              </a:rPr>
              <a:t>.list-group</a:t>
            </a:r>
            <a:endParaRPr lang="en-US" altLang="zh-CN" sz="2200" dirty="0">
              <a:latin typeface="Calibri" panose="020F0502020204030204" pitchFamily="34" charset="0"/>
              <a:ea typeface="宋体" panose="02010600030101010101" pitchFamily="2" charset="-122"/>
              <a:sym typeface="+mn-ea"/>
            </a:endParaRPr>
          </a:p>
          <a:p>
            <a:pPr marL="0" indent="0" algn="l"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mn-ea"/>
              </a:rPr>
              <a:t>           </a:t>
            </a:r>
            <a:r>
              <a:rPr lang="zh-CN" altLang="en-US" sz="2200" dirty="0">
                <a:latin typeface="Calibri" panose="020F0502020204030204" pitchFamily="34" charset="0"/>
                <a:ea typeface="宋体" panose="02010600030101010101" pitchFamily="2" charset="-122"/>
                <a:sym typeface="+mn-ea"/>
              </a:rPr>
              <a:t>每一项</a:t>
            </a:r>
            <a:r>
              <a:rPr lang="en-US" altLang="zh-CN" sz="2200" dirty="0">
                <a:latin typeface="Calibri" panose="020F0502020204030204" pitchFamily="34" charset="0"/>
                <a:ea typeface="宋体" panose="02010600030101010101" pitchFamily="2" charset="-122"/>
                <a:sym typeface="+mn-ea"/>
              </a:rPr>
              <a:t>li</a:t>
            </a:r>
            <a:r>
              <a:rPr lang="zh-CN" altLang="en-US" sz="2200" dirty="0">
                <a:latin typeface="Calibri" panose="020F0502020204030204" pitchFamily="34" charset="0"/>
                <a:ea typeface="宋体" panose="02010600030101010101" pitchFamily="2" charset="-122"/>
                <a:sym typeface="+mn-ea"/>
              </a:rPr>
              <a:t>添加类</a:t>
            </a:r>
            <a:r>
              <a:rPr lang="en-US" altLang="zh-CN" sz="2200" dirty="0">
                <a:latin typeface="Calibri" panose="020F0502020204030204" pitchFamily="34" charset="0"/>
                <a:ea typeface="宋体" panose="02010600030101010101" pitchFamily="2" charset="-122"/>
                <a:sym typeface="+mn-ea"/>
              </a:rPr>
              <a:t>.list-group-item</a:t>
            </a:r>
            <a:endParaRPr lang="en-US" altLang="zh-CN" sz="2200" dirty="0">
              <a:latin typeface="Calibri" panose="020F0502020204030204" pitchFamily="34" charset="0"/>
              <a:ea typeface="宋体" panose="02010600030101010101" pitchFamily="2" charset="-122"/>
              <a:sym typeface="+mn-ea"/>
            </a:endParaRPr>
          </a:p>
          <a:p>
            <a:pPr marL="0" indent="0" algn="l"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mn-ea"/>
              </a:rPr>
              <a:t>            </a:t>
            </a:r>
            <a:r>
              <a:rPr lang="zh-CN" altLang="en-US" sz="2200" dirty="0">
                <a:latin typeface="Calibri" panose="020F0502020204030204" pitchFamily="34" charset="0"/>
                <a:ea typeface="宋体" panose="02010600030101010101" pitchFamily="2" charset="-122"/>
                <a:sym typeface="+mn-ea"/>
              </a:rPr>
              <a:t>利用</a:t>
            </a:r>
            <a:r>
              <a:rPr lang="en-US" altLang="zh-CN" sz="2200" dirty="0">
                <a:latin typeface="Calibri" panose="020F0502020204030204" pitchFamily="34" charset="0"/>
                <a:ea typeface="宋体" panose="02010600030101010101" pitchFamily="2" charset="-122"/>
                <a:sym typeface="+mn-ea"/>
              </a:rPr>
              <a:t>list-group-item-*</a:t>
            </a:r>
            <a:r>
              <a:rPr lang="zh-CN" altLang="en-US" sz="2200" dirty="0">
                <a:latin typeface="Calibri" panose="020F0502020204030204" pitchFamily="34" charset="0"/>
                <a:ea typeface="宋体" panose="02010600030101010101" pitchFamily="2" charset="-122"/>
                <a:sym typeface="+mn-ea"/>
              </a:rPr>
              <a:t>给列表项设置预定义样式风格</a:t>
            </a:r>
            <a:endParaRPr lang="zh-CN" altLang="en-US" sz="2200" dirty="0">
              <a:latin typeface="Calibri" panose="020F0502020204030204" pitchFamily="34" charset="0"/>
              <a:ea typeface="宋体" panose="02010600030101010101" pitchFamily="2" charset="-122"/>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mn-ea"/>
              </a:rPr>
              <a:t>（</a:t>
            </a:r>
            <a:r>
              <a:rPr lang="en-US" altLang="zh-CN" sz="2200" dirty="0">
                <a:latin typeface="Calibri" panose="020F0502020204030204" pitchFamily="34" charset="0"/>
                <a:ea typeface="宋体" panose="02010600030101010101" pitchFamily="2" charset="-122"/>
                <a:sym typeface="+mn-ea"/>
              </a:rPr>
              <a:t>2</a:t>
            </a:r>
            <a:r>
              <a:rPr lang="zh-CN" altLang="en-US" sz="2200" dirty="0">
                <a:latin typeface="Calibri" panose="020F0502020204030204" pitchFamily="34" charset="0"/>
                <a:ea typeface="宋体" panose="02010600030101010101" pitchFamily="2" charset="-122"/>
                <a:sym typeface="+mn-ea"/>
              </a:rPr>
              <a:t>）向列表组添加徽章</a:t>
            </a:r>
            <a:endParaRPr lang="zh-CN" altLang="en-US" sz="2200" dirty="0">
              <a:latin typeface="Calibri" panose="020F0502020204030204" pitchFamily="34" charset="0"/>
              <a:ea typeface="宋体" panose="02010600030101010101" pitchFamily="2" charset="-122"/>
              <a:sym typeface="+mn-ea"/>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mn-ea"/>
              </a:rPr>
              <a:t>         说明：若给任意的一项列表项添加徽章则它会自动定位到该列表项的右边</a:t>
            </a:r>
            <a:endParaRPr lang="zh-CN" altLang="en-US" sz="2200" dirty="0">
              <a:latin typeface="Calibri" panose="020F0502020204030204" pitchFamily="34" charset="0"/>
              <a:ea typeface="宋体" panose="02010600030101010101" pitchFamily="2" charset="-122"/>
              <a:sym typeface="+mn-ea"/>
            </a:endParaRPr>
          </a:p>
        </p:txBody>
      </p:sp>
      <p:pic>
        <p:nvPicPr>
          <p:cNvPr id="2" name="图片 1"/>
          <p:cNvPicPr>
            <a:picLocks noChangeAspect="1"/>
          </p:cNvPicPr>
          <p:nvPr/>
        </p:nvPicPr>
        <p:blipFill>
          <a:blip r:embed="rId1"/>
          <a:stretch>
            <a:fillRect/>
          </a:stretch>
        </p:blipFill>
        <p:spPr>
          <a:xfrm>
            <a:off x="2477135" y="4272280"/>
            <a:ext cx="2999740" cy="1724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2"/>
          <p:cNvSpPr>
            <a:spLocks noGrp="1"/>
          </p:cNvSpPr>
          <p:nvPr/>
        </p:nvSpPr>
        <p:spPr>
          <a:xfrm>
            <a:off x="404495" y="797560"/>
            <a:ext cx="8051800" cy="526288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3</a:t>
            </a:r>
            <a:r>
              <a:rPr lang="zh-CN" altLang="en-US" sz="2200" dirty="0">
                <a:latin typeface="Calibri" panose="020F0502020204030204" pitchFamily="34" charset="0"/>
                <a:ea typeface="宋体" panose="02010600030101010101" pitchFamily="2" charset="-122"/>
                <a:sym typeface="Calibri" panose="020F0502020204030204" pitchFamily="34" charset="0"/>
              </a:rPr>
              <a:t>）列表组的元素可以是</a:t>
            </a:r>
            <a:r>
              <a:rPr lang="en-US" altLang="zh-CN" sz="2200" dirty="0">
                <a:latin typeface="Calibri" panose="020F0502020204030204" pitchFamily="34" charset="0"/>
                <a:ea typeface="宋体" panose="02010600030101010101" pitchFamily="2" charset="-122"/>
                <a:sym typeface="Calibri" panose="020F0502020204030204" pitchFamily="34" charset="0"/>
              </a:rPr>
              <a:t>a</a:t>
            </a:r>
            <a:r>
              <a:rPr lang="zh-CN" altLang="en-US" sz="2200" dirty="0">
                <a:latin typeface="Calibri" panose="020F0502020204030204" pitchFamily="34" charset="0"/>
                <a:ea typeface="宋体" panose="02010600030101010101" pitchFamily="2" charset="-122"/>
                <a:sym typeface="Calibri" panose="020F0502020204030204" pitchFamily="34" charset="0"/>
              </a:rPr>
              <a:t>链接或者</a:t>
            </a:r>
            <a:r>
              <a:rPr lang="en-US" altLang="zh-CN" sz="2200" dirty="0">
                <a:latin typeface="Calibri" panose="020F0502020204030204" pitchFamily="34" charset="0"/>
                <a:ea typeface="宋体" panose="02010600030101010101" pitchFamily="2" charset="-122"/>
                <a:sym typeface="Calibri" panose="020F0502020204030204" pitchFamily="34" charset="0"/>
              </a:rPr>
              <a:t>button</a:t>
            </a: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zh-CN" altLang="en-US" sz="2200" dirty="0">
                <a:latin typeface="Calibri" panose="020F0502020204030204" pitchFamily="34" charset="0"/>
                <a:ea typeface="宋体" panose="02010600030101010101" pitchFamily="2" charset="-122"/>
                <a:sym typeface="Calibri" panose="020F0502020204030204" pitchFamily="34" charset="0"/>
              </a:rPr>
              <a:t>有鼠标划过样式）</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实现方式：</a:t>
            </a:r>
            <a:r>
              <a:rPr lang="en-US" altLang="zh-CN" sz="2200" dirty="0">
                <a:latin typeface="Calibri" panose="020F0502020204030204" pitchFamily="34" charset="0"/>
                <a:ea typeface="宋体" panose="02010600030101010101" pitchFamily="2" charset="-122"/>
                <a:sym typeface="Calibri" panose="020F0502020204030204" pitchFamily="34" charset="0"/>
              </a:rPr>
              <a:t>ul</a:t>
            </a:r>
            <a:r>
              <a:rPr lang="zh-CN" altLang="en-US" sz="2200" dirty="0">
                <a:latin typeface="Calibri" panose="020F0502020204030204" pitchFamily="34" charset="0"/>
                <a:ea typeface="宋体" panose="02010600030101010101" pitchFamily="2" charset="-122"/>
                <a:sym typeface="Calibri" panose="020F0502020204030204" pitchFamily="34" charset="0"/>
              </a:rPr>
              <a:t>改为</a:t>
            </a:r>
            <a:r>
              <a:rPr lang="en-US" altLang="zh-CN" sz="2200" dirty="0">
                <a:latin typeface="Calibri" panose="020F0502020204030204" pitchFamily="34" charset="0"/>
                <a:ea typeface="宋体" panose="02010600030101010101" pitchFamily="2" charset="-122"/>
                <a:sym typeface="Calibri" panose="020F0502020204030204" pitchFamily="34" charset="0"/>
              </a:rPr>
              <a:t>div</a:t>
            </a:r>
            <a:r>
              <a:rPr lang="zh-CN" altLang="en-US" sz="2200" dirty="0">
                <a:latin typeface="Calibri" panose="020F0502020204030204" pitchFamily="34" charset="0"/>
                <a:ea typeface="宋体" panose="02010600030101010101" pitchFamily="2" charset="-122"/>
                <a:sym typeface="Calibri" panose="020F0502020204030204" pitchFamily="34" charset="0"/>
              </a:rPr>
              <a:t>添加类名</a:t>
            </a:r>
            <a:r>
              <a:rPr lang="en-US" altLang="zh-CN" sz="2200" dirty="0">
                <a:latin typeface="Calibri" panose="020F0502020204030204" pitchFamily="34" charset="0"/>
                <a:ea typeface="宋体" panose="02010600030101010101" pitchFamily="2" charset="-122"/>
                <a:sym typeface="Calibri" panose="020F0502020204030204" pitchFamily="34" charset="0"/>
              </a:rPr>
              <a:t>.list-group</a:t>
            </a:r>
            <a:endParaRPr lang="en-US" altLang="zh-CN"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en-US" altLang="zh-CN"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en-US" altLang="zh-CN"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en-US" altLang="zh-CN"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en-US" altLang="zh-CN"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4</a:t>
            </a:r>
            <a:r>
              <a:rPr lang="zh-CN" altLang="en-US" sz="2200" dirty="0">
                <a:latin typeface="Calibri" panose="020F0502020204030204" pitchFamily="34" charset="0"/>
                <a:ea typeface="宋体" panose="02010600030101010101" pitchFamily="2" charset="-122"/>
                <a:sym typeface="Calibri" panose="020F0502020204030204" pitchFamily="34" charset="0"/>
              </a:rPr>
              <a:t>）可以给列表项添加任何</a:t>
            </a:r>
            <a:r>
              <a:rPr lang="en-US" altLang="zh-CN" sz="2200" dirty="0">
                <a:latin typeface="Calibri" panose="020F0502020204030204" pitchFamily="34" charset="0"/>
                <a:ea typeface="宋体" panose="02010600030101010101" pitchFamily="2" charset="-122"/>
                <a:sym typeface="Calibri" panose="020F0502020204030204" pitchFamily="34" charset="0"/>
              </a:rPr>
              <a:t>html</a:t>
            </a:r>
            <a:r>
              <a:rPr lang="zh-CN" altLang="en-US" sz="2200" dirty="0">
                <a:latin typeface="Calibri" panose="020F0502020204030204" pitchFamily="34" charset="0"/>
                <a:ea typeface="宋体" panose="02010600030101010101" pitchFamily="2" charset="-122"/>
                <a:sym typeface="Calibri" panose="020F0502020204030204" pitchFamily="34" charset="0"/>
              </a:rPr>
              <a:t>内容</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列表项内容标题设置</a:t>
            </a:r>
            <a:r>
              <a:rPr lang="en-US" altLang="zh-CN" sz="2200" dirty="0">
                <a:latin typeface="Calibri" panose="020F0502020204030204" pitchFamily="34" charset="0"/>
                <a:ea typeface="宋体" panose="02010600030101010101" pitchFamily="2" charset="-122"/>
                <a:sym typeface="Calibri" panose="020F0502020204030204" pitchFamily="34" charset="0"/>
              </a:rPr>
              <a:t>.list-group-item-heading</a:t>
            </a:r>
            <a:endParaRPr lang="en-US" altLang="zh-CN"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en-US" altLang="zh-CN" sz="2200" dirty="0">
                <a:latin typeface="Calibri" panose="020F0502020204030204" pitchFamily="34" charset="0"/>
                <a:ea typeface="宋体" panose="02010600030101010101" pitchFamily="2" charset="-122"/>
                <a:sym typeface="Calibri" panose="020F0502020204030204" pitchFamily="34" charset="0"/>
              </a:rPr>
              <a:t>      </a:t>
            </a:r>
            <a:r>
              <a:rPr lang="zh-CN" altLang="en-US" sz="2200" dirty="0">
                <a:latin typeface="Calibri" panose="020F0502020204030204" pitchFamily="34" charset="0"/>
                <a:ea typeface="宋体" panose="02010600030101010101" pitchFamily="2" charset="-122"/>
                <a:sym typeface="Calibri" panose="020F0502020204030204" pitchFamily="34" charset="0"/>
              </a:rPr>
              <a:t>列表项内容部分设置</a:t>
            </a:r>
            <a:r>
              <a:rPr lang="en-US" altLang="zh-CN" sz="2200" dirty="0">
                <a:latin typeface="Calibri" panose="020F0502020204030204" pitchFamily="34" charset="0"/>
                <a:ea typeface="宋体" panose="02010600030101010101" pitchFamily="2" charset="-122"/>
                <a:sym typeface="Calibri" panose="020F0502020204030204" pitchFamily="34" charset="0"/>
              </a:rPr>
              <a:t>.list-group-item-text</a:t>
            </a:r>
            <a:endParaRPr lang="en-US" altLang="zh-CN"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en-US" altLang="zh-CN" sz="2200" dirty="0">
              <a:latin typeface="Calibri" panose="020F0502020204030204" pitchFamily="34" charset="0"/>
              <a:ea typeface="宋体" panose="02010600030101010101" pitchFamily="2" charset="-122"/>
              <a:sym typeface="Calibri" panose="020F0502020204030204" pitchFamily="34" charset="0"/>
            </a:endParaRPr>
          </a:p>
        </p:txBody>
      </p:sp>
      <p:pic>
        <p:nvPicPr>
          <p:cNvPr id="2" name="图片 1"/>
          <p:cNvPicPr>
            <a:picLocks noChangeAspect="1"/>
          </p:cNvPicPr>
          <p:nvPr/>
        </p:nvPicPr>
        <p:blipFill>
          <a:blip r:embed="rId1"/>
          <a:stretch>
            <a:fillRect/>
          </a:stretch>
        </p:blipFill>
        <p:spPr>
          <a:xfrm>
            <a:off x="890270" y="1937385"/>
            <a:ext cx="2971165" cy="1743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2"/>
          <p:cNvSpPr>
            <a:spLocks noGrp="1"/>
          </p:cNvSpPr>
          <p:nvPr/>
        </p:nvSpPr>
        <p:spPr>
          <a:xfrm>
            <a:off x="546100" y="668655"/>
            <a:ext cx="8051800" cy="552005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lnSpc>
                <a:spcPct val="150000"/>
              </a:lnSpc>
              <a:spcBef>
                <a:spcPts val="0"/>
              </a:spcBef>
              <a:buClr>
                <a:srgbClr val="F50A64"/>
              </a:buClr>
              <a:buFont typeface="Wingdings" panose="05000000000000000000" pitchFamily="2" charset="2"/>
              <a:buNone/>
            </a:pPr>
            <a:r>
              <a:rPr lang="en-US" sz="2200" dirty="0">
                <a:latin typeface="Calibri" panose="020F0502020204030204" pitchFamily="34" charset="0"/>
                <a:ea typeface="宋体" panose="02010600030101010101" pitchFamily="2" charset="-122"/>
                <a:sym typeface="Calibri" panose="020F0502020204030204" pitchFamily="34" charset="0"/>
              </a:rPr>
              <a:t>2.</a:t>
            </a:r>
            <a:r>
              <a:rPr lang="zh-CN" altLang="en-US" sz="2200" dirty="0">
                <a:latin typeface="Calibri" panose="020F0502020204030204" pitchFamily="34" charset="0"/>
                <a:ea typeface="宋体" panose="02010600030101010101" pitchFamily="2" charset="-122"/>
                <a:sym typeface="Calibri" panose="020F0502020204030204" pitchFamily="34" charset="0"/>
              </a:rPr>
              <a:t>附加导航</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页面左侧或右侧的固定导航</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1</a:t>
            </a:r>
            <a:r>
              <a:rPr lang="zh-CN" altLang="en-US" sz="2200" dirty="0">
                <a:latin typeface="Calibri" panose="020F0502020204030204" pitchFamily="34" charset="0"/>
                <a:ea typeface="宋体" panose="02010600030101010101" pitchFamily="2" charset="-122"/>
                <a:sym typeface="Calibri" panose="020F0502020204030204" pitchFamily="34" charset="0"/>
              </a:rPr>
              <a:t>）实现方式：向需要监听的元素</a:t>
            </a:r>
            <a:r>
              <a:rPr lang="en-US" altLang="zh-CN" sz="2200" dirty="0">
                <a:latin typeface="Calibri" panose="020F0502020204030204" pitchFamily="34" charset="0"/>
                <a:ea typeface="宋体" panose="02010600030101010101" pitchFamily="2" charset="-122"/>
                <a:sym typeface="Calibri" panose="020F0502020204030204" pitchFamily="34" charset="0"/>
              </a:rPr>
              <a:t>(</a:t>
            </a:r>
            <a:r>
              <a:rPr lang="zh-CN" altLang="en-US" sz="2200" dirty="0">
                <a:latin typeface="Calibri" panose="020F0502020204030204" pitchFamily="34" charset="0"/>
                <a:ea typeface="宋体" panose="02010600030101010101" pitchFamily="2" charset="-122"/>
                <a:sym typeface="Calibri" panose="020F0502020204030204" pitchFamily="34" charset="0"/>
              </a:rPr>
              <a:t>即固定的列表</a:t>
            </a:r>
            <a:r>
              <a:rPr lang="en-US" altLang="zh-CN" sz="2200" dirty="0">
                <a:latin typeface="Calibri" panose="020F0502020204030204" pitchFamily="34" charset="0"/>
                <a:ea typeface="宋体" panose="02010600030101010101" pitchFamily="2" charset="-122"/>
                <a:sym typeface="Calibri" panose="020F0502020204030204" pitchFamily="34" charset="0"/>
              </a:rPr>
              <a:t>)</a:t>
            </a:r>
            <a:r>
              <a:rPr lang="zh-CN" altLang="en-US" sz="2200" dirty="0">
                <a:latin typeface="Calibri" panose="020F0502020204030204" pitchFamily="34" charset="0"/>
                <a:ea typeface="宋体" panose="02010600030101010101" pitchFamily="2" charset="-122"/>
                <a:sym typeface="Calibri" panose="020F0502020204030204" pitchFamily="34" charset="0"/>
              </a:rPr>
              <a:t>添加 ：</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data-spy="affix"</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2</a:t>
            </a:r>
            <a:r>
              <a:rPr lang="zh-CN" altLang="en-US" sz="2200" dirty="0">
                <a:latin typeface="Calibri" panose="020F0502020204030204" pitchFamily="34" charset="0"/>
                <a:ea typeface="宋体" panose="02010600030101010101" pitchFamily="2" charset="-122"/>
                <a:sym typeface="Calibri" panose="020F0502020204030204" pitchFamily="34" charset="0"/>
              </a:rPr>
              <a:t>）如果要设置固距离页面顶部或者底部有一定距离切换导航的滚动和固定状态可以设置：data-offset-top</a:t>
            </a:r>
            <a:r>
              <a:rPr lang="en-US" altLang="zh-CN" sz="2200" dirty="0">
                <a:latin typeface="Calibri" panose="020F0502020204030204" pitchFamily="34" charset="0"/>
                <a:ea typeface="宋体" panose="02010600030101010101" pitchFamily="2" charset="-122"/>
                <a:sym typeface="Calibri" panose="020F0502020204030204" pitchFamily="34" charset="0"/>
              </a:rPr>
              <a:t>=''</a:t>
            </a:r>
            <a:r>
              <a:rPr lang="zh-CN" altLang="en-US" sz="2200" dirty="0">
                <a:latin typeface="Calibri" panose="020F0502020204030204" pitchFamily="34" charset="0"/>
                <a:ea typeface="宋体" panose="02010600030101010101" pitchFamily="2" charset="-122"/>
                <a:sym typeface="Calibri" panose="020F0502020204030204" pitchFamily="34" charset="0"/>
              </a:rPr>
              <a:t>数值</a:t>
            </a:r>
            <a:r>
              <a:rPr lang="en-US" altLang="zh-CN" sz="2200" dirty="0">
                <a:latin typeface="Calibri" panose="020F0502020204030204" pitchFamily="34" charset="0"/>
                <a:ea typeface="宋体" panose="02010600030101010101" pitchFamily="2" charset="-122"/>
                <a:sym typeface="Calibri" panose="020F0502020204030204" pitchFamily="34" charset="0"/>
              </a:rPr>
              <a:t>'' </a:t>
            </a:r>
            <a:r>
              <a:rPr lang="zh-CN" altLang="en-US" sz="2200" dirty="0">
                <a:latin typeface="Calibri" panose="020F0502020204030204" pitchFamily="34" charset="0"/>
                <a:ea typeface="宋体" panose="02010600030101010101" pitchFamily="2" charset="-122"/>
                <a:sym typeface="Calibri" panose="020F0502020204030204" pitchFamily="34" charset="0"/>
              </a:rPr>
              <a:t>或data-offset-</a:t>
            </a:r>
            <a:r>
              <a:rPr lang="en-US" altLang="zh-CN" sz="2200" dirty="0">
                <a:latin typeface="Calibri" panose="020F0502020204030204" pitchFamily="34" charset="0"/>
                <a:ea typeface="宋体" panose="02010600030101010101" pitchFamily="2" charset="-122"/>
                <a:sym typeface="Calibri" panose="020F0502020204030204" pitchFamily="34" charset="0"/>
              </a:rPr>
              <a:t>bottom=''</a:t>
            </a:r>
            <a:r>
              <a:rPr lang="zh-CN" altLang="en-US" sz="2200" dirty="0">
                <a:latin typeface="Calibri" panose="020F0502020204030204" pitchFamily="34" charset="0"/>
                <a:ea typeface="宋体" panose="02010600030101010101" pitchFamily="2" charset="-122"/>
                <a:sym typeface="Calibri" panose="020F0502020204030204" pitchFamily="34" charset="0"/>
              </a:rPr>
              <a:t>数值</a:t>
            </a:r>
            <a:r>
              <a:rPr lang="en-US" altLang="zh-CN" sz="2200" dirty="0">
                <a:latin typeface="Calibri" panose="020F0502020204030204" pitchFamily="34" charset="0"/>
                <a:ea typeface="宋体" panose="02010600030101010101" pitchFamily="2" charset="-122"/>
                <a:sym typeface="Calibri" panose="020F0502020204030204" pitchFamily="34" charset="0"/>
              </a:rPr>
              <a:t>''</a:t>
            </a:r>
            <a:endParaRPr lang="en-US" altLang="zh-CN"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3</a:t>
            </a:r>
            <a:r>
              <a:rPr lang="zh-CN" altLang="en-US" sz="2200" dirty="0">
                <a:latin typeface="Calibri" panose="020F0502020204030204" pitchFamily="34" charset="0"/>
                <a:ea typeface="宋体" panose="02010600030101010101" pitchFamily="2" charset="-122"/>
                <a:sym typeface="Calibri" panose="020F0502020204030204" pitchFamily="34" charset="0"/>
              </a:rPr>
              <a:t>）点击固定导航对应右边内容改变可以用锚点实现</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4</a:t>
            </a:r>
            <a:r>
              <a:rPr lang="zh-CN" altLang="en-US" sz="2200" dirty="0">
                <a:latin typeface="Calibri" panose="020F0502020204030204" pitchFamily="34" charset="0"/>
                <a:ea typeface="宋体" panose="02010600030101010101" pitchFamily="2" charset="-122"/>
                <a:sym typeface="Calibri" panose="020F0502020204030204" pitchFamily="34" charset="0"/>
              </a:rPr>
              <a:t>）随着页面滚动，固定导航样式改变，通过滚动监听实现</a:t>
            </a:r>
            <a:endParaRPr lang="zh-CN" altLang="en-US" sz="2200" dirty="0">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实现方式：给</a:t>
            </a:r>
            <a:r>
              <a:rPr lang="en-US" altLang="zh-CN" sz="2200" dirty="0">
                <a:latin typeface="Calibri" panose="020F0502020204030204" pitchFamily="34" charset="0"/>
                <a:ea typeface="宋体" panose="02010600030101010101" pitchFamily="2" charset="-122"/>
                <a:sym typeface="Calibri" panose="020F0502020204030204" pitchFamily="34" charset="0"/>
              </a:rPr>
              <a:t>body</a:t>
            </a:r>
            <a:r>
              <a:rPr lang="zh-CN" altLang="en-US" sz="2200" dirty="0">
                <a:latin typeface="Calibri" panose="020F0502020204030204" pitchFamily="34" charset="0"/>
                <a:ea typeface="宋体" panose="02010600030101010101" pitchFamily="2" charset="-122"/>
                <a:sym typeface="Calibri" panose="020F0502020204030204" pitchFamily="34" charset="0"/>
              </a:rPr>
              <a:t>添加</a:t>
            </a:r>
            <a:r>
              <a:rPr lang="en-US" altLang="zh-CN" sz="2200" dirty="0">
                <a:latin typeface="Calibri" panose="020F0502020204030204" pitchFamily="34" charset="0"/>
                <a:ea typeface="宋体" panose="02010600030101010101" pitchFamily="2" charset="-122"/>
                <a:sym typeface="Calibri" panose="020F0502020204030204" pitchFamily="34" charset="0"/>
              </a:rPr>
              <a:t>data-spy=''scroll'' data-target=''</a:t>
            </a:r>
            <a:r>
              <a:rPr lang="zh-CN" altLang="en-US" sz="2200" dirty="0">
                <a:latin typeface="Calibri" panose="020F0502020204030204" pitchFamily="34" charset="0"/>
                <a:ea typeface="宋体" panose="02010600030101010101" pitchFamily="2" charset="-122"/>
                <a:sym typeface="Calibri" panose="020F0502020204030204" pitchFamily="34" charset="0"/>
              </a:rPr>
              <a:t>固定元素</a:t>
            </a:r>
            <a:r>
              <a:rPr lang="en-US" altLang="zh-CN" sz="2200" dirty="0">
                <a:latin typeface="Calibri" panose="020F0502020204030204" pitchFamily="34" charset="0"/>
                <a:ea typeface="宋体" panose="02010600030101010101" pitchFamily="2" charset="-122"/>
                <a:sym typeface="Calibri" panose="020F0502020204030204" pitchFamily="34" charset="0"/>
              </a:rPr>
              <a:t>''</a:t>
            </a:r>
            <a:endParaRPr lang="en-US" altLang="zh-CN" sz="2200" dirty="0">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2"/>
          <p:cNvSpPr>
            <a:spLocks noGrp="1"/>
          </p:cNvSpPr>
          <p:nvPr/>
        </p:nvSpPr>
        <p:spPr>
          <a:xfrm>
            <a:off x="546100" y="732155"/>
            <a:ext cx="8051800" cy="58204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5</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）利用</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js</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实现</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导航列表</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.affix();</a:t>
            </a:r>
            <a:endPar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algn="l" eaLnBrk="1" hangingPunct="1">
              <a:lnSpc>
                <a:spcPct val="150000"/>
              </a:lnSpc>
              <a:spcBef>
                <a:spcPts val="0"/>
              </a:spcBef>
              <a:buClr>
                <a:srgbClr val="F50A64"/>
              </a:buClr>
              <a:buFont typeface="Wingdings" panose="05000000000000000000" pitchFamily="2" charset="2"/>
              <a:buNone/>
            </a:pP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    </a:t>
            </a: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参数配置：offset：数值或者对象 默认</a:t>
            </a:r>
            <a:r>
              <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rPr>
              <a:t>{top:10,bottom:10}</a:t>
            </a:r>
            <a:endPar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algn="l" eaLnBrk="1" hangingPunct="1">
              <a:lnSpc>
                <a:spcPct val="150000"/>
              </a:lnSpc>
              <a:spcBef>
                <a:spcPts val="0"/>
              </a:spcBef>
              <a:buClr>
                <a:srgbClr val="F50A64"/>
              </a:buClr>
              <a:buFont typeface="Wingdings" panose="05000000000000000000" pitchFamily="2" charset="2"/>
              <a:buNone/>
            </a:pPr>
            <a:endPar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课堂练习</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a:t>
            </a:r>
            <a:r>
              <a:rPr lang="en-US" altLang="zh-CN" sz="2200" dirty="0">
                <a:latin typeface="Calibri" panose="020F0502020204030204" pitchFamily="34" charset="0"/>
                <a:ea typeface="宋体" panose="02010600030101010101" pitchFamily="2" charset="-122"/>
                <a:sym typeface="Calibri" panose="020F0502020204030204" pitchFamily="34" charset="0"/>
              </a:rPr>
              <a:t>1</a:t>
            </a:r>
            <a:r>
              <a:rPr lang="zh-CN" altLang="en-US" sz="2200" dirty="0">
                <a:latin typeface="Calibri" panose="020F0502020204030204" pitchFamily="34" charset="0"/>
                <a:ea typeface="宋体" panose="02010600030101010101" pitchFamily="2" charset="-122"/>
                <a:sym typeface="Calibri" panose="020F0502020204030204" pitchFamily="34" charset="0"/>
              </a:rPr>
              <a:t>）利用</a:t>
            </a:r>
            <a:r>
              <a:rPr lang="en-US" altLang="zh-CN" sz="2200" dirty="0">
                <a:latin typeface="Calibri" panose="020F0502020204030204" pitchFamily="34" charset="0"/>
                <a:ea typeface="宋体" panose="02010600030101010101" pitchFamily="2" charset="-122"/>
                <a:sym typeface="Calibri" panose="020F0502020204030204" pitchFamily="34" charset="0"/>
              </a:rPr>
              <a:t>bootstrap</a:t>
            </a:r>
            <a:r>
              <a:rPr lang="zh-CN" altLang="en-US" sz="2200" dirty="0">
                <a:latin typeface="Calibri" panose="020F0502020204030204" pitchFamily="34" charset="0"/>
                <a:ea typeface="宋体" panose="02010600030101010101" pitchFamily="2" charset="-122"/>
                <a:sym typeface="Calibri" panose="020F0502020204030204" pitchFamily="34" charset="0"/>
              </a:rPr>
              <a:t>结合</a:t>
            </a:r>
            <a:r>
              <a:rPr lang="en-US" altLang="zh-CN" sz="2200" dirty="0">
                <a:latin typeface="Calibri" panose="020F0502020204030204" pitchFamily="34" charset="0"/>
                <a:ea typeface="宋体" panose="02010600030101010101" pitchFamily="2" charset="-122"/>
                <a:sym typeface="Calibri" panose="020F0502020204030204" pitchFamily="34" charset="0"/>
              </a:rPr>
              <a:t>jq</a:t>
            </a:r>
            <a:r>
              <a:rPr lang="zh-CN" altLang="en-US" sz="2200" dirty="0">
                <a:latin typeface="Calibri" panose="020F0502020204030204" pitchFamily="34" charset="0"/>
                <a:ea typeface="宋体" panose="02010600030101010101" pitchFamily="2" charset="-122"/>
                <a:sym typeface="Calibri" panose="020F0502020204030204" pitchFamily="34" charset="0"/>
              </a:rPr>
              <a:t>实现楼层导航效果</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algn="l" eaLnBrk="1" hangingPunct="1">
              <a:lnSpc>
                <a:spcPct val="150000"/>
              </a:lnSpc>
              <a:spcBef>
                <a:spcPts val="0"/>
              </a:spcBef>
              <a:buClr>
                <a:srgbClr val="F50A64"/>
              </a:buClr>
              <a:buFont typeface="Wingdings" panose="05000000000000000000" pitchFamily="2" charset="2"/>
              <a:buNone/>
            </a:pP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endParaRPr lang="en-US" altLang="zh-CN" sz="2200" dirty="0">
              <a:solidFill>
                <a:srgbClr val="C00000"/>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2"/>
          <p:cNvSpPr>
            <a:spLocks noGrp="1"/>
          </p:cNvSpPr>
          <p:nvPr/>
        </p:nvSpPr>
        <p:spPr>
          <a:xfrm>
            <a:off x="546100" y="763905"/>
            <a:ext cx="8051800" cy="515366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项目练习</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完成扇贝网网站的制作</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https://www.shanbay.com/web/account/login/（登录页）</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https://www.shanbay.com/（首页）</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https://www.shanbay.com/academy/courses（课程）</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https://www.shanbay.com/read/books/（读书）</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https://www.shanbay.com/news/articles/（新闻）</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algn="l" eaLnBrk="1" hangingPunct="1">
              <a:lnSpc>
                <a:spcPct val="150000"/>
              </a:lnSpc>
              <a:spcBef>
                <a:spcPts val="0"/>
              </a:spcBef>
              <a:buClr>
                <a:srgbClr val="F50A64"/>
              </a:buClr>
              <a:buFont typeface="Wingdings" panose="05000000000000000000" pitchFamily="2" charset="2"/>
              <a:buNone/>
            </a:pPr>
            <a:r>
              <a:rPr lang="zh-CN" altLang="en-US" sz="2200" dirty="0">
                <a:latin typeface="Calibri" panose="020F0502020204030204" pitchFamily="34" charset="0"/>
                <a:ea typeface="宋体" panose="02010600030101010101" pitchFamily="2" charset="-122"/>
                <a:sym typeface="Calibri" panose="020F0502020204030204" pitchFamily="34" charset="0"/>
              </a:rPr>
              <a:t>    https://www.shanbay.com/community/（论坛）</a:t>
            </a:r>
            <a:endParaRPr lang="en-US" altLang="zh-CN"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https://www.shanbay.com/team/team/#p1（小组）</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a:p>
            <a:pPr marL="0" indent="0" eaLnBrk="1" hangingPunct="1">
              <a:lnSpc>
                <a:spcPct val="150000"/>
              </a:lnSpc>
              <a:spcBef>
                <a:spcPts val="0"/>
              </a:spcBef>
              <a:buClr>
                <a:srgbClr val="F50A64"/>
              </a:buClr>
              <a:buFont typeface="Wingdings" panose="05000000000000000000" pitchFamily="2" charset="2"/>
              <a:buNone/>
            </a:pPr>
            <a:r>
              <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rPr>
              <a:t>    https://www.shanbay.com/footprints/（精选）</a:t>
            </a:r>
            <a:endParaRPr lang="zh-CN" altLang="en-US" sz="2200" dirty="0">
              <a:solidFill>
                <a:schemeClr val="tx1"/>
              </a:solidFill>
              <a:latin typeface="Calibri" panose="020F0502020204030204" pitchFamily="34" charset="0"/>
              <a:ea typeface="宋体" panose="02010600030101010101" pitchFamily="2" charset="-122"/>
              <a:sym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6322" name="图片 1"/>
          <p:cNvPicPr>
            <a:picLocks noChangeAspect="1"/>
          </p:cNvPicPr>
          <p:nvPr/>
        </p:nvPicPr>
        <p:blipFill>
          <a:blip r:embed="rId1"/>
          <a:stretch>
            <a:fillRect/>
          </a:stretch>
        </p:blipFill>
        <p:spPr>
          <a:xfrm>
            <a:off x="2105025" y="1438275"/>
            <a:ext cx="4933950" cy="3981450"/>
          </a:xfrm>
          <a:prstGeom prst="rect">
            <a:avLst/>
          </a:prstGeom>
          <a:noFill/>
          <a:ln w="9525">
            <a:noFill/>
          </a:ln>
        </p:spPr>
      </p:pic>
    </p:spTree>
    <p:custDataLst>
      <p:tags r:id="rId2"/>
    </p:custDataLst>
  </p:cSld>
  <p:clrMapOvr>
    <a:masterClrMapping/>
  </p:clrMapOvr>
  <p:transition/>
</p:sld>
</file>

<file path=ppt/tags/tag1.xml><?xml version="1.0" encoding="utf-8"?>
<p:tagLst xmlns:p="http://schemas.openxmlformats.org/presentationml/2006/main">
  <p:tag name="KSO_WM_TEMPLATE_CATEGORY" val="custom"/>
  <p:tag name="KSO_WM_TEMPLATE_INDEX" val="220"/>
</p:tagLst>
</file>

<file path=ppt/theme/theme1.xml><?xml version="1.0" encoding="utf-8"?>
<a:theme xmlns:a="http://schemas.openxmlformats.org/drawingml/2006/main" name="默认设计模板_2">
  <a:themeElements>
    <a:clrScheme name="PPT9">
      <a:dk1>
        <a:srgbClr val="000000"/>
      </a:dk1>
      <a:lt1>
        <a:srgbClr val="FFFFFF"/>
      </a:lt1>
      <a:dk2>
        <a:srgbClr val="808080"/>
      </a:dk2>
      <a:lt2>
        <a:srgbClr val="808080"/>
      </a:lt2>
      <a:accent1>
        <a:srgbClr val="13C7AF"/>
      </a:accent1>
      <a:accent2>
        <a:srgbClr val="F56262"/>
      </a:accent2>
      <a:accent3>
        <a:srgbClr val="A86CBB"/>
      </a:accent3>
      <a:accent4>
        <a:srgbClr val="3B9AC6"/>
      </a:accent4>
      <a:accent5>
        <a:srgbClr val="E4ECF8"/>
      </a:accent5>
      <a:accent6>
        <a:srgbClr val="2D2D8A"/>
      </a:accent6>
      <a:hlink>
        <a:srgbClr val="009999"/>
      </a:hlink>
      <a:folHlink>
        <a:srgbClr val="99CC00"/>
      </a:folHlink>
    </a:clrScheme>
    <a:fontScheme name="默认设计模板_2">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_2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1100</Words>
  <Application>WPS 演示</Application>
  <PresentationFormat>全屏显示(4:3)</PresentationFormat>
  <Paragraphs>52</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黑体</vt:lpstr>
      <vt:lpstr>Calibri</vt:lpstr>
      <vt:lpstr>微软雅黑</vt:lpstr>
      <vt:lpstr>Arial Unicode MS</vt:lpstr>
      <vt:lpstr>默认设计模板_2</vt:lpstr>
      <vt:lpstr>	H5移动开发</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H5移动开发</dc:title>
  <dc:creator>yzd</dc:creator>
  <cp:lastModifiedBy>流夕</cp:lastModifiedBy>
  <cp:revision>4838</cp:revision>
  <dcterms:created xsi:type="dcterms:W3CDTF">2016-03-21T02:19:00Z</dcterms:created>
  <dcterms:modified xsi:type="dcterms:W3CDTF">2019-12-20T06:44:29Z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