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3"/>
  </p:handoutMasterIdLst>
  <p:sldIdLst>
    <p:sldId id="257" r:id="rId4"/>
    <p:sldId id="260" r:id="rId5"/>
    <p:sldId id="258" r:id="rId6"/>
    <p:sldId id="259" r:id="rId8"/>
    <p:sldId id="328" r:id="rId9"/>
    <p:sldId id="341" r:id="rId10"/>
    <p:sldId id="343" r:id="rId11"/>
    <p:sldId id="344" r:id="rId12"/>
    <p:sldId id="345" r:id="rId13"/>
    <p:sldId id="346" r:id="rId14"/>
    <p:sldId id="269" r:id="rId15"/>
    <p:sldId id="330" r:id="rId16"/>
    <p:sldId id="359" r:id="rId17"/>
    <p:sldId id="360" r:id="rId18"/>
    <p:sldId id="361" r:id="rId19"/>
    <p:sldId id="287" r:id="rId20"/>
    <p:sldId id="261" r:id="rId21"/>
    <p:sldId id="262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8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0.xml"/><Relationship Id="rId3" Type="http://schemas.openxmlformats.org/officeDocument/2006/relationships/image" Target="../media/image8.png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0.xml"/><Relationship Id="rId3" Type="http://schemas.openxmlformats.org/officeDocument/2006/relationships/image" Target="../media/image9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6.xml"/><Relationship Id="rId3" Type="http://schemas.openxmlformats.org/officeDocument/2006/relationships/image" Target="../media/image12.png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38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image" Target="../media/image2.png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3.png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6.png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4.xml"/><Relationship Id="rId3" Type="http://schemas.openxmlformats.org/officeDocument/2006/relationships/image" Target="../media/image7.png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7.xml"/><Relationship Id="rId3" Type="http://schemas.openxmlformats.org/officeDocument/2006/relationships/image" Target="../media/image8.png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2020/7/29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proxy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deleteProperty方法用于拦截delete操作，如果这个方法抛出错误或者返回false，当前属性就无法被delete命令删除。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tips:proxy</a:t>
            </a:r>
            <a:r>
              <a:rPr lang="zh-CN" altLang="en-US" sz="22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代理的对象中的</a:t>
            </a:r>
            <a:r>
              <a:rPr altLang="zh-CN" sz="22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</a:t>
            </a:r>
            <a:r>
              <a:rPr lang="zh-CN" altLang="en-US" sz="22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会指向</a:t>
            </a:r>
            <a:r>
              <a:rPr altLang="zh-CN" sz="22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proxy</a:t>
            </a:r>
            <a:endParaRPr altLang="zh-CN" sz="2200" spc="20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90" y="2137410"/>
            <a:ext cx="4258945" cy="3479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Reflect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将Object对象的一些明显属于语言内部的方法（比如Object.defineProperty），放到Reflect对象上。现在，某些方法同时在Object和Reflect对象上部署，未来的新方法将只部署在Reflect对象上。也就是说，从Reflect对象上可以拿到语言内部的方法。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让Object操作都变成函数行为。某些Object操作是命令式，比如name in obj和delete obj[name]，而Reflect.has(obj, name)和Reflect.deleteProperty(obj, name)让它们变成了函数行为。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Reflect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Reflect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对象上固有的方法可以直接使用</a:t>
            </a:r>
            <a:r>
              <a:rPr altLang="zh-CN"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</a:t>
            </a:r>
            <a:r>
              <a:rPr lang="zh-CN" altLang="en-US"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对象调用</a:t>
            </a:r>
            <a:endParaRPr lang="zh-CN" altLang="en-US"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" y="2773680"/>
            <a:ext cx="5247640" cy="1761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Reflect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</a:t>
            </a:r>
            <a:r>
              <a:rPr lang="zh-CN" altLang="en-US"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可以把命令式的操作改成函数形式的操作。Reflect.deleteProperty方法等同于delete obj[name]，用于删除对象的属性。</a:t>
            </a:r>
            <a:endParaRPr lang="zh-CN" altLang="en-US"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Reflect.has方法对应name in obj里面的in运算符。</a:t>
            </a:r>
            <a:endParaRPr lang="zh-CN" altLang="en-US"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" y="3061970"/>
            <a:ext cx="5045075" cy="1263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45" y="4324985"/>
            <a:ext cx="5053330" cy="9105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Reflect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Reflect.get(target, name, receiver)查找并返回target对象的name属性，如果没有该属性，则返回undefined。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Reflect.set(target, name, value, receiver)设置target对象的name属性等于value。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78100"/>
            <a:ext cx="5112385" cy="1360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kumimoji="0" lang="en-US" altLang="zh-CN" sz="280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proxy </a:t>
            </a:r>
            <a:r>
              <a:rPr kumimoji="0" sz="280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代理 可以理解为中间商</a:t>
            </a:r>
            <a:endParaRPr kumimoji="0" sz="280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kumimoji="0" lang="en-US" altLang="zh-CN" sz="280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reflect </a:t>
            </a:r>
            <a:r>
              <a:rPr kumimoji="0" sz="280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反射</a:t>
            </a:r>
            <a:endParaRPr kumimoji="0" lang="zh-CN" altLang="en-US" sz="280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kumimoji="0" lang="zh-CN" altLang="en-US" sz="280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proxy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Reflect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proxy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Proxy 可以理解成，在目标对象之前架设一层“拦截”，外界对该对象的访问，都必须先通过这层拦截，因此提供了一种机制，可以对外界的访问进行过滤和改写。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用法：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target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是要代理的对象；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handler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是代理操作，其中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方法是对读取的代理，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是对设置的代理。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proxy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-435" t="2935" r="435" b="-2935"/>
          <a:stretch>
            <a:fillRect/>
          </a:stretch>
        </p:blipFill>
        <p:spPr>
          <a:xfrm>
            <a:off x="923290" y="3192145"/>
            <a:ext cx="5398770" cy="584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get方法用于拦截某个属性的读取操作，可以接受三个参数，依次为目标对象、属性名和 proxy 实例本身（严格地说，是操作行为所针对的对象），其中最后一个参数可选。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proxy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" y="3032125"/>
            <a:ext cx="3615055" cy="2079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1255" y="5382895"/>
            <a:ext cx="3667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由此可见，只要读取属性，就会得到</a:t>
            </a:r>
            <a:r>
              <a:rPr lang="en-US" altLang="zh-CN"/>
              <a:t>get</a:t>
            </a:r>
            <a:r>
              <a:rPr lang="zh-CN" altLang="en-US"/>
              <a:t>拦截器中的返回值，不管有没有此属性。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25" y="2781935"/>
            <a:ext cx="5543550" cy="2491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proxy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-157" r="-157"/>
          <a:stretch>
            <a:fillRect/>
          </a:stretch>
        </p:blipFill>
        <p:spPr>
          <a:xfrm>
            <a:off x="914400" y="1981170"/>
            <a:ext cx="5791251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6480">
                <a:moveTo>
                  <a:pt x="0" y="0"/>
                </a:moveTo>
                <a:lnTo>
                  <a:pt x="7920" y="0"/>
                </a:lnTo>
                <a:lnTo>
                  <a:pt x="792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set方法用来拦截某个属性的赋值操作，可以接受四个参数，依次为目标对象、属性名、属性值和 Proxy 实例本身，其中最后一个参数可选。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1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altLang="en-US"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proxy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has方法</a:t>
            </a: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判断对象是否具有某个属性时，这个方法会生效。典型的操作就是in运算符。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可以接受两个参数，分别是目标对象、需查询的属性名。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" y="2035810"/>
            <a:ext cx="4492625" cy="3870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356" y="761976"/>
            <a:ext cx="10363289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34B29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proxy</a:t>
            </a:r>
            <a:endParaRPr lang="en-US" altLang="zh-CN" sz="4000" b="1" spc="300">
              <a:solidFill>
                <a:srgbClr val="34B29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7010456" y="1981186"/>
            <a:ext cx="4267144" cy="41148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22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deleteProperty方法用于拦截delete操作，如果这个方法抛出错误或者返回false，当前属性就无法被delete命令删除。</a:t>
            </a:r>
            <a:endParaRPr sz="22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90" y="2137410"/>
            <a:ext cx="4258945" cy="3479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108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111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112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  <p:tag name="KSO_WM_SPECIAL_SOURCE" val="bdnull"/>
</p:tagLst>
</file>

<file path=ppt/tags/tag11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1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  <p:tag name="KSO_WM_SPECIAL_SOURCE" val="bdnul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  <p:tag name="KSO_WM_SPECIAL_SOURCE" val="bdnull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  <p:tag name="KSO_WM_SPECIAL_SOURCE" val="bdnull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  <p:tag name="KSO_WM_SPECIAL_SOURCE" val="bdnull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  <p:tag name="KSO_WM_SPECIAL_SOURCE" val="bdnull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49.xml><?xml version="1.0" encoding="utf-8"?>
<p:tagLst xmlns:p="http://schemas.openxmlformats.org/presentationml/2006/main">
  <p:tag name="KSO_WM_UNIT_VALUE" val="114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004_1*d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d805457aabd4b32a5f8356a99cc5735"/>
  <p:tag name="KSO_WM_ASSEMBLE_CHIP_INDEX" val="63611e7420cc4edca0269d5ef54f9595"/>
  <p:tag name="KSO_WM_UNIT_PLACING_PICTURE" val="63611e7420cc4edca0269d5ef54f9595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ac0"/>
  <p:tag name="KSO_WM_TEMPLATE_ASSEMBLE_GROUPID" val="5eecbaf6a758c1ec0b708ac0"/>
  <p:tag name="KSO_WM_UNIT_PICTURE_CLIP_FLAG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51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5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54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57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5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  <p:tag name="KSO_WM_SPECIAL_SOURCE" val="bdnull"/>
</p:tagLst>
</file>

<file path=ppt/tags/tag16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  <p:tag name="KSO_WM_SPECIAL_SOURCE" val="bdnull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73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04_1*a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89ebb47b96e45a784ddd27bda379595"/>
  <p:tag name="KSO_WM_ASSEMBLE_CHIP_INDEX" val="93d2f245bd6e430fb200deaa3cb5377a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7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04_1*f*1"/>
  <p:tag name="KSO_WM_TEMPLATE_CATEGORY" val="diagram"/>
  <p:tag name="KSO_WM_TEMPLATE_INDEX" val="202070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5"/>
  <p:tag name="KSO_WM_UNIT_SHOW_EDIT_AREA_INDICATION" val="1"/>
  <p:tag name="KSO_WM_CHIP_GROUPID" val="5e6b05596848fb12bee65ac8"/>
  <p:tag name="KSO_WM_CHIP_XID" val="5e6b05596848fb12bee65aca"/>
  <p:tag name="KSO_WM_UNIT_DEC_AREA_ID" val="4351ef42756b4d228e4d13abb8c39261"/>
  <p:tag name="KSO_WM_ASSEMBLE_CHIP_INDEX" val="3abca9788b384d66b9a3b018bdc10eb9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c0"/>
  <p:tag name="KSO_WM_TEMPLATE_ASSEMBLE_GROUPID" val="5eecbaf6a758c1ec0b708ac0"/>
</p:tagLst>
</file>

<file path=ppt/tags/tag176.xml><?xml version="1.0" encoding="utf-8"?>
<p:tagLst xmlns:p="http://schemas.openxmlformats.org/presentationml/2006/main">
  <p:tag name="KSO_WM_SLIDE_ID" val="diagram2020700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04"/>
  <p:tag name="KSO_WM_SLIDE_TYPE" val="text"/>
  <p:tag name="KSO_WM_SLIDE_SUBTYPE" val="picTxt"/>
  <p:tag name="KSO_WM_SLIDE_SIZE" val="816*420"/>
  <p:tag name="KSO_WM_SLIDE_POSITION" val="71*60"/>
  <p:tag name="KSO_WM_SLIDE_LAYOUT" val="a_d_f"/>
  <p:tag name="KSO_WM_SLIDE_LAYOUT_CNT" val="1_1_1"/>
  <p:tag name="KSO_WM_TEMPLATE_SUBCATEGORY" val="21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1:17:51&quot;,&quot;maxSize&quot;:{&quot;size1&quot;:22.199562830371022},&quot;minSize&quot;:{&quot;size1&quot;:22.199562830371022},&quot;normalSize&quot;:{&quot;size1&quot;:22.199562830371022},&quot;subLayout&quot;:[{&quot;id&quot;:&quot;2020-06-19T21:17:51&quot;,&quot;margin&quot;:{&quot;bottom&quot;:-5.0132735538165355e-16,&quot;left&quot;:2.5399999618530273,&quot;right&quot;:2.5399999618530273,&quot;top&quot;:2.1170001029968262},&quot;type&quot;:0},{&quot;direction&quot;:1,&quot;id&quot;:&quot;2020-06-19T21:17:51&quot;,&quot;maxSize&quot;:{&quot;size1&quot;:61.299998334098255},&quot;minSize&quot;:{&quot;size1&quot;:48.799998334098255},&quot;normalSize&quot;:{&quot;size1&quot;:54.999998334098258},&quot;subLayout&quot;:[{&quot;id&quot;:&quot;2020-06-19T21:17:51&quot;,&quot;margin&quot;:{&quot;bottom&quot;:2.1170001029968262,&quot;left&quot;:2.5399999618530273,&quot;right&quot;:0,&quot;top&quot;:1.2699999809265137},&quot;type&quot;:0},{&quot;id&quot;:&quot;2020-06-19T21:17:51&quot;,&quot;margin&quot;:{&quot;bottom&quot;:2.1170001029968262,&quot;left&quot;:0.84700000286102295,&quot;right&quot;:2.5399999618530273,&quot;top&quot;:1.2699999809265137},&quot;type&quot;:0}]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9ed24b822ad86e0202d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text&quot;]},{&quot;fill_id&quot;:&quot;164c300f690d423ab1b6e3b65edb0bf9&quot;,&quot;fill_align&quot;:&quot;lm&quot;,&quot;text_align&quot;:&quot;lm&quot;,&quot;text_direction&quot;:&quot;horizontal&quot;,&quot;chip_types&quot;:[&quot;pictext&quot;,&quot;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header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text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},{&quot;fill_id&quot;:&quot;164c300f690d423ab1b6e3b65edb0bf9&quot;,&quot;fill_align&quot;:&quot;lm&quot;,&quot;text_align&quot;:&quot;lm&quot;,&quot;text_direction&quot;:&quot;horizontal&quot;,&quot;chip_types&quot;:[&quot;diagram&quot;,&quot;pictext&quot;,&quot;picture&quot;,&quot;chart&quot;,&quot;table&quot;,&quot;video&quot;]}],[{&quot;fill_id&quot;:&quot;722accd572074b41a2d4cf8c733c9957&quot;,&quot;fill_align&quot;:&quot;cb&quot;,&quot;text_align&quot;:&quot;cb&quot;,&quot;text_direction&quot;:&quot;horizontal&quot;,&quot;chip_types&quot;:[&quot;text&quot;]},{&quot;fill_id&quot;:&quot;e836bed5e59843b5bc0179a1591ebf37&quot;,&quot;fill_align&quot;:&quot;rm&quot;,&quot;text_align&quot;:&quot;lm&quot;,&quot;text_direction&quot;:&quot;horizontal&quot;,&quot;chip_types&quot;:[&quot;diagram&quot;]},{&quot;fill_id&quot;:&quot;164c300f690d423ab1b6e3b65edb0bf9&quot;,&quot;fill_align&quot;:&quot;lm&quot;,&quot;text_align&quot;:&quot;lm&quot;,&quot;text_direction&quot;:&quot;horizontal&quot;,&quot;chip_types&quot;:[&quot;pictext&quot;,&quot;picture&quot;,&quot;chart&quot;,&quot;table&quot;,&quot;video&quot;]}]]"/>
  <p:tag name="KSO_WM_TEMPLATE_MASTER_TYPE" val="0"/>
  <p:tag name="KSO_WM_TEMPLATE_COLOR_TYPE" val="1"/>
  <p:tag name="KSO_WM_CHIP_GROUPID" val="5e7f29ed24b822ad86e0202c"/>
  <p:tag name="KSO_WM_SLIDE_BK_DARK_LIGHT" val="2"/>
  <p:tag name="KSO_WM_SLIDE_BACKGROUND_TYPE" val="general"/>
  <p:tag name="KSO_WM_SLIDE_SUPPORT_FEATURE_TYPE" val="0"/>
  <p:tag name="KSO_WM_TEMPLATE_ASSEMBLE_XID" val="5eecbaf6a758c1ec0b708ac0"/>
  <p:tag name="KSO_WM_TEMPLATE_ASSEMBLE_GROUPID" val="5eecbaf6a758c1ec0b708ac0"/>
  <p:tag name="KSO_WM_SPECIAL_SOURCE" val="bdnull"/>
</p:tagLst>
</file>

<file path=ppt/tags/tag17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  <p:tag name="KSO_WM_SPECIAL_SOURCE" val="bdnull"/>
</p:tagLst>
</file>

<file path=ppt/tags/tag179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  <p:tag name="KSO_WM_SPECIAL_SOURCE" val="bdnull"/>
</p:tagLst>
</file>

<file path=ppt/tags/tag181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2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  <p:tag name="KSO_WM_SPECIAL_SOURCE" val="bdnull"/>
</p:tagLst>
</file>

<file path=ppt/tags/tag183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9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宽屏</PresentationFormat>
  <Paragraphs>121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微软雅黑 Light</vt:lpstr>
      <vt:lpstr>Segoe UI</vt:lpstr>
      <vt:lpstr>Wingdings</vt:lpstr>
      <vt:lpstr>Arial Unicode MS</vt:lpstr>
      <vt:lpstr>黑体</vt:lpstr>
      <vt:lpstr>1_Office 主题​​</vt:lpstr>
      <vt:lpstr>2_Office 主题​​</vt:lpstr>
      <vt:lpstr>单击此处添加标题</vt:lpstr>
      <vt:lpstr>每日一词</vt:lpstr>
      <vt:lpstr>PowerPoint 演示文稿</vt:lpstr>
      <vt:lpstr>proxy</vt:lpstr>
      <vt:lpstr>proxy</vt:lpstr>
      <vt:lpstr>proxy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15</cp:revision>
  <dcterms:created xsi:type="dcterms:W3CDTF">2019-04-22T15:34:00Z</dcterms:created>
  <dcterms:modified xsi:type="dcterms:W3CDTF">2020-07-30T14:07:24Z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