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269" r:id="rId11"/>
    <p:sldId id="330" r:id="rId12"/>
    <p:sldId id="359" r:id="rId13"/>
    <p:sldId id="360" r:id="rId14"/>
    <p:sldId id="361" r:id="rId15"/>
    <p:sldId id="274" r:id="rId16"/>
    <p:sldId id="316" r:id="rId17"/>
    <p:sldId id="343" r:id="rId18"/>
    <p:sldId id="345" r:id="rId19"/>
    <p:sldId id="344" r:id="rId20"/>
    <p:sldId id="346" r:id="rId21"/>
    <p:sldId id="276" r:id="rId22"/>
    <p:sldId id="320" r:id="rId23"/>
    <p:sldId id="332" r:id="rId24"/>
    <p:sldId id="333" r:id="rId25"/>
    <p:sldId id="288" r:id="rId26"/>
    <p:sldId id="287" r:id="rId27"/>
    <p:sldId id="261" r:id="rId28"/>
    <p:sldId id="262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8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12.png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Relationship Id="rId3" Type="http://schemas.openxmlformats.org/officeDocument/2006/relationships/image" Target="../media/image15.png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6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image" Target="../media/image8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2020/7/1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只有对同一个对象的引用，Map 结构才将其视为同一个键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如果两个变量保存的是相同的对象，也表示不同的键。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Map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weakMap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157730"/>
            <a:ext cx="4120515" cy="1448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2207260"/>
            <a:ext cx="4820920" cy="13481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479415" y="2577465"/>
            <a:ext cx="1101090" cy="608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60" y="4605020"/>
            <a:ext cx="4027805" cy="17360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提供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keys(),values(),entries()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三个遍历器方法和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forEach()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遍历方法。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可以使用扩展运算符把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转为数组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Map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weakMap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weakMap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只接受对象作为键名，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null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除外。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同样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weakMap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数据也是弱引用，不会受垃圾回收机制影响。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Map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weakMap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weakSet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ES6 提供了新的数据结构 Set。它类似于数组，但是成员的值都是唯一的，没有重复的值。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add()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方法给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添加内容。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的成员数量用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size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表示。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set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weakSet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2564765"/>
            <a:ext cx="6394450" cy="1341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Set函数可以接受一个数组（或者具有 iterable 接口的其他数据结构）作为参数，用来初始化。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也可以放入字符串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tips: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加入两个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NaN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只会显示一个。加入两个相同的对象却不会算作相同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set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weakSet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2343785"/>
            <a:ext cx="6616700" cy="883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3895090"/>
            <a:ext cx="5557520" cy="846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有四个方法：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add: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delete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：删除，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has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：判断是否包含 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clear: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清空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tips: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扩展运算符数组的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from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可以把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转化成数组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遍历可以使用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keys,values,entries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forEach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set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weakSet</a:t>
            </a:r>
            <a:endParaRPr sz="3200"/>
          </a:p>
        </p:txBody>
      </p:sp>
      <p:pic>
        <p:nvPicPr>
          <p:cNvPr id="22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7080" y="2264410"/>
            <a:ext cx="3925570" cy="35604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WeakSet 结构与 Set 类似，也是不重复的值的集合。但是，它与 Set 有两个区别。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首先，WeakSet 的成员只能是对象，而不能是其他类型的值。其次，WeakSet 中的对象都是弱引用，即垃圾回收机制不考虑 WeakSet 对该对象的引用，也就是说，如果其他对象都不再引用该对象，那么垃圾回收机制会自动回收该对象所占用的内存，不考虑该对象还存在于 WeakSet 之中。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也就是说，垃圾回收机制不会考虑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weakSet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中的对象引用。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set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weakSet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weakSet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必须放对象，否则报错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一样，有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add,delete,has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方法，但是没有遍历的方法，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weakSet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不允许遍历。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set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weakSet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134870"/>
            <a:ext cx="3392170" cy="1255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181225"/>
            <a:ext cx="3710940" cy="1021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Symbol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>
                <a:sym typeface="+mn-ea"/>
              </a:rPr>
              <a:t>Map</a:t>
            </a:r>
            <a:r>
              <a:rPr lang="zh-CN" altLang="en-US" sz="2400">
                <a:sym typeface="+mn-ea"/>
              </a:rPr>
              <a:t>与</a:t>
            </a:r>
            <a:r>
              <a:rPr lang="en-US" altLang="zh-CN" sz="2400">
                <a:sym typeface="+mn-ea"/>
              </a:rPr>
              <a:t>weakMap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set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weakSet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ES5 的对象属性名都是字符串，这容易造成属性名的冲突。比如，你使用了一个他人提供的对象，但又想为这个对象添加新的方法，新方法的名字就有可能与现有方法产生冲突。如果有一种机制，保证每个属性的名字都是独一无二的就好了，这样就从根本上防止属性名的冲突。这就是 ES6 引入Symbol的原因。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 引入了一种新的原始数据类型Symbol，</a:t>
            </a: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表示独一无二的值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。它是 JavaScript 语言的第七种数据类型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Symbol</a:t>
            </a:r>
            <a:b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数据需要使用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函数。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即使两个完全一样的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，值也不相等。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可以个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创建时添加参数，用以区分不同的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tips</a:t>
            </a: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</a:t>
            </a:r>
            <a:r>
              <a:rPr lang="en-US" altLang="zh-CN"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Symbol</a:t>
            </a: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不能与其他值进行运算，可以转成布尔值，为</a:t>
            </a:r>
            <a:r>
              <a:rPr lang="en-US" altLang="zh-CN"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true</a:t>
            </a: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，也可以转换成字符串。但是不能转换成数字。</a:t>
            </a:r>
            <a:endParaRPr sz="2800">
              <a:solidFill>
                <a:srgbClr val="FF0000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Symbol</a:t>
            </a:r>
            <a:b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453005"/>
            <a:ext cx="4201795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453005"/>
            <a:ext cx="4090670" cy="1096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95" y="4003675"/>
            <a:ext cx="5552440" cy="1069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作为键名使用：</a:t>
            </a: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引用这个键值对时：</a:t>
            </a:r>
            <a:r>
              <a:rPr lang="en-US" altLang="zh-CN"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obj[s1] </a:t>
            </a:r>
            <a:r>
              <a:rPr sz="2800">
                <a:solidFill>
                  <a:schemeClr val="tx1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注意要加中括号。</a:t>
            </a:r>
            <a:endParaRPr sz="2800">
              <a:solidFill>
                <a:schemeClr val="tx1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Symbol</a:t>
            </a:r>
            <a:r>
              <a:rPr sz="3200">
                <a:sym typeface="+mn-ea"/>
              </a:rPr>
              <a:t>使用</a:t>
            </a:r>
            <a:b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5" y="2001520"/>
            <a:ext cx="2924810" cy="169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2202815"/>
            <a:ext cx="3330575" cy="1292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与</a:t>
            </a:r>
            <a:r>
              <a:rPr lang="en-US" altLang="zh-CN"/>
              <a:t>weakMap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类似数组，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类似对象。传统的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键名只能是字符串。而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es6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里的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本质和对象类似，但是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的键名可以是任意类型的数据。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设置属性用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，获取属性用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has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表示判断是否存在某个属性，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delete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删除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Map</a:t>
            </a:r>
            <a:r>
              <a:rPr sz="3200">
                <a:sym typeface="+mn-ea"/>
              </a:rPr>
              <a:t>与</a:t>
            </a:r>
            <a:r>
              <a:rPr lang="en-US" altLang="zh-CN" sz="3200">
                <a:sym typeface="+mn-ea"/>
              </a:rPr>
              <a:t>weakMap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65" y="2653665"/>
            <a:ext cx="3799205" cy="3799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UNIT_PLACING_PICTURE_USER_VIEWPORT" val="{&quot;height&quot;:3653,&quot;width&quot;:4028}"/>
</p:tagLst>
</file>

<file path=ppt/tags/tag15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8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6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7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演示</Application>
  <PresentationFormat>宽屏</PresentationFormat>
  <Paragraphs>184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单击此处添加标题</vt:lpstr>
      <vt:lpstr>每日一词</vt:lpstr>
      <vt:lpstr>PowerPoint 演示文稿</vt:lpstr>
      <vt:lpstr>Symbol</vt:lpstr>
      <vt:lpstr>Symbol </vt:lpstr>
      <vt:lpstr>Symbol </vt:lpstr>
      <vt:lpstr>Symbol使用 </vt:lpstr>
      <vt:lpstr>Map与weakMap</vt:lpstr>
      <vt:lpstr>Map与weakMap</vt:lpstr>
      <vt:lpstr>Map与weakMap</vt:lpstr>
      <vt:lpstr>Map与weakMap</vt:lpstr>
      <vt:lpstr>Map与weakMap</vt:lpstr>
      <vt:lpstr>set与weakSet</vt:lpstr>
      <vt:lpstr>set与weakSet</vt:lpstr>
      <vt:lpstr>set与weakSet</vt:lpstr>
      <vt:lpstr>set与weakSet</vt:lpstr>
      <vt:lpstr>set与weakSet</vt:lpstr>
      <vt:lpstr>set与weakSet</vt:lpstr>
      <vt:lpstr>单击此处添加标题</vt:lpstr>
      <vt:lpstr>PowerPoint 演示文稿</vt:lpstr>
      <vt:lpstr>单击此处添加标题</vt:lpstr>
      <vt:lpstr>PowerPoint 演示文稿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16</cp:revision>
  <dcterms:created xsi:type="dcterms:W3CDTF">2019-04-22T15:34:00Z</dcterms:created>
  <dcterms:modified xsi:type="dcterms:W3CDTF">2020-07-25T12:49:22Z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