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386" r:id="rId7"/>
    <p:sldId id="318" r:id="rId8"/>
    <p:sldId id="349" r:id="rId9"/>
    <p:sldId id="399" r:id="rId10"/>
    <p:sldId id="400" r:id="rId11"/>
    <p:sldId id="401" r:id="rId12"/>
    <p:sldId id="402" r:id="rId13"/>
    <p:sldId id="410" r:id="rId14"/>
    <p:sldId id="353" r:id="rId15"/>
    <p:sldId id="391" r:id="rId16"/>
    <p:sldId id="325" r:id="rId17"/>
    <p:sldId id="412" r:id="rId18"/>
    <p:sldId id="414" r:id="rId19"/>
    <p:sldId id="413" r:id="rId20"/>
    <p:sldId id="415" r:id="rId21"/>
    <p:sldId id="277" r:id="rId22"/>
    <p:sldId id="306" r:id="rId23"/>
    <p:sldId id="30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66.xml"/><Relationship Id="rId7" Type="http://schemas.openxmlformats.org/officeDocument/2006/relationships/image" Target="../media/image7.png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4.xml"/><Relationship Id="rId10" Type="http://schemas.openxmlformats.org/officeDocument/2006/relationships/image" Target="../media/image9.png"/><Relationship Id="rId1" Type="http://schemas.openxmlformats.org/officeDocument/2006/relationships/tags" Target="../tags/tag3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3.xml"/><Relationship Id="rId10" Type="http://schemas.openxmlformats.org/officeDocument/2006/relationships/image" Target="../media/image11.png"/><Relationship Id="rId1" Type="http://schemas.openxmlformats.org/officeDocument/2006/relationships/tags" Target="../tags/tag3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2.xml"/><Relationship Id="rId10" Type="http://schemas.openxmlformats.org/officeDocument/2006/relationships/image" Target="../media/image13.png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11.xml"/><Relationship Id="rId10" Type="http://schemas.openxmlformats.org/officeDocument/2006/relationships/image" Target="../media/image15.png"/><Relationship Id="rId1" Type="http://schemas.openxmlformats.org/officeDocument/2006/relationships/tags" Target="../tags/tag40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27.xml"/><Relationship Id="rId6" Type="http://schemas.openxmlformats.org/officeDocument/2006/relationships/image" Target="../media/image17.jpeg"/><Relationship Id="rId5" Type="http://schemas.openxmlformats.org/officeDocument/2006/relationships/tags" Target="../tags/tag426.xml"/><Relationship Id="rId4" Type="http://schemas.openxmlformats.org/officeDocument/2006/relationships/image" Target="../media/image16.jpeg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44.xml"/><Relationship Id="rId2" Type="http://schemas.openxmlformats.org/officeDocument/2006/relationships/image" Target="../media/image4.png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4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String</a:t>
            </a:r>
            <a:r>
              <a:rPr lang="zh-CN" altLang="en-US"/>
              <a:t>类，</a:t>
            </a:r>
            <a:r>
              <a:rPr lang="en-US" altLang="zh-CN"/>
              <a:t>Arrays</a:t>
            </a:r>
            <a:r>
              <a:rPr lang="zh-CN" altLang="en-US"/>
              <a:t>类，</a:t>
            </a:r>
            <a:r>
              <a:rPr lang="en-US" altLang="zh-CN"/>
              <a:t>Math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29090" y="412559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Array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6955"/>
            <a:ext cx="5393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java.util.Arrays 类包含用来操作数组的各种方法，比如排序和搜索等。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25" y="2588260"/>
            <a:ext cx="2524125" cy="390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0220" y="1866265"/>
            <a:ext cx="590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使用前需要引入包：</a:t>
            </a:r>
            <a:r>
              <a:rPr lang="en-US" altLang="zh-CN" sz="2800"/>
              <a:t>java.util.Arrys</a:t>
            </a:r>
            <a:endParaRPr lang="en-US" altLang="zh-CN" sz="2800"/>
          </a:p>
        </p:txBody>
      </p:sp>
      <p:sp>
        <p:nvSpPr>
          <p:cNvPr id="10" name="矩形 9"/>
          <p:cNvSpPr/>
          <p:nvPr/>
        </p:nvSpPr>
        <p:spPr>
          <a:xfrm>
            <a:off x="6398260" y="1195070"/>
            <a:ext cx="5186045" cy="44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public static void main(String[] args) {    int[] arr = {2,34,35,4,657,8,69,9};</a:t>
            </a:r>
            <a:endParaRPr lang="zh-CN" altLang="en-US" sz="2400"/>
          </a:p>
          <a:p>
            <a:pPr algn="l"/>
            <a:r>
              <a:rPr lang="zh-CN" altLang="en-US" sz="2400"/>
              <a:t> </a:t>
            </a:r>
            <a:r>
              <a:rPr lang="zh-CN" altLang="en-US" sz="2400">
                <a:sym typeface="+mn-ea"/>
              </a:rPr>
              <a:t>   // 打印数组,输出地址值</a:t>
            </a:r>
            <a:r>
              <a:rPr lang="zh-CN" altLang="en-US" sz="2400"/>
              <a:t>   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// [I@2ac1fdc4 </a:t>
            </a:r>
            <a:endParaRPr lang="zh-CN" altLang="en-US" sz="2400"/>
          </a:p>
          <a:p>
            <a:pPr algn="l"/>
            <a:r>
              <a:rPr lang="zh-CN" altLang="en-US" sz="2400"/>
              <a:t>    System.out.println(arr);    </a:t>
            </a:r>
            <a:endParaRPr lang="zh-CN" altLang="en-US" sz="2400"/>
          </a:p>
          <a:p>
            <a:pPr algn="l"/>
            <a:r>
              <a:rPr lang="zh-CN" altLang="en-US" sz="2400"/>
              <a:t>    // 数组内容转为字符串</a:t>
            </a:r>
            <a:endParaRPr lang="zh-CN" altLang="en-US" sz="2400"/>
          </a:p>
          <a:p>
            <a:pPr algn="l"/>
            <a:r>
              <a:rPr lang="zh-CN" altLang="en-US" sz="2400"/>
              <a:t>    String s = Arrays.toString(arr);</a:t>
            </a:r>
            <a:endParaRPr lang="zh-CN" altLang="en-US" sz="2400"/>
          </a:p>
          <a:p>
            <a:pPr algn="l"/>
            <a:r>
              <a:rPr lang="zh-CN" altLang="en-US" sz="2400"/>
              <a:t>    // 打印字符串,输出内容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// [2, 34, 35, 4, 657, 8, 69, 9]</a:t>
            </a:r>
            <a:endParaRPr lang="zh-CN" altLang="en-US" sz="2400"/>
          </a:p>
          <a:p>
            <a:pPr algn="l"/>
            <a:r>
              <a:rPr lang="zh-CN" altLang="en-US" sz="2400"/>
              <a:t>    System.out.println(s);</a:t>
            </a:r>
            <a:endParaRPr lang="zh-CN" altLang="en-US" sz="2400"/>
          </a:p>
          <a:p>
            <a:pPr algn="l"/>
            <a:r>
              <a:rPr lang="zh-CN" altLang="en-US" sz="2400"/>
              <a:t> }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08330" y="3447415"/>
            <a:ext cx="5789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public static String toString(int[] a) ：返回指定数组内容的字符串表示形式。</a:t>
            </a:r>
            <a:endParaRPr sz="2800"/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6830" y="1161415"/>
            <a:ext cx="9577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public static void sort(int[] a) ：对指定的 int 型数组按数字升序进行排序。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5290" y="2152650"/>
            <a:ext cx="6086475" cy="6718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int[] arr = {24, 7, 5, 48, 4, 46, 35, 11, 6, 2};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0490" y="3332480"/>
            <a:ext cx="4351655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Arrays.sort(arr);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769610" y="2910840"/>
            <a:ext cx="65151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770880" y="3919855"/>
            <a:ext cx="65151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20620" y="4368165"/>
            <a:ext cx="7352030" cy="69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 [] arr={2,4,5,6,7,11,24,35,46,48}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Math</a:t>
            </a:r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6955"/>
            <a:ext cx="5393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java.lang.Math 类包含用于执行基本数学运算的方法，如初等指数、对数、平方根和三角函数。类似这样的工具 类等。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lang="zh-CN" altLang="en-US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2273300" y="1494790"/>
            <a:ext cx="8436610" cy="14071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abs(double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 double 值的绝对值。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795" y="3245485"/>
            <a:ext cx="4295775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6490" y="3054350"/>
            <a:ext cx="3143250" cy="26098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案例三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2629535" y="2110740"/>
            <a:ext cx="843661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ceil(double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返回大于等于参数的最小的整数。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465" y="2950210"/>
            <a:ext cx="4305300" cy="2819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660" y="3068955"/>
            <a:ext cx="2924175" cy="25812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案例四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743075" y="1838325"/>
            <a:ext cx="843661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floor(double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altLang="zh-CN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返回小于等于参数最大的整数。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215" y="3207385"/>
            <a:ext cx="4486275" cy="2305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2545" y="3069590"/>
            <a:ext cx="2905125" cy="25812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案例五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73810" y="1838325"/>
            <a:ext cx="964438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long round(double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返回最接近参数的 long。(相当于四舍五入方法)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047740" y="4039235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3520" y="3507740"/>
            <a:ext cx="4162425" cy="170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9345" y="3355340"/>
            <a:ext cx="2124075" cy="20097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9275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1. </a:t>
            </a:r>
            <a:r>
              <a:rPr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定义一个方法，把数组{1,2,3}按照指定个格式拼接成一个字符串。格式参照如下：[word1#word2#word3]。</a:t>
            </a:r>
            <a:endParaRPr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将字符串（String line = "ysKUreaytWTRHsgFdSAoidq";）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中所有字符升序排列，并倒序打印输出，结果如下：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2400" spc="50" dirty="0">
                <a:ln w="3175">
                  <a:noFill/>
                  <a:prstDash val="dash"/>
                </a:ln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y y t s s r q o i g e d d a W U T S R K H F A 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1983740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</a:t>
            </a:r>
            <a:r>
              <a:rPr altLang="zh-CN" sz="2400">
                <a:sym typeface="+mn-ea"/>
              </a:rPr>
              <a:t>java.util.Arrys</a:t>
            </a:r>
            <a:r>
              <a:rPr lang="zh-CN" altLang="en-US" sz="2400">
                <a:sym typeface="+mn-ea"/>
              </a:rPr>
              <a:t>，</a:t>
            </a:r>
            <a:r>
              <a:rPr altLang="zh-CN" sz="2400">
                <a:sym typeface="+mn-ea"/>
              </a:rPr>
              <a:t>java.util.</a:t>
            </a:r>
            <a:r>
              <a:rPr sz="24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Math</a:t>
            </a:r>
            <a:r>
              <a:rPr lang="zh-CN" altLang="en-US" sz="2400">
                <a:sym typeface="+mn-ea"/>
              </a:rPr>
              <a:t>的更多用法。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altLang="zh-CN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类</a:t>
            </a:r>
            <a:endParaRPr 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java.lang.String </a:t>
            </a:r>
            <a:r>
              <a:rPr lang="zh-CN" altLang="en-US">
                <a:sym typeface="+mn-ea"/>
              </a:rPr>
              <a:t>类用于创建一个字符串变量，并包含有字符串比较、获取字符串长度、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>
                <a:sym typeface="+mn-ea"/>
              </a:rPr>
              <a:t>转换等方法。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0135"/>
            <a:ext cx="6435090" cy="3361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键盘录入一个字符，统计字符串中大小写字母及数字字符个数</a:t>
            </a:r>
            <a:endParaRPr altLang="zh-CN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altLang="zh-CN" sz="1900" spc="50" dirty="0">
              <a:ln w="3175">
                <a:noFill/>
                <a:prstDash val="dash"/>
              </a:ln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计算在 -10.8 到 5.9 之间，绝对值大于 6 或者小于 2.1 的整数有多少个？</a:t>
            </a:r>
            <a:endParaRPr altLang="zh-CN" sz="1900" spc="50" dirty="0">
              <a:ln w="3175">
                <a:noFill/>
                <a:prstDash val="dash"/>
              </a:ln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28945" y="1691640"/>
            <a:ext cx="6107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java.lang.String ：此类不需要导入。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9155" y="3901440"/>
            <a:ext cx="420687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String str = "hello word";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0250" y="4805045"/>
            <a:ext cx="420687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String strs = new String("hello word");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9155" y="1607185"/>
            <a:ext cx="3711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类型的创建对象的方式有两种：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数据类型 变量名 =参数列表;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数据类型 变量名 = new 数据类型(参数列表);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2560955"/>
            <a:ext cx="5734050" cy="2790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案例二 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61695" y="1167765"/>
            <a:ext cx="105664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判断功能的方法</a:t>
            </a:r>
            <a:r>
              <a:rPr lang="en-US" altLang="zh-CN" sz="2400"/>
              <a:t>:</a:t>
            </a:r>
            <a:endParaRPr lang="en-US" altLang="zh-CN" sz="2400"/>
          </a:p>
          <a:p>
            <a:pPr algn="l"/>
            <a:r>
              <a:rPr lang="en-US" altLang="zh-CN" sz="2400"/>
              <a:t>public boolean equals (Object anObject) ：将此字符串与指定对象进行比较。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1325245" y="2275840"/>
            <a:ext cx="2673985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x=10,y=10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921885" y="22758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x==y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92770" y="22758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325245" y="2961640"/>
            <a:ext cx="2673985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a=”a”,b=”a”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21885" y="29616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a==b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192770" y="29616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325245" y="4602480"/>
            <a:ext cx="2673985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a=”a”;</a:t>
            </a:r>
            <a:endParaRPr lang="en-US" altLang="zh-CN"/>
          </a:p>
          <a:p>
            <a:pPr algn="ctr"/>
            <a:r>
              <a:rPr lang="en-US" altLang="zh-CN"/>
              <a:t>String b=new String(“a”)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921885" y="4602480"/>
            <a:ext cx="2348230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a==b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192770" y="4602480"/>
            <a:ext cx="2348230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325245" y="5688330"/>
            <a:ext cx="2673985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a=”a”;</a:t>
            </a:r>
            <a:endParaRPr lang="en-US" altLang="zh-CN"/>
          </a:p>
          <a:p>
            <a:pPr algn="ctr"/>
            <a:r>
              <a:rPr lang="en-US" altLang="zh-CN"/>
              <a:t>String b=new String(“a”)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921885" y="5688330"/>
            <a:ext cx="2348230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a.equals(b)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192770" y="5688330"/>
            <a:ext cx="2348230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325245" y="3730625"/>
            <a:ext cx="2673985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a=”a”,b=”a”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267325" y="3730625"/>
            <a:ext cx="2348230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a.equals(b)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192770" y="3730625"/>
            <a:ext cx="2348230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4230370" y="24149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501890" y="24149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230370" y="3869690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230370" y="31007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501890" y="31007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501890" y="3869690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230370" y="4890135"/>
            <a:ext cx="459740" cy="26797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501890" y="4890135"/>
            <a:ext cx="459740" cy="26797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230370" y="5975985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501890" y="5975985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148399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3200" dirty="0">
                <a:sym typeface="+mn-ea"/>
              </a:rPr>
              <a:t>	public int length () ：返回此字符串的长度。</a:t>
            </a:r>
            <a:br>
              <a:rPr lang="zh-CN" altLang="zh-CN" sz="3200" dirty="0">
                <a:sym typeface="+mn-ea"/>
              </a:rPr>
            </a:b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755" y="2788920"/>
            <a:ext cx="6296025" cy="22955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168515" y="3447415"/>
            <a:ext cx="699770" cy="69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710" y="2580005"/>
            <a:ext cx="3000375" cy="2714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public char charAt (int index) ：返回指定索引处的 char值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3200"/>
          </a:p>
        </p:txBody>
      </p:sp>
      <p:sp>
        <p:nvSpPr>
          <p:cNvPr id="2" name="矩形 1"/>
          <p:cNvSpPr/>
          <p:nvPr/>
        </p:nvSpPr>
        <p:spPr>
          <a:xfrm>
            <a:off x="2155825" y="2019300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word".charAt(1)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44005" y="2019300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6740" y="2712720"/>
            <a:ext cx="11030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int indexOf (String str) ：返回指定子字符串第一次出现在该字符串内的索引。</a:t>
            </a:r>
            <a:endParaRPr sz="28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825" y="3665855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lang="en-US" altLang="zh-CN"/>
              <a:t>indexOf</a:t>
            </a:r>
            <a:r>
              <a:rPr lang="zh-CN" altLang="en-US"/>
              <a:t>(</a:t>
            </a:r>
            <a:r>
              <a:rPr lang="en-US" altLang="zh-CN"/>
              <a:t>“l”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44005" y="3665855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79755" y="4478655"/>
            <a:ext cx="11030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substring (int beginIndex) ：返回一个子字符串，从beginIndex开始截取字符串到字符 串结尾。</a:t>
            </a:r>
            <a:endParaRPr sz="2800" dirty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5825" y="5499100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dirty="0">
                <a:sym typeface="+mn-ea"/>
              </a:rPr>
              <a:t>substring</a:t>
            </a:r>
            <a:r>
              <a:rPr lang="zh-CN" altLang="en-US"/>
              <a:t>(</a:t>
            </a:r>
            <a:r>
              <a:rPr lang="en-US" altLang="zh-CN"/>
              <a:t>5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4005" y="5499100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 word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5353685" y="217741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353685" y="3823970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353685" y="565721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substring (int beginIndex, int endIndex) ：返回一个子字符串，从beginIndex到 endIndex截取字符串。含beginIndex，不含endIndex。</a:t>
            </a:r>
            <a:endParaRPr sz="2800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040" y="2775585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word".substring(3,7)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83400" y="2775585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 w</a:t>
            </a:r>
            <a:endParaRPr lang="en-US" altLang="zh-CN"/>
          </a:p>
        </p:txBody>
      </p:sp>
      <p:sp>
        <p:nvSpPr>
          <p:cNvPr id="18" name="右箭头 17"/>
          <p:cNvSpPr/>
          <p:nvPr/>
        </p:nvSpPr>
        <p:spPr>
          <a:xfrm>
            <a:off x="5401310" y="2933700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案例四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转换功能的方法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replace (CharSequence target, CharSequence replacement)</a:t>
            </a:r>
            <a:r>
              <a:rPr lang="zh-CN" sz="2800" dirty="0">
                <a:sym typeface="+mn-ea"/>
              </a:rPr>
              <a:t>：将与target匹配的字符串使 用replacement字符串替换。</a:t>
            </a:r>
            <a:endParaRPr lang="zh-CN" sz="2800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1335" y="2411730"/>
            <a:ext cx="408305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dirty="0">
                <a:sym typeface="+mn-ea"/>
              </a:rPr>
              <a:t>replace</a:t>
            </a:r>
            <a:r>
              <a:rPr lang="zh-CN" altLang="en-US"/>
              <a:t>(</a:t>
            </a:r>
            <a:r>
              <a:rPr lang="en-US" altLang="zh-CN"/>
              <a:t>“ ”</a:t>
            </a:r>
            <a:r>
              <a:rPr lang="zh-CN" altLang="en-US"/>
              <a:t>,</a:t>
            </a:r>
            <a:r>
              <a:rPr lang="en-US" altLang="zh-CN"/>
              <a:t>“”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64780" y="2411730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helloword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91970" y="3190240"/>
            <a:ext cx="408241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"hello word".replace("hello ","H</a:t>
            </a:r>
            <a:r>
              <a:rPr lang="en-US"/>
              <a:t>ELLO</a:t>
            </a:r>
            <a:r>
              <a:t>")</a:t>
            </a:r>
          </a:p>
        </p:txBody>
      </p:sp>
      <p:sp>
        <p:nvSpPr>
          <p:cNvPr id="6" name="矩形 5"/>
          <p:cNvSpPr/>
          <p:nvPr/>
        </p:nvSpPr>
        <p:spPr>
          <a:xfrm>
            <a:off x="7764780" y="3190240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ELLO</a:t>
            </a:r>
            <a:r>
              <a:rPr lang="en-US" altLang="zh-CN"/>
              <a:t>word</a:t>
            </a:r>
            <a:endParaRPr lang="en-US" altLang="zh-CN"/>
          </a:p>
        </p:txBody>
      </p:sp>
      <p:sp>
        <p:nvSpPr>
          <p:cNvPr id="18" name="右箭头 17"/>
          <p:cNvSpPr/>
          <p:nvPr/>
        </p:nvSpPr>
        <p:spPr>
          <a:xfrm>
            <a:off x="6379210" y="256984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379210" y="334835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755" y="3987800"/>
            <a:ext cx="110305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dirty="0">
                <a:sym typeface="+mn-ea"/>
              </a:rPr>
              <a:t>	</a:t>
            </a:r>
            <a:r>
              <a:rPr altLang="zh-CN" sz="3200" dirty="0">
                <a:sym typeface="+mn-ea"/>
              </a:rPr>
              <a:t>public char[] toCharArray () ：将此字符串转换为新的字符数组</a:t>
            </a:r>
            <a:r>
              <a:rPr lang="zh-CN" sz="2800" dirty="0">
                <a:sym typeface="+mn-ea"/>
              </a:rPr>
              <a:t>。</a:t>
            </a:r>
            <a:endParaRPr lang="zh-CN" sz="28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3365" y="5309235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char [] chars= "hello word".toCharArray();</a:t>
            </a:r>
          </a:p>
        </p:txBody>
      </p:sp>
      <p:sp>
        <p:nvSpPr>
          <p:cNvPr id="11" name="矩形 10"/>
          <p:cNvSpPr/>
          <p:nvPr/>
        </p:nvSpPr>
        <p:spPr>
          <a:xfrm>
            <a:off x="6557645" y="5309235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chars ={h,e,l,l,o, ,w,o,r,d};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6005195" y="5467350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案例五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altLang="zh-CN" sz="3200" dirty="0">
                <a:sym typeface="+mn-ea"/>
              </a:rPr>
              <a:t>分割功能的方法 </a:t>
            </a:r>
            <a:endParaRPr altLang="zh-CN" sz="3200" dirty="0">
              <a:sym typeface="+mn-ea"/>
            </a:endParaRPr>
          </a:p>
          <a:p>
            <a:pPr algn="l"/>
            <a:r>
              <a:rPr lang="en-US" sz="3200" dirty="0">
                <a:sym typeface="+mn-ea"/>
              </a:rPr>
              <a:t>	</a:t>
            </a:r>
            <a:r>
              <a:rPr altLang="zh-CN" sz="2800" dirty="0">
                <a:sym typeface="+mn-ea"/>
              </a:rPr>
              <a:t>public String[] split(String regex) ：将此字符串按照给定的regex（规则）拆分为字符串数组。</a:t>
            </a:r>
            <a:endParaRPr altLang="zh-CN" sz="28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740" y="261620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 word".split("");</a:t>
            </a:r>
          </a:p>
        </p:txBody>
      </p:sp>
      <p:sp>
        <p:nvSpPr>
          <p:cNvPr id="11" name="矩形 10"/>
          <p:cNvSpPr/>
          <p:nvPr/>
        </p:nvSpPr>
        <p:spPr>
          <a:xfrm>
            <a:off x="6510020" y="261620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={h,e,l,l,o, ,w,o,r,d};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5957570" y="277431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75740" y="357759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 word".split(" ");</a:t>
            </a:r>
          </a:p>
        </p:txBody>
      </p:sp>
      <p:sp>
        <p:nvSpPr>
          <p:cNvPr id="14" name="矩形 13"/>
          <p:cNvSpPr/>
          <p:nvPr/>
        </p:nvSpPr>
        <p:spPr>
          <a:xfrm>
            <a:off x="6510020" y="357759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={hello,word};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5957570" y="373570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75740" y="453898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"helloword".split("</a:t>
            </a:r>
            <a:r>
              <a:rPr lang="en-US"/>
              <a:t>ow</a:t>
            </a:r>
            <a:r>
              <a:t>");</a:t>
            </a:r>
          </a:p>
        </p:txBody>
      </p:sp>
      <p:sp>
        <p:nvSpPr>
          <p:cNvPr id="17" name="矩形 16"/>
          <p:cNvSpPr/>
          <p:nvPr/>
        </p:nvSpPr>
        <p:spPr>
          <a:xfrm>
            <a:off x="6510020" y="453898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=={hell,ord};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5957570" y="469709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UNIT_PLACING_PICTURE_USER_VIEWPORT" val="{&quot;height&quot;:3615,&quot;width&quot;:9915}"/>
</p:tagLst>
</file>

<file path=ppt/tags/tag349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1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3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5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7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9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75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382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391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409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412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2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2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29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宽屏</PresentationFormat>
  <Paragraphs>223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Arial Unicode MS</vt:lpstr>
      <vt:lpstr>Calibri</vt:lpstr>
      <vt:lpstr>Segoe UI</vt:lpstr>
      <vt:lpstr>Arial</vt:lpstr>
      <vt:lpstr>4_Office 主题​​</vt:lpstr>
      <vt:lpstr>1_Office 主题​​</vt:lpstr>
      <vt:lpstr>JAVA入门基础</vt:lpstr>
      <vt:lpstr>String类</vt:lpstr>
      <vt:lpstr>案例一 </vt:lpstr>
      <vt:lpstr>案例二  </vt:lpstr>
      <vt:lpstr>案例三 </vt:lpstr>
      <vt:lpstr>案例三 </vt:lpstr>
      <vt:lpstr>案例三 </vt:lpstr>
      <vt:lpstr>案例四 </vt:lpstr>
      <vt:lpstr>案例五</vt:lpstr>
      <vt:lpstr>Arrays类</vt:lpstr>
      <vt:lpstr>PowerPoint 演示文稿</vt:lpstr>
      <vt:lpstr>PowerPoint 演示文稿</vt:lpstr>
      <vt:lpstr>Math类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Cedar</cp:lastModifiedBy>
  <cp:revision>84</cp:revision>
  <dcterms:created xsi:type="dcterms:W3CDTF">2020-08-21T09:18:00Z</dcterms:created>
  <dcterms:modified xsi:type="dcterms:W3CDTF">2020-11-10T06:39:07Z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