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56" r:id="rId4"/>
    <p:sldId id="411" r:id="rId5"/>
    <p:sldId id="410" r:id="rId6"/>
    <p:sldId id="408" r:id="rId7"/>
    <p:sldId id="4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、插入文档记录</a:t>
            </a:r>
            <a:r>
              <a:rPr lang="en-US" altLang="zh-CN"/>
              <a:t>(1</a:t>
            </a:r>
            <a:r>
              <a:rPr lang="zh-CN" altLang="en-US"/>
              <a:t>个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1)</a:t>
            </a:r>
            <a:r>
              <a:rPr lang="zh-CN" altLang="en-US"/>
              <a:t>、</a:t>
            </a:r>
            <a:r>
              <a:rPr lang="en-US" altLang="zh-CN"/>
              <a:t>db.tabs.insert({ name: 'aaa', age: 23})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        db.tabs.find()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_id </a:t>
            </a:r>
            <a:r>
              <a:rPr lang="zh-CN" altLang="en-US"/>
              <a:t>作为文档的唯一标识</a:t>
            </a:r>
            <a:r>
              <a:rPr lang="en-US" altLang="zh-CN"/>
              <a:t>,</a:t>
            </a:r>
            <a:r>
              <a:rPr lang="zh-CN" altLang="en-US"/>
              <a:t>根据时间戳自动生成的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如果不喜欢自动生成的，也可以自己指定。但注意一定确保唯一性，建议用自动的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、插入文档记录（多个，必须是数组）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db.tabs.insert([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{ name: 'aaa', age: 23},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</a:t>
            </a:r>
            <a:r>
              <a:rPr lang="en-US" altLang="zh-CN">
                <a:sym typeface="+mn-ea"/>
              </a:rPr>
              <a:t> { name: 'aaa', age: 23}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])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db.tabs.find()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、插入</a:t>
            </a:r>
            <a:r>
              <a:rPr lang="zh-CN" altLang="en-US">
                <a:solidFill>
                  <a:srgbClr val="FF0000"/>
                </a:solidFill>
              </a:rPr>
              <a:t>一个</a:t>
            </a:r>
            <a:r>
              <a:rPr lang="zh-CN" altLang="en-US"/>
              <a:t>文档记录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2</a:t>
            </a:r>
            <a:r>
              <a:rPr lang="zh-CN" altLang="en-US"/>
              <a:t>）、</a:t>
            </a:r>
            <a:r>
              <a:rPr lang="en-US" altLang="zh-CN"/>
              <a:t>db.tabs.insertOne({ name: 'aaa', age: 23})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          db.tabs.find()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_id </a:t>
            </a:r>
            <a:r>
              <a:rPr lang="zh-CN" altLang="en-US"/>
              <a:t>作为文档的唯一标识</a:t>
            </a:r>
            <a:r>
              <a:rPr lang="en-US" altLang="zh-CN"/>
              <a:t>,</a:t>
            </a:r>
            <a:r>
              <a:rPr lang="zh-CN" altLang="en-US"/>
              <a:t>根据时间戳自动生成的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如果不喜欢自动生成的，也可以自己指定。但注意一定确保唯一性，建议用自动的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、插入多个文档记录（必须传数组）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db.tabs.insertMany([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{ name: 'aaa', age: 23},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</a:t>
            </a:r>
            <a:r>
              <a:rPr lang="en-US" altLang="zh-CN">
                <a:sym typeface="+mn-ea"/>
              </a:rPr>
              <a:t> { name: 'aaa', age: 23}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])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db.tabs.find()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zh-CN"/>
              <a:t>自己练习：</a:t>
            </a:r>
            <a:endParaRPr lang="zh-CN"/>
          </a:p>
          <a:p>
            <a:pPr marL="0" indent="0">
              <a:lnSpc>
                <a:spcPct val="120000"/>
              </a:lnSpc>
              <a:buNone/>
            </a:pPr>
            <a:r>
              <a:rPr lang="zh-CN"/>
              <a:t>创建 </a:t>
            </a:r>
            <a:r>
              <a:rPr lang="en-US" altLang="zh-CN"/>
              <a:t>school</a:t>
            </a:r>
            <a:r>
              <a:rPr lang="zh-CN" altLang="en-US"/>
              <a:t>数据库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创建数据集合</a:t>
            </a:r>
            <a:r>
              <a:rPr lang="en-US" altLang="zh-CN"/>
              <a:t>; student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创建文档： </a:t>
            </a:r>
            <a:r>
              <a:rPr lang="en-US" altLang="zh-CN"/>
              <a:t>name</a:t>
            </a:r>
            <a:r>
              <a:rPr lang="zh-CN" altLang="en-US"/>
              <a:t>，  </a:t>
            </a:r>
            <a:r>
              <a:rPr lang="en-US" altLang="zh-CN"/>
              <a:t>age,    sex,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并实现增删改查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演示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mongodb</vt:lpstr>
      <vt:lpstr>mongodb文档操作</vt:lpstr>
      <vt:lpstr>mongodb文档操作</vt:lpstr>
      <vt:lpstr>mongodb文档操作</vt:lpstr>
      <vt:lpstr>mongodb文档操作</vt:lpstr>
      <vt:lpstr>mongodb文档操作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</dc:creator>
  <cp:lastModifiedBy>向着太阳生长</cp:lastModifiedBy>
  <cp:revision>179</cp:revision>
  <dcterms:created xsi:type="dcterms:W3CDTF">2019-11-10T01:18:00Z</dcterms:created>
  <dcterms:modified xsi:type="dcterms:W3CDTF">2020-12-03T03:45:19Z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