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查看数据库   </a:t>
            </a:r>
            <a:r>
              <a:rPr lang="en-US" altLang="zh-CN"/>
              <a:t>db</a:t>
            </a:r>
            <a:r>
              <a:rPr lang="zh-CN" altLang="en-US"/>
              <a:t>回车可查看刚刚创建的数据库，但 </a:t>
            </a:r>
            <a:r>
              <a:rPr lang="en-US" altLang="zh-CN"/>
              <a:t>dbs</a:t>
            </a:r>
            <a:r>
              <a:rPr lang="zh-CN" altLang="en-US"/>
              <a:t>查不到。因为数据库里没有数据表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创建数据表：</a:t>
            </a:r>
            <a:endParaRPr lang="zh-CN" altLang="en-US"/>
          </a:p>
          <a:p>
            <a:r>
              <a:rPr lang="en-US" altLang="zh-CN"/>
              <a:t>db.createCollection(“user”)</a:t>
            </a:r>
            <a:r>
              <a:rPr lang="zh-CN" altLang="en-US"/>
              <a:t>来创建数据表</a:t>
            </a:r>
            <a:endParaRPr lang="zh-CN" altLang="en-US"/>
          </a:p>
          <a:p>
            <a:r>
              <a:rPr lang="en-US" altLang="zh-CN"/>
              <a:t>db.users.insert({id: 123, name: 'hello'})</a:t>
            </a:r>
            <a:r>
              <a:rPr lang="zh-CN" altLang="en-US"/>
              <a:t>为数据表</a:t>
            </a:r>
            <a:r>
              <a:rPr lang="en-US" altLang="zh-CN"/>
              <a:t>users</a:t>
            </a:r>
            <a:r>
              <a:rPr lang="zh-CN" altLang="en-US"/>
              <a:t>插入一条数据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通过  </a:t>
            </a:r>
            <a:r>
              <a:rPr lang="en-US" altLang="zh-CN"/>
              <a:t>show collections </a:t>
            </a:r>
            <a:r>
              <a:rPr lang="zh-CN" altLang="en-US"/>
              <a:t>查看数据集合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5</a:t>
            </a:r>
            <a:r>
              <a:rPr lang="zh-CN" altLang="en-US"/>
              <a:t>、删除数据库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db.dropDatabase() </a:t>
            </a:r>
            <a:r>
              <a:rPr lang="zh-CN" altLang="en-US"/>
              <a:t>即可删除数据库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25625"/>
            <a:ext cx="10515600" cy="5287010"/>
          </a:xfrm>
        </p:spPr>
        <p:txBody>
          <a:bodyPr>
            <a:normAutofit fontScale="90000"/>
          </a:bodyPr>
          <a:p>
            <a:r>
              <a:rPr lang="en-US" altLang="zh-CN"/>
              <a:t>5</a:t>
            </a:r>
            <a:r>
              <a:rPr lang="zh-CN" altLang="en-US"/>
              <a:t>、增删改查</a:t>
            </a:r>
            <a:r>
              <a:rPr lang="zh-CN"/>
              <a:t>整个流程</a:t>
            </a:r>
            <a:endParaRPr lang="zh-CN"/>
          </a:p>
          <a:p>
            <a:pPr marL="0" indent="0">
              <a:buNone/>
            </a:pPr>
            <a:r>
              <a:rPr lang="zh-CN"/>
              <a:t>    创建数据库： </a:t>
            </a:r>
            <a:r>
              <a:rPr lang="en-US" altLang="zh-CN"/>
              <a:t>use  user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db.user.insert({id: 1, name: a})</a:t>
            </a:r>
            <a:endParaRPr lang="en-US" altLang="zh-CN"/>
          </a:p>
          <a:p>
            <a:r>
              <a:rPr lang="en-US" altLang="zh-CN">
                <a:sym typeface="+mn-ea"/>
              </a:rPr>
              <a:t>db.user.insert({id: 2, name: b})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查找： </a:t>
            </a:r>
            <a:endParaRPr lang="zh-CN" altLang="en-US"/>
          </a:p>
          <a:p>
            <a:r>
              <a:rPr lang="en-US" altLang="zh-CN"/>
              <a:t>db.user.find()</a:t>
            </a:r>
            <a:endParaRPr lang="en-US" altLang="zh-CN"/>
          </a:p>
          <a:p>
            <a:r>
              <a:rPr lang="en-US" altLang="zh-CN"/>
              <a:t>db.user.find().pretty()  </a:t>
            </a:r>
            <a:r>
              <a:rPr lang="zh-CN" altLang="en-US"/>
              <a:t>格式化数据后查找</a:t>
            </a:r>
            <a:endParaRPr lang="zh-CN" altLang="en-US"/>
          </a:p>
          <a:p>
            <a:r>
              <a:rPr lang="zh-CN" altLang="en-US"/>
              <a:t>查找第一条数据</a:t>
            </a:r>
            <a:endParaRPr lang="zh-CN" altLang="en-US"/>
          </a:p>
          <a:p>
            <a:r>
              <a:rPr lang="en-US" altLang="zh-CN"/>
              <a:t>db.user.findOne()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25625"/>
            <a:ext cx="10515600" cy="5287010"/>
          </a:xfrm>
        </p:spPr>
        <p:txBody>
          <a:bodyPr>
            <a:normAutofit fontScale="90000"/>
          </a:bodyPr>
          <a:p>
            <a:r>
              <a:rPr lang="en-US" altLang="zh-CN"/>
              <a:t>5</a:t>
            </a:r>
            <a:r>
              <a:rPr lang="zh-CN" altLang="en-US"/>
              <a:t>、增删改查</a:t>
            </a:r>
            <a:r>
              <a:rPr lang="zh-CN"/>
              <a:t>整个流程</a:t>
            </a:r>
            <a:endParaRPr lang="zh-CN"/>
          </a:p>
          <a:p>
            <a:pPr marL="0" indent="0">
              <a:buNone/>
            </a:pPr>
            <a:r>
              <a:rPr lang="zh-CN"/>
              <a:t>    增：创建数据库： </a:t>
            </a:r>
            <a:r>
              <a:rPr lang="en-US" altLang="zh-CN"/>
              <a:t>use  user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db.user.insert({id: 1, name: a})</a:t>
            </a:r>
            <a:endParaRPr lang="en-US" altLang="zh-CN"/>
          </a:p>
          <a:p>
            <a:r>
              <a:rPr lang="en-US" altLang="zh-CN">
                <a:sym typeface="+mn-ea"/>
              </a:rPr>
              <a:t>db.user.insert({id: 2, name: b})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查：查找： </a:t>
            </a:r>
            <a:endParaRPr lang="zh-CN" altLang="en-US"/>
          </a:p>
          <a:p>
            <a:r>
              <a:rPr lang="en-US" altLang="zh-CN"/>
              <a:t>db.user.find()</a:t>
            </a:r>
            <a:endParaRPr lang="en-US" altLang="zh-CN"/>
          </a:p>
          <a:p>
            <a:r>
              <a:rPr lang="en-US" altLang="zh-CN"/>
              <a:t>db.user.find().pretty()  </a:t>
            </a:r>
            <a:r>
              <a:rPr lang="zh-CN" altLang="en-US"/>
              <a:t>格式化数据后查找</a:t>
            </a:r>
            <a:endParaRPr lang="zh-CN" altLang="en-US"/>
          </a:p>
          <a:p>
            <a:r>
              <a:rPr lang="zh-CN" altLang="en-US"/>
              <a:t>查找第一条数据</a:t>
            </a:r>
            <a:endParaRPr lang="zh-CN" altLang="en-US"/>
          </a:p>
          <a:p>
            <a:r>
              <a:rPr lang="en-US" altLang="zh-CN"/>
              <a:t>db.user.findOne()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25625"/>
            <a:ext cx="10515600" cy="5287010"/>
          </a:xfrm>
        </p:spPr>
        <p:txBody>
          <a:bodyPr>
            <a:normAutofit lnSpcReduction="10000"/>
          </a:bodyPr>
          <a:p>
            <a:r>
              <a:rPr lang="en-US" altLang="zh-CN"/>
              <a:t>5</a:t>
            </a:r>
            <a:r>
              <a:rPr lang="zh-CN" altLang="en-US"/>
              <a:t>、增删改查</a:t>
            </a:r>
            <a:r>
              <a:rPr lang="zh-CN"/>
              <a:t>整个流程</a:t>
            </a:r>
            <a:endParaRPr lang="zh-CN"/>
          </a:p>
          <a:p>
            <a:pPr marL="0" indent="0">
              <a:buNone/>
            </a:pPr>
            <a:r>
              <a:rPr lang="zh-CN"/>
              <a:t>    删：删除</a:t>
            </a:r>
            <a:endParaRPr 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db.user.remove({id: 1})   </a:t>
            </a:r>
            <a:r>
              <a:rPr lang="zh-CN" altLang="en-US"/>
              <a:t>删除一条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的记录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mongodb</vt:lpstr>
      <vt:lpstr>mongodb</vt:lpstr>
      <vt:lpstr>mongodb</vt:lpstr>
      <vt:lpstr>mongodb</vt:lpstr>
      <vt:lpstr>mongodb</vt:lpstr>
      <vt:lpstr>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向着太阳生长</cp:lastModifiedBy>
  <cp:revision>38</cp:revision>
  <dcterms:created xsi:type="dcterms:W3CDTF">2019-11-10T01:18:00Z</dcterms:created>
  <dcterms:modified xsi:type="dcterms:W3CDTF">2020-12-03T03:50:07Z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