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256" r:id="rId3"/>
    <p:sldId id="356" r:id="rId4"/>
    <p:sldId id="412" r:id="rId5"/>
    <p:sldId id="413" r:id="rId7"/>
    <p:sldId id="414" r:id="rId8"/>
    <p:sldId id="426" r:id="rId9"/>
    <p:sldId id="41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/>
              <a:t>查询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1)</a:t>
            </a:r>
            <a:r>
              <a:rPr lang="zh-CN" altLang="en-US"/>
              <a:t>、查询所有数据  </a:t>
            </a:r>
            <a:r>
              <a:rPr lang="en-US" altLang="zh-CN"/>
              <a:t>db.</a:t>
            </a:r>
            <a:r>
              <a:rPr lang="zh-CN" altLang="en-US"/>
              <a:t>集合名</a:t>
            </a:r>
            <a:r>
              <a:rPr lang="en-US" altLang="zh-CN"/>
              <a:t>.find()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db.</a:t>
            </a:r>
            <a:r>
              <a:rPr lang="zh-CN" altLang="en-US"/>
              <a:t>集合名称</a:t>
            </a:r>
            <a:r>
              <a:rPr lang="en-US" altLang="zh-CN"/>
              <a:t>.find()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_id </a:t>
            </a:r>
            <a:r>
              <a:rPr lang="zh-CN" altLang="en-US"/>
              <a:t>作为文档的唯一标识</a:t>
            </a:r>
            <a:r>
              <a:rPr lang="en-US" altLang="zh-CN"/>
              <a:t>,</a:t>
            </a:r>
            <a:r>
              <a:rPr lang="zh-CN" altLang="en-US"/>
              <a:t>根据时间戳自动生成的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如果不喜欢自动生成的，也可以自己指定。但注意一定确保唯一性，建议用自动的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/>
              <a:t>查询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</a:t>
            </a:r>
            <a:r>
              <a:rPr lang="en-US"/>
              <a:t>2)</a:t>
            </a:r>
            <a:r>
              <a:rPr lang="zh-CN" altLang="en-US"/>
              <a:t>、条件查询</a:t>
            </a:r>
            <a:r>
              <a:rPr lang="en-US" altLang="zh-CN"/>
              <a:t>, find({})</a:t>
            </a:r>
            <a:r>
              <a:rPr lang="zh-CN" altLang="en-US"/>
              <a:t>不带条件的查询基本不用，因为性能比较差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</a:t>
            </a:r>
            <a:r>
              <a:rPr lang="en-US" altLang="zh-CN"/>
              <a:t>db.users.find({name: 'aaa'})    //</a:t>
            </a:r>
            <a:r>
              <a:rPr lang="zh-CN" altLang="en-US"/>
              <a:t>一个条件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db.users.find({name: 'aaa', age: 20})   // </a:t>
            </a:r>
            <a:r>
              <a:rPr lang="zh-CN" altLang="en-US">
                <a:sym typeface="+mn-ea"/>
              </a:rPr>
              <a:t>多个条件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/>
              <a:t>查询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</a:t>
            </a:r>
            <a:r>
              <a:rPr lang="en-US"/>
              <a:t>3)</a:t>
            </a:r>
            <a:r>
              <a:rPr lang="zh-CN" altLang="en-US"/>
              <a:t>、查询满足</a:t>
            </a:r>
            <a:r>
              <a:rPr lang="zh-CN" altLang="en-US">
                <a:sym typeface="+mn-ea"/>
              </a:rPr>
              <a:t>条件的第一个文档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</a:t>
            </a:r>
            <a:r>
              <a:rPr lang="en-US" altLang="zh-CN"/>
              <a:t>db.users.findOne({name: 'aaa'})   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zh-CN" altLang="en-US"/>
              <a:t>如果用</a:t>
            </a:r>
            <a:r>
              <a:rPr lang="en-US" altLang="zh-CN"/>
              <a:t>find</a:t>
            </a:r>
            <a:r>
              <a:rPr lang="zh-CN" altLang="en-US"/>
              <a:t>来取第一个的话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db.users.find()[0]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ym typeface="+mn-ea"/>
              </a:rPr>
              <a:t>db.users.find()[1]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db.users.find()[3]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/>
              <a:t>查询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</a:t>
            </a:r>
            <a:r>
              <a:rPr lang="en-US"/>
              <a:t>4</a:t>
            </a:r>
            <a:r>
              <a:rPr lang="en-US"/>
              <a:t>)</a:t>
            </a:r>
            <a:r>
              <a:rPr lang="zh-CN" altLang="en-US"/>
              <a:t>、查询结果的数量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   </a:t>
            </a:r>
            <a:r>
              <a:rPr lang="en-US" altLang="zh-CN"/>
              <a:t>db.users.find().count()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/>
              <a:t>查询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查询满足条件的多条记录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可以通过正则来实现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db.user.find({username: /^a/})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9525" y="2066925"/>
            <a:ext cx="8258175" cy="4791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17870"/>
            <a:ext cx="517207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/>
              <a:t>查询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5</a:t>
            </a:r>
            <a:r>
              <a:rPr lang="zh-CN" altLang="en-US"/>
              <a:t>）、查询大于，小于的条件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db.</a:t>
            </a:r>
            <a:r>
              <a:rPr lang="en-US" altLang="zh-CN"/>
              <a:t>users</a:t>
            </a:r>
            <a:r>
              <a:rPr lang="zh-CN" altLang="en-US"/>
              <a:t>.find({</a:t>
            </a:r>
            <a:r>
              <a:rPr lang="en-US" altLang="zh-CN"/>
              <a:t>age</a:t>
            </a:r>
            <a:r>
              <a:rPr lang="zh-CN" altLang="en-US"/>
              <a:t> : {$gt:2}}).forEach(printjson);  </a:t>
            </a:r>
            <a:r>
              <a:rPr lang="en-US" altLang="zh-CN"/>
              <a:t>//</a:t>
            </a:r>
            <a:r>
              <a:rPr lang="zh-CN" altLang="en-US"/>
              <a:t>大于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$eq: </a:t>
            </a:r>
            <a:r>
              <a:rPr lang="zh-CN" altLang="en-US"/>
              <a:t>等于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$gt</a:t>
            </a:r>
            <a:r>
              <a:rPr lang="zh-CN" altLang="en-US"/>
              <a:t>： 大于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$gte: </a:t>
            </a:r>
            <a:r>
              <a:rPr lang="zh-CN" altLang="en-US"/>
              <a:t>大于等于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$lt: </a:t>
            </a:r>
            <a:r>
              <a:rPr lang="zh-CN" altLang="en-US"/>
              <a:t>小于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$lte: </a:t>
            </a:r>
            <a:r>
              <a:rPr lang="zh-CN" altLang="en-US"/>
              <a:t>小于等于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$ne </a:t>
            </a:r>
            <a:r>
              <a:rPr lang="zh-CN" altLang="en-US"/>
              <a:t>： 不等于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235" y="953135"/>
            <a:ext cx="8258175" cy="4791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17870"/>
            <a:ext cx="5172075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mongodb</vt:lpstr>
      <vt:lpstr>mongodb文档操作</vt:lpstr>
      <vt:lpstr>mongodb文档操作</vt:lpstr>
      <vt:lpstr>mongodb文档操作</vt:lpstr>
      <vt:lpstr>mongodb文档操作</vt:lpstr>
      <vt:lpstr>mongodb文档操作</vt:lpstr>
      <vt:lpstr>mongodb文档操作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</dc:creator>
  <cp:lastModifiedBy>向着太阳生长</cp:lastModifiedBy>
  <cp:revision>230</cp:revision>
  <dcterms:created xsi:type="dcterms:W3CDTF">2019-11-10T01:18:00Z</dcterms:created>
  <dcterms:modified xsi:type="dcterms:W3CDTF">2020-12-03T03:50:34Z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