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56" r:id="rId4"/>
    <p:sldId id="418" r:id="rId5"/>
    <p:sldId id="416" r:id="rId6"/>
    <p:sldId id="417" r:id="rId7"/>
    <p:sldId id="41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/>
              <a:t>修改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1)</a:t>
            </a:r>
            <a:r>
              <a:rPr lang="zh-CN" altLang="en-US"/>
              <a:t>、</a:t>
            </a:r>
            <a:r>
              <a:rPr lang="en-US" altLang="zh-CN"/>
              <a:t>db.</a:t>
            </a:r>
            <a:r>
              <a:rPr lang="zh-CN" altLang="en-US"/>
              <a:t>集合名称</a:t>
            </a:r>
            <a:r>
              <a:rPr lang="en-US" altLang="zh-CN"/>
              <a:t>.update(</a:t>
            </a:r>
            <a:r>
              <a:rPr lang="zh-CN" altLang="en-US"/>
              <a:t>修改条件， 新对象</a:t>
            </a:r>
            <a:r>
              <a:rPr lang="en-US" altLang="zh-CN"/>
              <a:t>)// </a:t>
            </a:r>
            <a:r>
              <a:rPr lang="zh-CN" altLang="en-US"/>
              <a:t>默认只修改一个</a:t>
            </a:r>
            <a:r>
              <a:rPr lang="en-US" altLang="zh-CN"/>
              <a:t>,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  db.tabs.find()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  db.tabs.update({name: 'aa', {age: 29})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即找到满足条件</a:t>
            </a:r>
            <a:r>
              <a:rPr lang="en-US" altLang="zh-CN"/>
              <a:t>{name: 'aa'}</a:t>
            </a:r>
            <a:r>
              <a:rPr lang="zh-CN" altLang="en-US"/>
              <a:t>的记录， 然后把这条记录的</a:t>
            </a:r>
            <a:r>
              <a:rPr lang="en-US" altLang="zh-CN"/>
              <a:t>age</a:t>
            </a:r>
            <a:r>
              <a:rPr lang="zh-CN" altLang="en-US"/>
              <a:t>改成</a:t>
            </a:r>
            <a:r>
              <a:rPr lang="en-US" altLang="zh-CN"/>
              <a:t>{age:29}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但是这样直接会替换， 所以，如果不要替换而是要修改，需要加</a:t>
            </a:r>
            <a:r>
              <a:rPr lang="en-US" altLang="zh-CN"/>
              <a:t>“</a:t>
            </a:r>
            <a:r>
              <a:rPr lang="zh-CN" altLang="en-US"/>
              <a:t>修改修饰符</a:t>
            </a:r>
            <a:r>
              <a:rPr lang="en-US" altLang="zh-CN"/>
              <a:t>”   $set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$set: </a:t>
            </a:r>
            <a:r>
              <a:rPr lang="zh-CN" altLang="en-US"/>
              <a:t>用来修改指定的属性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$unset: </a:t>
            </a:r>
            <a:r>
              <a:rPr lang="zh-CN" altLang="en-US"/>
              <a:t>用来删除指定的属性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/>
              <a:t>修改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2)</a:t>
            </a:r>
            <a:r>
              <a:rPr lang="zh-CN" altLang="en-US"/>
              <a:t>、</a:t>
            </a:r>
            <a:r>
              <a:rPr lang="en-US" altLang="zh-CN"/>
              <a:t>db.collection.update(</a:t>
            </a:r>
            <a:r>
              <a:rPr lang="zh-CN" altLang="en-US"/>
              <a:t>修改条件， 新对象</a:t>
            </a:r>
            <a:r>
              <a:rPr lang="en-US" altLang="zh-CN"/>
              <a:t>, {multi: true}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</a:t>
            </a:r>
            <a:r>
              <a:rPr lang="zh-CN">
                <a:sym typeface="+mn-ea"/>
              </a:rPr>
              <a:t>可以修改满足条件的多个文档</a:t>
            </a:r>
            <a:endParaRPr lang="zh-CN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例如：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db.tabs.update({name: 'aaa'}, {$set: {age: 35}}, {multi: true})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/>
              <a:t>修改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</a:t>
            </a:r>
            <a:r>
              <a:rPr lang="zh-CN"/>
              <a:t>代码改写为：</a:t>
            </a:r>
            <a:endParaRPr lang="zh-CN"/>
          </a:p>
          <a:p>
            <a:pPr marL="0" indent="0">
              <a:lnSpc>
                <a:spcPct val="120000"/>
              </a:lnSpc>
              <a:buNone/>
            </a:pPr>
            <a:r>
              <a:rPr lang="zh-CN"/>
              <a:t>     </a:t>
            </a:r>
            <a:r>
              <a:rPr lang="en-US" altLang="zh-CN"/>
              <a:t>db.tabs.update({name: 'aa'}, {$set: {age: 30}})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20000"/>
              </a:lnSpc>
              <a:buNone/>
            </a:pPr>
            <a:r>
              <a:rPr lang="en-US"/>
              <a:t>3</a:t>
            </a:r>
            <a:r>
              <a:rPr lang="zh-CN" altLang="en-US"/>
              <a:t>、</a:t>
            </a:r>
            <a:r>
              <a:rPr lang="en-US" altLang="zh-CN"/>
              <a:t>db.tabs.updateMany({})  // </a:t>
            </a:r>
            <a:r>
              <a:rPr lang="zh-CN" altLang="en-US"/>
              <a:t>修改多个满足条件的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db.tabs.updateOne({})  // </a:t>
            </a:r>
            <a:r>
              <a:rPr lang="zh-CN" altLang="en-US">
                <a:sym typeface="+mn-ea"/>
              </a:rPr>
              <a:t>修改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个满足条件的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20000"/>
              </a:lnSpc>
              <a:buNone/>
            </a:pPr>
            <a:r>
              <a:rPr lang="en-US"/>
              <a:t>5</a:t>
            </a:r>
            <a:r>
              <a:rPr lang="zh-CN" altLang="en-US"/>
              <a:t>、</a:t>
            </a:r>
            <a:r>
              <a:rPr lang="en-US" altLang="zh-CN"/>
              <a:t>db.collection.replaceOne()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替换满足条件的一个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演示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mongodb</vt:lpstr>
      <vt:lpstr>mongodb文档操作</vt:lpstr>
      <vt:lpstr>mongodb文档操作</vt:lpstr>
      <vt:lpstr>mongodb文档操作</vt:lpstr>
      <vt:lpstr>mongodb文档操作</vt:lpstr>
      <vt:lpstr>mongodb文档操作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</dc:creator>
  <cp:lastModifiedBy>zhaoxiang</cp:lastModifiedBy>
  <cp:revision>204</cp:revision>
  <dcterms:created xsi:type="dcterms:W3CDTF">2019-11-10T01:18:00Z</dcterms:created>
  <dcterms:modified xsi:type="dcterms:W3CDTF">2020-05-28T02:33:45Z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