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56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/>
              <a:t>删除</a:t>
            </a:r>
            <a:endParaRPr lang="zh-CN"/>
          </a:p>
          <a:p>
            <a:pPr marL="0" indent="0">
              <a:lnSpc>
                <a:spcPct val="120000"/>
              </a:lnSpc>
              <a:buNone/>
            </a:pPr>
            <a:r>
              <a:rPr lang="zh-CN"/>
              <a:t>那么我们修改一下 </a:t>
            </a:r>
            <a:r>
              <a:rPr lang="en-US" altLang="zh-CN"/>
              <a:t>idDel</a:t>
            </a:r>
            <a:r>
              <a:rPr lang="zh-CN" altLang="en-US"/>
              <a:t>的字段，这个相当于前台执行了删除的操作，即是后台要把 </a:t>
            </a:r>
            <a:r>
              <a:rPr lang="en-US" altLang="zh-CN"/>
              <a:t>isDel</a:t>
            </a:r>
            <a:r>
              <a:rPr lang="zh-CN" altLang="en-US"/>
              <a:t>字段的值改为</a:t>
            </a:r>
            <a:r>
              <a:rPr lang="en-US" altLang="zh-CN"/>
              <a:t>1</a:t>
            </a:r>
            <a:r>
              <a:rPr lang="zh-CN" altLang="en-US"/>
              <a:t>， 那么我现在就修改一下。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db.tabs.updateOne({name: 'aa'},  {$set({isDel: 1}}))</a:t>
            </a:r>
            <a:endParaRPr lang="en-US"/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db.tabs.find()  // </a:t>
            </a:r>
            <a:r>
              <a:rPr lang="zh-CN" altLang="en-US"/>
              <a:t>这样我们删除和没删除的都能看到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db.tabs.find({idDel: 0})  // </a:t>
            </a:r>
            <a:r>
              <a:rPr lang="zh-CN" altLang="en-US"/>
              <a:t>这样我们就只能看到没有删除的数据了，这就是我们前台看到的数据。</a:t>
            </a:r>
            <a:endParaRPr lang="en-US"/>
          </a:p>
          <a:p>
            <a:pPr marL="0" indent="0">
              <a:lnSpc>
                <a:spcPct val="120000"/>
              </a:lnSpc>
              <a:buNone/>
            </a:pPr>
            <a:endParaRPr lang="en-US"/>
          </a:p>
          <a:p>
            <a:pPr marL="0" indent="0">
              <a:lnSpc>
                <a:spcPct val="120000"/>
              </a:lnSpc>
              <a:buNone/>
            </a:pP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/>
              <a:t>删除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1)</a:t>
            </a:r>
            <a:r>
              <a:rPr lang="zh-CN" altLang="en-US"/>
              <a:t>、</a:t>
            </a:r>
            <a:r>
              <a:rPr lang="en-US" altLang="zh-CN"/>
              <a:t>db.collection.remove()  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2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db.collection.deleteOne()   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ym typeface="+mn-ea"/>
              </a:rPr>
              <a:t>     3)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db.collection.deleteMany()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方法后传条件， 同 </a:t>
            </a:r>
            <a:r>
              <a:rPr lang="en-US" altLang="zh-CN"/>
              <a:t>find()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/>
              <a:t>删除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1)</a:t>
            </a:r>
            <a:r>
              <a:rPr lang="zh-CN" altLang="en-US"/>
              <a:t>、</a:t>
            </a:r>
            <a:r>
              <a:rPr lang="en-US" altLang="zh-CN"/>
              <a:t>db.</a:t>
            </a:r>
            <a:r>
              <a:rPr lang="zh-CN" altLang="en-US"/>
              <a:t>集合名称</a:t>
            </a:r>
            <a:r>
              <a:rPr lang="en-US" altLang="zh-CN"/>
              <a:t>.remove({})   // </a:t>
            </a:r>
            <a:r>
              <a:rPr lang="zh-CN" altLang="en-US">
                <a:sym typeface="+mn-ea"/>
              </a:rPr>
              <a:t>要替换成你的集合名。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 </a:t>
            </a:r>
            <a:r>
              <a:rPr lang="zh-CN" altLang="en-US"/>
              <a:t>可以在</a:t>
            </a:r>
            <a:r>
              <a:rPr lang="en-US" altLang="zh-CN"/>
              <a:t>{}</a:t>
            </a:r>
            <a:r>
              <a:rPr lang="zh-CN" altLang="en-US"/>
              <a:t>中</a:t>
            </a:r>
            <a:r>
              <a:rPr lang="zh-CN" altLang="en-US"/>
              <a:t>传递条件来删除，否则删除全部文档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ym typeface="+mn-ea"/>
              </a:rPr>
              <a:t>db.tabs.remove({age: 20})  // </a:t>
            </a:r>
            <a:r>
              <a:rPr lang="zh-CN" altLang="en-US">
                <a:sym typeface="+mn-ea"/>
              </a:rPr>
              <a:t>删除满足条件的</a:t>
            </a:r>
            <a:r>
              <a:rPr lang="zh-CN" altLang="en-US">
                <a:sym typeface="+mn-ea"/>
              </a:rPr>
              <a:t>全部文档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/>
              <a:t>删除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</a:t>
            </a:r>
            <a:r>
              <a:rPr lang="en-US" altLang="zh-CN">
                <a:sym typeface="+mn-ea"/>
              </a:rPr>
              <a:t>db.tabs.remove({age: 20}, true)  // </a:t>
            </a:r>
            <a:r>
              <a:rPr lang="zh-CN" altLang="en-US">
                <a:sym typeface="+mn-ea"/>
              </a:rPr>
              <a:t>删除满足条件的第一个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/>
              <a:t>删除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</a:t>
            </a:r>
            <a:r>
              <a:rPr lang="en-US" altLang="zh-CN">
                <a:sym typeface="+mn-ea"/>
              </a:rPr>
              <a:t>db.tabs.remove({})  // </a:t>
            </a:r>
            <a:r>
              <a:rPr lang="zh-CN" altLang="en-US">
                <a:sym typeface="+mn-ea"/>
              </a:rPr>
              <a:t>删除全部文档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/>
              <a:t>删除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  </a:t>
            </a:r>
            <a:r>
              <a:rPr lang="en-US" altLang="zh-CN">
                <a:sym typeface="+mn-ea"/>
              </a:rPr>
              <a:t>db.tabs.drop()  // </a:t>
            </a:r>
            <a:r>
              <a:rPr lang="zh-CN" altLang="en-US">
                <a:sym typeface="+mn-ea"/>
              </a:rPr>
              <a:t>删除集合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/>
              <a:t>删除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>
                <a:sym typeface="+mn-ea"/>
              </a:rPr>
              <a:t>db.dropDatabase()  // </a:t>
            </a:r>
            <a:r>
              <a:rPr lang="zh-CN" altLang="en-US">
                <a:sym typeface="+mn-ea"/>
              </a:rPr>
              <a:t>删除数据库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/>
              <a:t>删除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zh-CN" altLang="en-US"/>
              <a:t>数据库中的数据一般都不会删除，所以</a:t>
            </a:r>
            <a:r>
              <a:rPr lang="zh-CN">
                <a:sym typeface="+mn-ea"/>
              </a:rPr>
              <a:t>删除的方法很少调用。</a:t>
            </a:r>
            <a:endParaRPr lang="zh-CN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>
                <a:sym typeface="+mn-ea"/>
              </a:rPr>
              <a:t>  一般会在数据中添加一个字段，来表示数据是否删除</a:t>
            </a:r>
            <a:endParaRPr lang="zh-CN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mongodb</a:t>
            </a:r>
            <a:r>
              <a:rPr lang="zh-CN" altLang="en-US"/>
              <a:t>文档操作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/>
              <a:t>删除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>
                <a:sym typeface="+mn-ea"/>
              </a:rPr>
              <a:t>例如： 插入数据时：</a:t>
            </a:r>
            <a:endParaRPr lang="zh-CN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ym typeface="+mn-ea"/>
              </a:rPr>
              <a:t>db.tabs.insert([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ym typeface="+mn-ea"/>
              </a:rPr>
              <a:t>     {name: 'aa',  age: 19, isDel: 0}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ym typeface="+mn-ea"/>
              </a:rPr>
              <a:t>     {name: 'ee',  age: 29, isDel: 0}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ym typeface="+mn-ea"/>
              </a:rPr>
              <a:t>])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那么</a:t>
            </a:r>
            <a:r>
              <a:rPr lang="en-US" altLang="zh-CN">
                <a:sym typeface="+mn-ea"/>
              </a:rPr>
              <a:t>isDel:</a:t>
            </a:r>
            <a:r>
              <a:rPr lang="zh-CN" altLang="en-US">
                <a:sym typeface="+mn-ea"/>
              </a:rPr>
              <a:t>字段代表是没有删除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WPS 演示</Application>
  <PresentationFormat>宽屏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mongodb</vt:lpstr>
      <vt:lpstr>mongodb文档操作</vt:lpstr>
      <vt:lpstr>mongodb文档操作</vt:lpstr>
      <vt:lpstr>mongodb文档操作</vt:lpstr>
      <vt:lpstr>mongodb文档操作</vt:lpstr>
      <vt:lpstr>mongodb文档操作</vt:lpstr>
      <vt:lpstr>mongodb文档操作</vt:lpstr>
      <vt:lpstr>mongodb文档操作</vt:lpstr>
      <vt:lpstr>mongodb文档操作</vt:lpstr>
      <vt:lpstr>mongodb文档操作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</dc:creator>
  <cp:lastModifiedBy>向着太阳生长</cp:lastModifiedBy>
  <cp:revision>240</cp:revision>
  <dcterms:created xsi:type="dcterms:W3CDTF">2019-11-10T01:18:00Z</dcterms:created>
  <dcterms:modified xsi:type="dcterms:W3CDTF">2020-12-03T03:51:14Z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