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Web 服务器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2805" y="1461135"/>
            <a:ext cx="10515600" cy="53898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Client - 客户端，一般指浏览器，浏览器可以通过 HTTP 协议向服务器请求数据。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Server - 服务端，一般指 Web 服务器，可以接收客户端请求，并向客户端发送响应数据。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Business - 业务层， 通过 Web 服务器处理应用程序，如与数据库交互，逻辑运算，调用外部程序等。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Data - 数据层，一般由数据库组成。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服务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dirty="0"/>
              <a:t>当输入一个网址后发生了什么</a:t>
            </a:r>
            <a:endParaRPr 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http://www.baidu.com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、用户通过浏览器发送一个</a:t>
            </a:r>
            <a:r>
              <a:rPr lang="en-US" altLang="zh-CN" dirty="0"/>
              <a:t>http</a:t>
            </a:r>
            <a:r>
              <a:rPr lang="zh-CN" altLang="en-US" dirty="0"/>
              <a:t>请求到指定的主机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、服务器接收到该请求，对该请求进行分析和处理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、服务器处理完成以后，返回对应的数据到用户机器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、浏览器接收服务器返回的数据，并根据接收到的进行分析和处理。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客户端      服务端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由客户端发送一个</a:t>
            </a:r>
            <a:r>
              <a:rPr lang="en-US" altLang="zh-CN" dirty="0"/>
              <a:t>http</a:t>
            </a:r>
            <a:r>
              <a:rPr lang="zh-CN" altLang="en-US" dirty="0"/>
              <a:t>请求到指定的服务器 </a:t>
            </a:r>
            <a:r>
              <a:rPr lang="en-US" altLang="zh-CN" dirty="0"/>
              <a:t>——</a:t>
            </a:r>
            <a:r>
              <a:rPr lang="zh-CN" altLang="en-US" dirty="0"/>
              <a:t>》  服务器接收并处理请求</a:t>
            </a:r>
            <a:r>
              <a:rPr lang="en-US" altLang="zh-CN" dirty="0"/>
              <a:t>-----&gt;</a:t>
            </a:r>
            <a:r>
              <a:rPr lang="zh-CN" altLang="en-US" dirty="0"/>
              <a:t>返回数据到客户端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文件系统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zh-CN" dirty="0">
                <a:sym typeface="+mn-ea"/>
              </a:rPr>
              <a:t>当输入一个网址后发生了什么</a:t>
            </a:r>
            <a:endParaRPr lang="zh-CN" dirty="0"/>
          </a:p>
          <a:p>
            <a:pPr marL="0" indent="0">
              <a:buNone/>
            </a:pPr>
            <a:r>
              <a:rPr lang="zh-CN" dirty="0">
                <a:sym typeface="+mn-ea"/>
              </a:rPr>
              <a:t>详细回答</a:t>
            </a:r>
            <a:endParaRPr lang="zh-CN" dirty="0">
              <a:sym typeface="+mn-ea"/>
            </a:endParaRPr>
          </a:p>
          <a:p>
            <a:pPr marL="0" indent="0">
              <a:buNone/>
            </a:pPr>
            <a:r>
              <a:rPr lang="zh-CN" dirty="0"/>
              <a:t>       1、浏览器的地址栏输入URL并按下回车。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　　2、浏览器查找当前URL是否存在缓存，并比较缓存是否过期。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　　3、DNS解析URL对应的IP。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　　4、根据IP建立TCP连接（三次握手）。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　　5、HTTP发起请求。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　　6、服务器处理请求，浏览器接收HTTP响应。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　　7、渲染页面，构建DOM树。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　　8、关闭TCP连接（四次挥手）。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　　说完整个过程的几个关键点后我们再来展开的说一下。</a:t>
            </a:r>
            <a:endParaRPr 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Web 服务器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>
                <a:sym typeface="+mn-ea"/>
              </a:rPr>
              <a:t>HTTP 消息结构</a:t>
            </a:r>
            <a:endParaRPr lang="en-US" b="1" dirty="0"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</a:t>
            </a:r>
            <a:r>
              <a:rPr lang="en-US" dirty="0">
                <a:sym typeface="+mn-ea"/>
              </a:rPr>
              <a:t>客户端请求消息</a:t>
            </a:r>
            <a:endParaRPr lang="en-US" dirty="0"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dirty="0">
                <a:sym typeface="+mn-ea"/>
              </a:rPr>
              <a:t>客户端发送一个HTTP请求到服务器的请求消息包括以下格式：请求行（request line）、请求头部（header）、空行和请求数据四个部分组成，下图给出了请求报文的一般格式。</a:t>
            </a:r>
            <a:endParaRPr lang="en-US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213860"/>
            <a:ext cx="6272530" cy="23552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Web 服务器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>
                <a:sym typeface="+mn-ea"/>
              </a:rPr>
              <a:t>HTTP 消息结构</a:t>
            </a:r>
            <a:endParaRPr lang="en-US" b="1" dirty="0"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</a:t>
            </a:r>
            <a:r>
              <a:rPr lang="en-US" dirty="0">
                <a:sym typeface="+mn-ea"/>
              </a:rPr>
              <a:t>服务器响应消息</a:t>
            </a:r>
            <a:endParaRPr lang="en-US" dirty="0"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dirty="0">
                <a:sym typeface="+mn-ea"/>
              </a:rPr>
              <a:t>HTTP响应也由四个部分组成，分别是：状态行、消息报头、空行和响应正文。</a:t>
            </a:r>
            <a:endParaRPr lang="en-US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072255"/>
            <a:ext cx="6457950" cy="2695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Web 服务器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 fontScale="6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6400" b="1" dirty="0">
                <a:sym typeface="+mn-ea"/>
              </a:rPr>
              <a:t>HTTP 请求方法</a:t>
            </a:r>
            <a:endParaRPr lang="en-US" sz="6400" b="1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ym typeface="+mn-ea"/>
              </a:rPr>
              <a:t>序号	方法	描述</a:t>
            </a:r>
            <a:endParaRPr lang="en-US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ym typeface="+mn-ea"/>
              </a:rPr>
              <a:t>1	GET	请求指定的页面信息，并返回实体主体。</a:t>
            </a:r>
            <a:endParaRPr lang="en-US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ym typeface="+mn-ea"/>
              </a:rPr>
              <a:t>2	HEAD	类似于 GET 请求，只不过返回的响应中没有具体的内容，用于获取报头</a:t>
            </a:r>
            <a:endParaRPr lang="en-US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ym typeface="+mn-ea"/>
              </a:rPr>
              <a:t>3	POST	向指定资源提交数据进行处理请求（例如提交表单或者上传文件）。数据被包含在请求体中。POST 请求可能会导致新的资源的建立和/或已有资源的修改。</a:t>
            </a:r>
            <a:endParaRPr lang="en-US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ym typeface="+mn-ea"/>
              </a:rPr>
              <a:t>4	PUT	从客户端向服务器传送的数据取代指定的文档的内容。</a:t>
            </a:r>
            <a:r>
              <a:rPr lang="zh-CN" altLang="en-US" dirty="0">
                <a:sym typeface="+mn-ea"/>
              </a:rPr>
              <a:t>用于新增数据</a:t>
            </a:r>
            <a:endParaRPr lang="en-US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ym typeface="+mn-ea"/>
              </a:rPr>
              <a:t>5	DELETE	请求服务器删除指定的页面。</a:t>
            </a:r>
            <a:endParaRPr lang="en-US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ym typeface="+mn-ea"/>
              </a:rPr>
              <a:t>6	CONNECT	HTTP/1.1 协议中预留给能够将连接改为管道方式的代理服务器。</a:t>
            </a:r>
            <a:endParaRPr lang="en-US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ym typeface="+mn-ea"/>
              </a:rPr>
              <a:t>7	OPTIONS	允许客户端查看服务器的性能。</a:t>
            </a:r>
            <a:endParaRPr lang="en-US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ym typeface="+mn-ea"/>
              </a:rPr>
              <a:t>8	TRACE	回显服务器收到的请求，主要用于测试或诊断。</a:t>
            </a:r>
            <a:endParaRPr lang="en-US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ym typeface="+mn-ea"/>
              </a:rPr>
              <a:t>9	PATCH	是对 PUT 方法的补充，用来对已知资源进行局部更新 。</a:t>
            </a:r>
            <a:r>
              <a:rPr lang="zh-CN" altLang="en-US" dirty="0">
                <a:sym typeface="+mn-ea"/>
              </a:rPr>
              <a:t>用于更新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用于编辑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Web 服务器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 fontScale="25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6400" b="1" dirty="0">
                <a:sym typeface="+mn-ea"/>
              </a:rPr>
              <a:t>HTTP 响应头信息</a:t>
            </a:r>
            <a:endParaRPr lang="en-US" sz="6400" b="1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6400" b="1" dirty="0">
                <a:sym typeface="+mn-ea"/>
              </a:rPr>
              <a:t>应答头	说明</a:t>
            </a:r>
            <a:endParaRPr lang="en-US" sz="6400" b="1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6400" b="1" dirty="0">
                <a:sym typeface="+mn-ea"/>
              </a:rPr>
              <a:t>Allow	服务器支持哪些请求方法（如GET、POST等）。</a:t>
            </a:r>
            <a:endParaRPr lang="en-US" sz="6400" b="1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6400" b="1" dirty="0">
                <a:sym typeface="+mn-ea"/>
              </a:rPr>
              <a:t>Content-Encoding	文档的编码（Encode）方法。只有在解码之后才可以得到Content-Type头指定的内容类型。</a:t>
            </a:r>
            <a:endParaRPr lang="en-US" sz="6400" b="1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6400" b="1" dirty="0">
                <a:sym typeface="+mn-ea"/>
              </a:rPr>
              <a:t>Content-Type	表示后面的文档属于什么MIME类型。Servlet默认为text/plain，但通常需要显式地指定为text/html。由于经常要设置Content-Type，</a:t>
            </a:r>
            <a:endParaRPr lang="en-US" sz="6400" b="1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6400" b="1" dirty="0">
                <a:sym typeface="+mn-ea"/>
              </a:rPr>
              <a:t>Date	当前的GMT时间。你可以用setDateHeader来设置这个头以避免转换时间格式的麻烦。</a:t>
            </a:r>
            <a:endParaRPr lang="en-US" sz="6400" b="1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6400" b="1" dirty="0">
                <a:sym typeface="+mn-ea"/>
              </a:rPr>
              <a:t>Expires	应该在什么时候认为文档已经过期，从而不再缓存它？</a:t>
            </a:r>
            <a:endParaRPr lang="en-US" sz="6400" b="1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6400" b="1" dirty="0">
                <a:sym typeface="+mn-ea"/>
              </a:rPr>
              <a:t>Last-Modified	文档的最后改动时间。</a:t>
            </a:r>
            <a:endParaRPr lang="en-US" sz="6400" b="1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6400" b="1" dirty="0">
                <a:sym typeface="+mn-ea"/>
              </a:rPr>
              <a:t>Refresh	表示浏览器应该在多少时间之后刷新文档，以秒计。</a:t>
            </a:r>
            <a:endParaRPr lang="en-US" sz="6400" b="1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6400" b="1" dirty="0">
                <a:sym typeface="+mn-ea"/>
              </a:rPr>
              <a:t>注意这种功能通常是通过设置HTML页面HEAD区的＜META HTTP-EQUIV="Refresh" CONTENT="5;URL=http://host/path"＞实现，这是因为，自动刷新或重定向对于那些不能使用CGI或Servlet的HTML编写者十分重要。但是，对于Servlet来说，直接设置Refresh头更加方便。</a:t>
            </a:r>
            <a:endParaRPr lang="en-US" sz="6400" b="1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6400" b="1" dirty="0">
                <a:sym typeface="+mn-ea"/>
              </a:rPr>
              <a:t>Server	服务器名字。Servlet一般不设置这个值</a:t>
            </a:r>
            <a:endParaRPr lang="en-US" sz="6400" b="1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6400" b="1" dirty="0">
                <a:sym typeface="+mn-ea"/>
              </a:rPr>
              <a:t>Set-Cookie     设置和页面关联的Cookie。</a:t>
            </a:r>
            <a:endParaRPr lang="en-US" sz="6400" b="1" dirty="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Web 服务器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 fontScale="6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6400" b="1" dirty="0">
                <a:sym typeface="+mn-ea"/>
              </a:rPr>
              <a:t>HTTP状态码</a:t>
            </a:r>
            <a:endParaRPr lang="en-US" sz="6400" b="1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6400" dirty="0">
                <a:sym typeface="+mn-ea"/>
              </a:rPr>
              <a:t>下面是常见的HTTP状态码：</a:t>
            </a:r>
            <a:endParaRPr lang="en-US" sz="6400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6400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6400" dirty="0">
                <a:sym typeface="+mn-ea"/>
              </a:rPr>
              <a:t>200 - 请求成功</a:t>
            </a:r>
            <a:endParaRPr lang="en-US" sz="6400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6400" dirty="0">
                <a:sym typeface="+mn-ea"/>
              </a:rPr>
              <a:t>301 - 资源（网页等）被永久转移到其它URL</a:t>
            </a:r>
            <a:endParaRPr lang="en-US" sz="6400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6400" dirty="0">
                <a:sym typeface="+mn-ea"/>
              </a:rPr>
              <a:t>404 - 请求的资源（网页等）不存在</a:t>
            </a:r>
            <a:endParaRPr lang="en-US" sz="6400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6400" dirty="0">
                <a:sym typeface="+mn-ea"/>
              </a:rPr>
              <a:t>500 - 内部服务器错误</a:t>
            </a:r>
            <a:endParaRPr lang="en-US" sz="6400" dirty="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Web 服务器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 fontScale="3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6400" b="1" dirty="0">
                <a:sym typeface="+mn-ea"/>
              </a:rPr>
              <a:t>HTTP content-type</a:t>
            </a:r>
            <a:endParaRPr lang="en-US" sz="6400" b="1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6400" b="1" dirty="0">
                <a:sym typeface="+mn-ea"/>
              </a:rPr>
              <a:t>Content-Type（内容类型），一般是指网页中存在的 Content-Type，用于定义网络文件的类型和网页的编码，决定浏览器将以什么形式、什么编码读取这个文件，这就是经常看到一些 PHP 网页点击的结果却是下载一个文件或一张图片的原因。</a:t>
            </a:r>
            <a:endParaRPr lang="en-US" sz="6400" b="1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6400" b="1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6400" b="1" dirty="0">
                <a:sym typeface="+mn-ea"/>
              </a:rPr>
              <a:t>Content-Type 标头告诉客户端实际返回的内容的内容类型。</a:t>
            </a:r>
            <a:endParaRPr lang="en-US" sz="6400" b="1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6400" b="1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6400" b="1" dirty="0">
                <a:sym typeface="+mn-ea"/>
              </a:rPr>
              <a:t>语法格式：</a:t>
            </a:r>
            <a:endParaRPr lang="en-US" sz="6400" b="1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6400" b="1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6400" b="1" dirty="0">
                <a:sym typeface="+mn-ea"/>
              </a:rPr>
              <a:t>Content-Type: text/html; charset=utf-8</a:t>
            </a:r>
            <a:endParaRPr lang="en-US" sz="6400" b="1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6400" b="1" dirty="0">
                <a:sym typeface="+mn-ea"/>
              </a:rPr>
              <a:t>Content-Type: multipart/form-data; boundary=something</a:t>
            </a:r>
            <a:endParaRPr lang="en-US" sz="6400" b="1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0505" y="2861945"/>
            <a:ext cx="5676900" cy="3371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Web 服务器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 fontScale="5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6400" b="1" dirty="0">
                <a:sym typeface="+mn-ea"/>
              </a:rPr>
              <a:t>常见的媒体格式类型如下：</a:t>
            </a:r>
            <a:endParaRPr lang="en-US" sz="6400" b="1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6400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6400" dirty="0">
                <a:sym typeface="+mn-ea"/>
              </a:rPr>
              <a:t>text/html ： HTML格式</a:t>
            </a:r>
            <a:endParaRPr lang="en-US" sz="6400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6400" dirty="0">
                <a:sym typeface="+mn-ea"/>
              </a:rPr>
              <a:t>text/plain ：纯文本格式</a:t>
            </a:r>
            <a:endParaRPr lang="en-US" sz="6400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6400" dirty="0">
                <a:sym typeface="+mn-ea"/>
              </a:rPr>
              <a:t>text/xml ： XML格式</a:t>
            </a:r>
            <a:endParaRPr lang="en-US" sz="6400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6400" dirty="0">
                <a:sym typeface="+mn-ea"/>
              </a:rPr>
              <a:t>image/gif ：gif图片格式</a:t>
            </a:r>
            <a:endParaRPr lang="en-US" sz="6400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6400" dirty="0">
                <a:sym typeface="+mn-ea"/>
              </a:rPr>
              <a:t>image/jpeg ：jpg图片格式</a:t>
            </a:r>
            <a:endParaRPr lang="en-US" sz="6400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6400" dirty="0">
                <a:sym typeface="+mn-ea"/>
              </a:rPr>
              <a:t>image/png：png图片格式</a:t>
            </a:r>
            <a:endParaRPr lang="en-US" sz="64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0505" y="2861945"/>
            <a:ext cx="5676900" cy="33718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Web 服务器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53898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5715" y="1691005"/>
            <a:ext cx="8380730" cy="425831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2220</Words>
  <Application>WPS 演示</Application>
  <PresentationFormat>宽屏</PresentationFormat>
  <Paragraphs>121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Web 服务器</vt:lpstr>
      <vt:lpstr>Web 服务器</vt:lpstr>
      <vt:lpstr>Web 服务器</vt:lpstr>
      <vt:lpstr>Web 服务器</vt:lpstr>
      <vt:lpstr>Web 服务器</vt:lpstr>
      <vt:lpstr>Web 服务器</vt:lpstr>
      <vt:lpstr>Web 服务器</vt:lpstr>
      <vt:lpstr>Web 服务器</vt:lpstr>
      <vt:lpstr>Web 服务器</vt:lpstr>
      <vt:lpstr>服务</vt:lpstr>
      <vt:lpstr>文件系统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zhaoxiang</dc:creator>
  <cp:lastModifiedBy>向着太阳生长</cp:lastModifiedBy>
  <cp:revision>150</cp:revision>
  <dcterms:created xsi:type="dcterms:W3CDTF">2019-06-19T02:08:00Z</dcterms:created>
  <dcterms:modified xsi:type="dcterms:W3CDTF">2020-11-30T02:26:10Z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