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8" r:id="rId3"/>
  </p:sldMasterIdLst>
  <p:notesMasterIdLst>
    <p:notesMasterId r:id="rId5"/>
  </p:notesMasterIdLst>
  <p:sldIdLst>
    <p:sldId id="257" r:id="rId4"/>
    <p:sldId id="258" r:id="rId6"/>
    <p:sldId id="475" r:id="rId7"/>
    <p:sldId id="474" r:id="rId8"/>
    <p:sldId id="476" r:id="rId9"/>
    <p:sldId id="472" r:id="rId10"/>
    <p:sldId id="484" r:id="rId11"/>
    <p:sldId id="485" r:id="rId12"/>
    <p:sldId id="410" r:id="rId13"/>
    <p:sldId id="486" r:id="rId14"/>
    <p:sldId id="487" r:id="rId15"/>
    <p:sldId id="503" r:id="rId16"/>
    <p:sldId id="504" r:id="rId17"/>
    <p:sldId id="505" r:id="rId18"/>
    <p:sldId id="512" r:id="rId19"/>
    <p:sldId id="277" r:id="rId20"/>
    <p:sldId id="306" r:id="rId21"/>
    <p:sldId id="307" r:id="rId22"/>
    <p:sldId id="261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3030"/>
    <a:srgbClr val="D6D6D6"/>
    <a:srgbClr val="D0EA77"/>
    <a:srgbClr val="1769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4" Type="http://schemas.openxmlformats.org/officeDocument/2006/relationships/tags" Target="../tags/tag22.xml"/><Relationship Id="rId23" Type="http://schemas.openxmlformats.org/officeDocument/2006/relationships/tags" Target="../tags/tag21.xml"/><Relationship Id="rId22" Type="http://schemas.openxmlformats.org/officeDocument/2006/relationships/tags" Target="../tags/tag20.xml"/><Relationship Id="rId21" Type="http://schemas.openxmlformats.org/officeDocument/2006/relationships/tags" Target="../tags/tag19.xml"/><Relationship Id="rId20" Type="http://schemas.openxmlformats.org/officeDocument/2006/relationships/tags" Target="../tags/tag18.xml"/><Relationship Id="rId2" Type="http://schemas.openxmlformats.org/officeDocument/2006/relationships/tags" Target="../tags/tag1.xml"/><Relationship Id="rId19" Type="http://schemas.openxmlformats.org/officeDocument/2006/relationships/tags" Target="../tags/tag17.xml"/><Relationship Id="rId18" Type="http://schemas.openxmlformats.org/officeDocument/2006/relationships/image" Target="../media/image1.png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0.xml"/><Relationship Id="rId8" Type="http://schemas.openxmlformats.org/officeDocument/2006/relationships/tags" Target="../tags/tag79.xml"/><Relationship Id="rId7" Type="http://schemas.openxmlformats.org/officeDocument/2006/relationships/tags" Target="../tags/tag78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5" Type="http://schemas.openxmlformats.org/officeDocument/2006/relationships/tags" Target="../tags/tag85.xml"/><Relationship Id="rId14" Type="http://schemas.openxmlformats.org/officeDocument/2006/relationships/tags" Target="../tags/tag84.xml"/><Relationship Id="rId13" Type="http://schemas.openxmlformats.org/officeDocument/2006/relationships/image" Target="../media/image3.png"/><Relationship Id="rId12" Type="http://schemas.openxmlformats.org/officeDocument/2006/relationships/tags" Target="../tags/tag83.xml"/><Relationship Id="rId11" Type="http://schemas.openxmlformats.org/officeDocument/2006/relationships/tags" Target="../tags/tag82.xml"/><Relationship Id="rId10" Type="http://schemas.openxmlformats.org/officeDocument/2006/relationships/tags" Target="../tags/tag8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93.xml"/><Relationship Id="rId8" Type="http://schemas.openxmlformats.org/officeDocument/2006/relationships/tags" Target="../tags/tag92.xml"/><Relationship Id="rId7" Type="http://schemas.openxmlformats.org/officeDocument/2006/relationships/tags" Target="../tags/tag91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tags" Target="../tags/tag88.xml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01.xml"/><Relationship Id="rId8" Type="http://schemas.openxmlformats.org/officeDocument/2006/relationships/tags" Target="../tags/tag100.xml"/><Relationship Id="rId7" Type="http://schemas.openxmlformats.org/officeDocument/2006/relationships/tags" Target="../tags/tag99.xml"/><Relationship Id="rId6" Type="http://schemas.openxmlformats.org/officeDocument/2006/relationships/tags" Target="../tags/tag98.xml"/><Relationship Id="rId5" Type="http://schemas.openxmlformats.org/officeDocument/2006/relationships/tags" Target="../tags/tag97.xml"/><Relationship Id="rId4" Type="http://schemas.openxmlformats.org/officeDocument/2006/relationships/tags" Target="../tags/tag96.xml"/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1" Type="http://schemas.openxmlformats.org/officeDocument/2006/relationships/tags" Target="../tags/tag103.xml"/><Relationship Id="rId10" Type="http://schemas.openxmlformats.org/officeDocument/2006/relationships/tags" Target="../tags/tag102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11.xml"/><Relationship Id="rId8" Type="http://schemas.openxmlformats.org/officeDocument/2006/relationships/tags" Target="../tags/tag110.xml"/><Relationship Id="rId7" Type="http://schemas.openxmlformats.org/officeDocument/2006/relationships/tags" Target="../tags/tag109.xml"/><Relationship Id="rId6" Type="http://schemas.openxmlformats.org/officeDocument/2006/relationships/tags" Target="../tags/tag108.xml"/><Relationship Id="rId5" Type="http://schemas.openxmlformats.org/officeDocument/2006/relationships/tags" Target="../tags/tag107.xml"/><Relationship Id="rId4" Type="http://schemas.openxmlformats.org/officeDocument/2006/relationships/tags" Target="../tags/tag106.xml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2" Type="http://schemas.openxmlformats.org/officeDocument/2006/relationships/tags" Target="../tags/tag114.xml"/><Relationship Id="rId11" Type="http://schemas.openxmlformats.org/officeDocument/2006/relationships/tags" Target="../tags/tag113.xml"/><Relationship Id="rId10" Type="http://schemas.openxmlformats.org/officeDocument/2006/relationships/tags" Target="../tags/tag112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22.xml"/><Relationship Id="rId8" Type="http://schemas.openxmlformats.org/officeDocument/2006/relationships/tags" Target="../tags/tag121.xml"/><Relationship Id="rId7" Type="http://schemas.openxmlformats.org/officeDocument/2006/relationships/tags" Target="../tags/tag120.xml"/><Relationship Id="rId6" Type="http://schemas.openxmlformats.org/officeDocument/2006/relationships/tags" Target="../tags/tag119.xml"/><Relationship Id="rId5" Type="http://schemas.openxmlformats.org/officeDocument/2006/relationships/tags" Target="../tags/tag118.xml"/><Relationship Id="rId4" Type="http://schemas.openxmlformats.org/officeDocument/2006/relationships/tags" Target="../tags/tag117.xml"/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2" Type="http://schemas.openxmlformats.org/officeDocument/2006/relationships/tags" Target="../tags/tag125.xml"/><Relationship Id="rId11" Type="http://schemas.openxmlformats.org/officeDocument/2006/relationships/tags" Target="../tags/tag124.xml"/><Relationship Id="rId10" Type="http://schemas.openxmlformats.org/officeDocument/2006/relationships/tags" Target="../tags/tag123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33.xml"/><Relationship Id="rId8" Type="http://schemas.openxmlformats.org/officeDocument/2006/relationships/tags" Target="../tags/tag132.xml"/><Relationship Id="rId7" Type="http://schemas.openxmlformats.org/officeDocument/2006/relationships/tags" Target="../tags/tag131.xml"/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" Type="http://schemas.openxmlformats.org/officeDocument/2006/relationships/tags" Target="../tags/tag128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2" Type="http://schemas.openxmlformats.org/officeDocument/2006/relationships/tags" Target="../tags/tag136.xml"/><Relationship Id="rId11" Type="http://schemas.openxmlformats.org/officeDocument/2006/relationships/tags" Target="../tags/tag135.xml"/><Relationship Id="rId10" Type="http://schemas.openxmlformats.org/officeDocument/2006/relationships/tags" Target="../tags/tag134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44.xml"/><Relationship Id="rId8" Type="http://schemas.openxmlformats.org/officeDocument/2006/relationships/tags" Target="../tags/tag143.xml"/><Relationship Id="rId7" Type="http://schemas.openxmlformats.org/officeDocument/2006/relationships/tags" Target="../tags/tag142.xml"/><Relationship Id="rId6" Type="http://schemas.openxmlformats.org/officeDocument/2006/relationships/tags" Target="../tags/tag141.xml"/><Relationship Id="rId5" Type="http://schemas.openxmlformats.org/officeDocument/2006/relationships/tags" Target="../tags/tag140.xml"/><Relationship Id="rId4" Type="http://schemas.openxmlformats.org/officeDocument/2006/relationships/tags" Target="../tags/tag139.xml"/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3" Type="http://schemas.openxmlformats.org/officeDocument/2006/relationships/tags" Target="../tags/tag148.xml"/><Relationship Id="rId12" Type="http://schemas.openxmlformats.org/officeDocument/2006/relationships/tags" Target="../tags/tag147.xml"/><Relationship Id="rId11" Type="http://schemas.openxmlformats.org/officeDocument/2006/relationships/tags" Target="../tags/tag146.xml"/><Relationship Id="rId10" Type="http://schemas.openxmlformats.org/officeDocument/2006/relationships/tags" Target="../tags/tag145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56.xml"/><Relationship Id="rId8" Type="http://schemas.openxmlformats.org/officeDocument/2006/relationships/tags" Target="../tags/tag155.xml"/><Relationship Id="rId7" Type="http://schemas.openxmlformats.org/officeDocument/2006/relationships/tags" Target="../tags/tag154.xml"/><Relationship Id="rId6" Type="http://schemas.openxmlformats.org/officeDocument/2006/relationships/tags" Target="../tags/tag153.xml"/><Relationship Id="rId5" Type="http://schemas.openxmlformats.org/officeDocument/2006/relationships/tags" Target="../tags/tag152.xml"/><Relationship Id="rId4" Type="http://schemas.openxmlformats.org/officeDocument/2006/relationships/tags" Target="../tags/tag151.xml"/><Relationship Id="rId3" Type="http://schemas.openxmlformats.org/officeDocument/2006/relationships/tags" Target="../tags/tag150.xml"/><Relationship Id="rId2" Type="http://schemas.openxmlformats.org/officeDocument/2006/relationships/tags" Target="../tags/tag149.xml"/><Relationship Id="rId13" Type="http://schemas.openxmlformats.org/officeDocument/2006/relationships/tags" Target="../tags/tag160.xml"/><Relationship Id="rId12" Type="http://schemas.openxmlformats.org/officeDocument/2006/relationships/tags" Target="../tags/tag159.xml"/><Relationship Id="rId11" Type="http://schemas.openxmlformats.org/officeDocument/2006/relationships/tags" Target="../tags/tag158.xml"/><Relationship Id="rId10" Type="http://schemas.openxmlformats.org/officeDocument/2006/relationships/tags" Target="../tags/tag157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174.xml"/><Relationship Id="rId8" Type="http://schemas.openxmlformats.org/officeDocument/2006/relationships/tags" Target="../tags/tag173.xml"/><Relationship Id="rId7" Type="http://schemas.openxmlformats.org/officeDocument/2006/relationships/tags" Target="../tags/tag172.xml"/><Relationship Id="rId6" Type="http://schemas.openxmlformats.org/officeDocument/2006/relationships/tags" Target="../tags/tag171.xml"/><Relationship Id="rId5" Type="http://schemas.openxmlformats.org/officeDocument/2006/relationships/tags" Target="../tags/tag170.xml"/><Relationship Id="rId4" Type="http://schemas.openxmlformats.org/officeDocument/2006/relationships/tags" Target="../tags/tag169.xml"/><Relationship Id="rId3" Type="http://schemas.openxmlformats.org/officeDocument/2006/relationships/tags" Target="../tags/tag168.xml"/><Relationship Id="rId24" Type="http://schemas.openxmlformats.org/officeDocument/2006/relationships/tags" Target="../tags/tag188.xml"/><Relationship Id="rId23" Type="http://schemas.openxmlformats.org/officeDocument/2006/relationships/tags" Target="../tags/tag187.xml"/><Relationship Id="rId22" Type="http://schemas.openxmlformats.org/officeDocument/2006/relationships/tags" Target="../tags/tag186.xml"/><Relationship Id="rId21" Type="http://schemas.openxmlformats.org/officeDocument/2006/relationships/tags" Target="../tags/tag185.xml"/><Relationship Id="rId20" Type="http://schemas.openxmlformats.org/officeDocument/2006/relationships/tags" Target="../tags/tag184.xml"/><Relationship Id="rId2" Type="http://schemas.openxmlformats.org/officeDocument/2006/relationships/tags" Target="../tags/tag167.xml"/><Relationship Id="rId19" Type="http://schemas.openxmlformats.org/officeDocument/2006/relationships/tags" Target="../tags/tag183.xml"/><Relationship Id="rId18" Type="http://schemas.openxmlformats.org/officeDocument/2006/relationships/image" Target="../media/image1.png"/><Relationship Id="rId17" Type="http://schemas.openxmlformats.org/officeDocument/2006/relationships/tags" Target="../tags/tag182.xml"/><Relationship Id="rId16" Type="http://schemas.openxmlformats.org/officeDocument/2006/relationships/tags" Target="../tags/tag181.xml"/><Relationship Id="rId15" Type="http://schemas.openxmlformats.org/officeDocument/2006/relationships/tags" Target="../tags/tag180.xml"/><Relationship Id="rId14" Type="http://schemas.openxmlformats.org/officeDocument/2006/relationships/tags" Target="../tags/tag179.xml"/><Relationship Id="rId13" Type="http://schemas.openxmlformats.org/officeDocument/2006/relationships/tags" Target="../tags/tag178.xml"/><Relationship Id="rId12" Type="http://schemas.openxmlformats.org/officeDocument/2006/relationships/tags" Target="../tags/tag177.xml"/><Relationship Id="rId11" Type="http://schemas.openxmlformats.org/officeDocument/2006/relationships/tags" Target="../tags/tag176.xml"/><Relationship Id="rId10" Type="http://schemas.openxmlformats.org/officeDocument/2006/relationships/tags" Target="../tags/tag175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6" Type="http://schemas.openxmlformats.org/officeDocument/2006/relationships/tags" Target="../tags/tag193.xml"/><Relationship Id="rId5" Type="http://schemas.openxmlformats.org/officeDocument/2006/relationships/tags" Target="../tags/tag192.xml"/><Relationship Id="rId4" Type="http://schemas.openxmlformats.org/officeDocument/2006/relationships/tags" Target="../tags/tag191.xml"/><Relationship Id="rId3" Type="http://schemas.openxmlformats.org/officeDocument/2006/relationships/tags" Target="../tags/tag190.xml"/><Relationship Id="rId2" Type="http://schemas.openxmlformats.org/officeDocument/2006/relationships/tags" Target="../tags/tag189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201.xml"/><Relationship Id="rId8" Type="http://schemas.openxmlformats.org/officeDocument/2006/relationships/tags" Target="../tags/tag200.xml"/><Relationship Id="rId7" Type="http://schemas.openxmlformats.org/officeDocument/2006/relationships/tags" Target="../tags/tag199.xml"/><Relationship Id="rId6" Type="http://schemas.openxmlformats.org/officeDocument/2006/relationships/tags" Target="../tags/tag198.xml"/><Relationship Id="rId5" Type="http://schemas.openxmlformats.org/officeDocument/2006/relationships/tags" Target="../tags/tag197.xml"/><Relationship Id="rId4" Type="http://schemas.openxmlformats.org/officeDocument/2006/relationships/tags" Target="../tags/tag196.xml"/><Relationship Id="rId3" Type="http://schemas.openxmlformats.org/officeDocument/2006/relationships/tags" Target="../tags/tag195.xml"/><Relationship Id="rId2" Type="http://schemas.openxmlformats.org/officeDocument/2006/relationships/tags" Target="../tags/tag194.xml"/><Relationship Id="rId10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207.xml"/><Relationship Id="rId6" Type="http://schemas.openxmlformats.org/officeDocument/2006/relationships/tags" Target="../tags/tag206.xml"/><Relationship Id="rId5" Type="http://schemas.openxmlformats.org/officeDocument/2006/relationships/tags" Target="../tags/tag205.xml"/><Relationship Id="rId4" Type="http://schemas.openxmlformats.org/officeDocument/2006/relationships/tags" Target="../tags/tag204.xml"/><Relationship Id="rId3" Type="http://schemas.openxmlformats.org/officeDocument/2006/relationships/tags" Target="../tags/tag203.xml"/><Relationship Id="rId2" Type="http://schemas.openxmlformats.org/officeDocument/2006/relationships/tags" Target="../tags/tag202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215.xml"/><Relationship Id="rId8" Type="http://schemas.openxmlformats.org/officeDocument/2006/relationships/tags" Target="../tags/tag214.xml"/><Relationship Id="rId7" Type="http://schemas.openxmlformats.org/officeDocument/2006/relationships/tags" Target="../tags/tag213.xml"/><Relationship Id="rId6" Type="http://schemas.openxmlformats.org/officeDocument/2006/relationships/tags" Target="../tags/tag212.xml"/><Relationship Id="rId5" Type="http://schemas.openxmlformats.org/officeDocument/2006/relationships/tags" Target="../tags/tag211.xml"/><Relationship Id="rId4" Type="http://schemas.openxmlformats.org/officeDocument/2006/relationships/tags" Target="../tags/tag210.xml"/><Relationship Id="rId3" Type="http://schemas.openxmlformats.org/officeDocument/2006/relationships/tags" Target="../tags/tag209.xml"/><Relationship Id="rId2" Type="http://schemas.openxmlformats.org/officeDocument/2006/relationships/tags" Target="../tags/tag208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6" Type="http://schemas.openxmlformats.org/officeDocument/2006/relationships/tags" Target="../tags/tag220.xml"/><Relationship Id="rId5" Type="http://schemas.openxmlformats.org/officeDocument/2006/relationships/tags" Target="../tags/tag219.xml"/><Relationship Id="rId4" Type="http://schemas.openxmlformats.org/officeDocument/2006/relationships/tags" Target="../tags/tag218.xml"/><Relationship Id="rId3" Type="http://schemas.openxmlformats.org/officeDocument/2006/relationships/tags" Target="../tags/tag217.xml"/><Relationship Id="rId2" Type="http://schemas.openxmlformats.org/officeDocument/2006/relationships/tags" Target="../tags/tag216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4" Type="http://schemas.openxmlformats.org/officeDocument/2006/relationships/tags" Target="../tags/tag223.xml"/><Relationship Id="rId3" Type="http://schemas.openxmlformats.org/officeDocument/2006/relationships/tags" Target="../tags/tag222.xml"/><Relationship Id="rId2" Type="http://schemas.openxmlformats.org/officeDocument/2006/relationships/tags" Target="../tags/tag221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7" Type="http://schemas.openxmlformats.org/officeDocument/2006/relationships/tags" Target="../tags/tag229.xml"/><Relationship Id="rId6" Type="http://schemas.openxmlformats.org/officeDocument/2006/relationships/tags" Target="../tags/tag228.xml"/><Relationship Id="rId5" Type="http://schemas.openxmlformats.org/officeDocument/2006/relationships/tags" Target="../tags/tag227.xml"/><Relationship Id="rId4" Type="http://schemas.openxmlformats.org/officeDocument/2006/relationships/tags" Target="../tags/tag226.xml"/><Relationship Id="rId3" Type="http://schemas.openxmlformats.org/officeDocument/2006/relationships/tags" Target="../tags/tag225.xml"/><Relationship Id="rId2" Type="http://schemas.openxmlformats.org/officeDocument/2006/relationships/tags" Target="../tags/tag224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6" Type="http://schemas.openxmlformats.org/officeDocument/2006/relationships/tags" Target="../tags/tag234.xml"/><Relationship Id="rId5" Type="http://schemas.openxmlformats.org/officeDocument/2006/relationships/tags" Target="../tags/tag233.xml"/><Relationship Id="rId4" Type="http://schemas.openxmlformats.org/officeDocument/2006/relationships/tags" Target="../tags/tag232.xml"/><Relationship Id="rId3" Type="http://schemas.openxmlformats.org/officeDocument/2006/relationships/tags" Target="../tags/tag231.xml"/><Relationship Id="rId2" Type="http://schemas.openxmlformats.org/officeDocument/2006/relationships/tags" Target="../tags/tag230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5" Type="http://schemas.openxmlformats.org/officeDocument/2006/relationships/tags" Target="../tags/tag238.xml"/><Relationship Id="rId4" Type="http://schemas.openxmlformats.org/officeDocument/2006/relationships/tags" Target="../tags/tag237.xml"/><Relationship Id="rId3" Type="http://schemas.openxmlformats.org/officeDocument/2006/relationships/tags" Target="../tags/tag236.xml"/><Relationship Id="rId2" Type="http://schemas.openxmlformats.org/officeDocument/2006/relationships/tags" Target="../tags/tag235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0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246.xml"/><Relationship Id="rId8" Type="http://schemas.openxmlformats.org/officeDocument/2006/relationships/tags" Target="../tags/tag245.xml"/><Relationship Id="rId7" Type="http://schemas.openxmlformats.org/officeDocument/2006/relationships/tags" Target="../tags/tag244.xml"/><Relationship Id="rId6" Type="http://schemas.openxmlformats.org/officeDocument/2006/relationships/tags" Target="../tags/tag243.xml"/><Relationship Id="rId5" Type="http://schemas.openxmlformats.org/officeDocument/2006/relationships/tags" Target="../tags/tag242.xml"/><Relationship Id="rId4" Type="http://schemas.openxmlformats.org/officeDocument/2006/relationships/tags" Target="../tags/tag241.xml"/><Relationship Id="rId3" Type="http://schemas.openxmlformats.org/officeDocument/2006/relationships/tags" Target="../tags/tag240.xml"/><Relationship Id="rId2" Type="http://schemas.openxmlformats.org/officeDocument/2006/relationships/tags" Target="../tags/tag239.xml"/><Relationship Id="rId15" Type="http://schemas.openxmlformats.org/officeDocument/2006/relationships/tags" Target="../tags/tag251.xml"/><Relationship Id="rId14" Type="http://schemas.openxmlformats.org/officeDocument/2006/relationships/tags" Target="../tags/tag250.xml"/><Relationship Id="rId13" Type="http://schemas.openxmlformats.org/officeDocument/2006/relationships/image" Target="../media/image3.png"/><Relationship Id="rId12" Type="http://schemas.openxmlformats.org/officeDocument/2006/relationships/tags" Target="../tags/tag249.xml"/><Relationship Id="rId11" Type="http://schemas.openxmlformats.org/officeDocument/2006/relationships/tags" Target="../tags/tag248.xml"/><Relationship Id="rId10" Type="http://schemas.openxmlformats.org/officeDocument/2006/relationships/tags" Target="../tags/tag247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259.xml"/><Relationship Id="rId8" Type="http://schemas.openxmlformats.org/officeDocument/2006/relationships/tags" Target="../tags/tag258.xml"/><Relationship Id="rId7" Type="http://schemas.openxmlformats.org/officeDocument/2006/relationships/tags" Target="../tags/tag257.xml"/><Relationship Id="rId6" Type="http://schemas.openxmlformats.org/officeDocument/2006/relationships/tags" Target="../tags/tag256.xml"/><Relationship Id="rId5" Type="http://schemas.openxmlformats.org/officeDocument/2006/relationships/tags" Target="../tags/tag255.xml"/><Relationship Id="rId4" Type="http://schemas.openxmlformats.org/officeDocument/2006/relationships/tags" Target="../tags/tag254.xml"/><Relationship Id="rId3" Type="http://schemas.openxmlformats.org/officeDocument/2006/relationships/tags" Target="../tags/tag253.xml"/><Relationship Id="rId2" Type="http://schemas.openxmlformats.org/officeDocument/2006/relationships/tags" Target="../tags/tag252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267.xml"/><Relationship Id="rId8" Type="http://schemas.openxmlformats.org/officeDocument/2006/relationships/tags" Target="../tags/tag266.xml"/><Relationship Id="rId7" Type="http://schemas.openxmlformats.org/officeDocument/2006/relationships/tags" Target="../tags/tag265.xml"/><Relationship Id="rId6" Type="http://schemas.openxmlformats.org/officeDocument/2006/relationships/tags" Target="../tags/tag264.xml"/><Relationship Id="rId5" Type="http://schemas.openxmlformats.org/officeDocument/2006/relationships/tags" Target="../tags/tag263.xml"/><Relationship Id="rId4" Type="http://schemas.openxmlformats.org/officeDocument/2006/relationships/tags" Target="../tags/tag262.xml"/><Relationship Id="rId3" Type="http://schemas.openxmlformats.org/officeDocument/2006/relationships/tags" Target="../tags/tag261.xml"/><Relationship Id="rId2" Type="http://schemas.openxmlformats.org/officeDocument/2006/relationships/tags" Target="../tags/tag260.xml"/><Relationship Id="rId11" Type="http://schemas.openxmlformats.org/officeDocument/2006/relationships/tags" Target="../tags/tag269.xml"/><Relationship Id="rId10" Type="http://schemas.openxmlformats.org/officeDocument/2006/relationships/tags" Target="../tags/tag268.xm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277.xml"/><Relationship Id="rId8" Type="http://schemas.openxmlformats.org/officeDocument/2006/relationships/tags" Target="../tags/tag276.xml"/><Relationship Id="rId7" Type="http://schemas.openxmlformats.org/officeDocument/2006/relationships/tags" Target="../tags/tag275.xml"/><Relationship Id="rId6" Type="http://schemas.openxmlformats.org/officeDocument/2006/relationships/tags" Target="../tags/tag274.xml"/><Relationship Id="rId5" Type="http://schemas.openxmlformats.org/officeDocument/2006/relationships/tags" Target="../tags/tag273.xml"/><Relationship Id="rId4" Type="http://schemas.openxmlformats.org/officeDocument/2006/relationships/tags" Target="../tags/tag272.xml"/><Relationship Id="rId3" Type="http://schemas.openxmlformats.org/officeDocument/2006/relationships/tags" Target="../tags/tag271.xml"/><Relationship Id="rId2" Type="http://schemas.openxmlformats.org/officeDocument/2006/relationships/tags" Target="../tags/tag270.xml"/><Relationship Id="rId12" Type="http://schemas.openxmlformats.org/officeDocument/2006/relationships/tags" Target="../tags/tag280.xml"/><Relationship Id="rId11" Type="http://schemas.openxmlformats.org/officeDocument/2006/relationships/tags" Target="../tags/tag279.xml"/><Relationship Id="rId10" Type="http://schemas.openxmlformats.org/officeDocument/2006/relationships/tags" Target="../tags/tag278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288.xml"/><Relationship Id="rId8" Type="http://schemas.openxmlformats.org/officeDocument/2006/relationships/tags" Target="../tags/tag287.xml"/><Relationship Id="rId7" Type="http://schemas.openxmlformats.org/officeDocument/2006/relationships/tags" Target="../tags/tag286.xml"/><Relationship Id="rId6" Type="http://schemas.openxmlformats.org/officeDocument/2006/relationships/tags" Target="../tags/tag285.xml"/><Relationship Id="rId5" Type="http://schemas.openxmlformats.org/officeDocument/2006/relationships/tags" Target="../tags/tag284.xml"/><Relationship Id="rId4" Type="http://schemas.openxmlformats.org/officeDocument/2006/relationships/tags" Target="../tags/tag283.xml"/><Relationship Id="rId3" Type="http://schemas.openxmlformats.org/officeDocument/2006/relationships/tags" Target="../tags/tag282.xml"/><Relationship Id="rId2" Type="http://schemas.openxmlformats.org/officeDocument/2006/relationships/tags" Target="../tags/tag281.xml"/><Relationship Id="rId12" Type="http://schemas.openxmlformats.org/officeDocument/2006/relationships/tags" Target="../tags/tag291.xml"/><Relationship Id="rId11" Type="http://schemas.openxmlformats.org/officeDocument/2006/relationships/tags" Target="../tags/tag290.xml"/><Relationship Id="rId10" Type="http://schemas.openxmlformats.org/officeDocument/2006/relationships/tags" Target="../tags/tag289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299.xml"/><Relationship Id="rId8" Type="http://schemas.openxmlformats.org/officeDocument/2006/relationships/tags" Target="../tags/tag298.xml"/><Relationship Id="rId7" Type="http://schemas.openxmlformats.org/officeDocument/2006/relationships/tags" Target="../tags/tag297.xml"/><Relationship Id="rId6" Type="http://schemas.openxmlformats.org/officeDocument/2006/relationships/tags" Target="../tags/tag296.xml"/><Relationship Id="rId5" Type="http://schemas.openxmlformats.org/officeDocument/2006/relationships/tags" Target="../tags/tag295.xml"/><Relationship Id="rId4" Type="http://schemas.openxmlformats.org/officeDocument/2006/relationships/tags" Target="../tags/tag294.xml"/><Relationship Id="rId3" Type="http://schemas.openxmlformats.org/officeDocument/2006/relationships/tags" Target="../tags/tag293.xml"/><Relationship Id="rId2" Type="http://schemas.openxmlformats.org/officeDocument/2006/relationships/tags" Target="../tags/tag292.xml"/><Relationship Id="rId12" Type="http://schemas.openxmlformats.org/officeDocument/2006/relationships/tags" Target="../tags/tag302.xml"/><Relationship Id="rId11" Type="http://schemas.openxmlformats.org/officeDocument/2006/relationships/tags" Target="../tags/tag301.xml"/><Relationship Id="rId10" Type="http://schemas.openxmlformats.org/officeDocument/2006/relationships/tags" Target="../tags/tag300.xml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310.xml"/><Relationship Id="rId8" Type="http://schemas.openxmlformats.org/officeDocument/2006/relationships/tags" Target="../tags/tag309.xml"/><Relationship Id="rId7" Type="http://schemas.openxmlformats.org/officeDocument/2006/relationships/tags" Target="../tags/tag308.xml"/><Relationship Id="rId6" Type="http://schemas.openxmlformats.org/officeDocument/2006/relationships/tags" Target="../tags/tag307.xml"/><Relationship Id="rId5" Type="http://schemas.openxmlformats.org/officeDocument/2006/relationships/tags" Target="../tags/tag306.xml"/><Relationship Id="rId4" Type="http://schemas.openxmlformats.org/officeDocument/2006/relationships/tags" Target="../tags/tag305.xml"/><Relationship Id="rId3" Type="http://schemas.openxmlformats.org/officeDocument/2006/relationships/tags" Target="../tags/tag304.xml"/><Relationship Id="rId2" Type="http://schemas.openxmlformats.org/officeDocument/2006/relationships/tags" Target="../tags/tag303.xml"/><Relationship Id="rId13" Type="http://schemas.openxmlformats.org/officeDocument/2006/relationships/tags" Target="../tags/tag314.xml"/><Relationship Id="rId12" Type="http://schemas.openxmlformats.org/officeDocument/2006/relationships/tags" Target="../tags/tag313.xml"/><Relationship Id="rId11" Type="http://schemas.openxmlformats.org/officeDocument/2006/relationships/tags" Target="../tags/tag312.xml"/><Relationship Id="rId10" Type="http://schemas.openxmlformats.org/officeDocument/2006/relationships/tags" Target="../tags/tag311.xml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322.xml"/><Relationship Id="rId8" Type="http://schemas.openxmlformats.org/officeDocument/2006/relationships/tags" Target="../tags/tag321.xml"/><Relationship Id="rId7" Type="http://schemas.openxmlformats.org/officeDocument/2006/relationships/tags" Target="../tags/tag320.xml"/><Relationship Id="rId6" Type="http://schemas.openxmlformats.org/officeDocument/2006/relationships/tags" Target="../tags/tag319.xml"/><Relationship Id="rId5" Type="http://schemas.openxmlformats.org/officeDocument/2006/relationships/tags" Target="../tags/tag318.xml"/><Relationship Id="rId4" Type="http://schemas.openxmlformats.org/officeDocument/2006/relationships/tags" Target="../tags/tag317.xml"/><Relationship Id="rId3" Type="http://schemas.openxmlformats.org/officeDocument/2006/relationships/tags" Target="../tags/tag316.xml"/><Relationship Id="rId2" Type="http://schemas.openxmlformats.org/officeDocument/2006/relationships/tags" Target="../tags/tag315.xml"/><Relationship Id="rId13" Type="http://schemas.openxmlformats.org/officeDocument/2006/relationships/tags" Target="../tags/tag326.xml"/><Relationship Id="rId12" Type="http://schemas.openxmlformats.org/officeDocument/2006/relationships/tags" Target="../tags/tag325.xml"/><Relationship Id="rId11" Type="http://schemas.openxmlformats.org/officeDocument/2006/relationships/tags" Target="../tags/tag324.xml"/><Relationship Id="rId10" Type="http://schemas.openxmlformats.org/officeDocument/2006/relationships/tags" Target="../tags/tag323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9.xml"/><Relationship Id="rId8" Type="http://schemas.openxmlformats.org/officeDocument/2006/relationships/tags" Target="../tags/tag48.xml"/><Relationship Id="rId7" Type="http://schemas.openxmlformats.org/officeDocument/2006/relationships/tags" Target="../tags/tag47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63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>
            <p:custDataLst>
              <p:tags r:id="rId2"/>
            </p:custDataLst>
          </p:nvPr>
        </p:nvSpPr>
        <p:spPr>
          <a:xfrm>
            <a:off x="6934835" y="5735320"/>
            <a:ext cx="636905" cy="63690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椭圆 14"/>
          <p:cNvSpPr/>
          <p:nvPr>
            <p:custDataLst>
              <p:tags r:id="rId3"/>
            </p:custDataLst>
          </p:nvPr>
        </p:nvSpPr>
        <p:spPr>
          <a:xfrm>
            <a:off x="7841615" y="5735320"/>
            <a:ext cx="636905" cy="63690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椭圆 18"/>
          <p:cNvSpPr/>
          <p:nvPr>
            <p:custDataLst>
              <p:tags r:id="rId4"/>
            </p:custDataLst>
          </p:nvPr>
        </p:nvSpPr>
        <p:spPr>
          <a:xfrm>
            <a:off x="8747760" y="5735320"/>
            <a:ext cx="636905" cy="63690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Oval 50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7101840" y="5881370"/>
            <a:ext cx="318770" cy="360045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Rectangle 18"/>
          <p:cNvSpPr/>
          <p:nvPr>
            <p:custDataLst>
              <p:tags r:id="rId6"/>
            </p:custDataLst>
          </p:nvPr>
        </p:nvSpPr>
        <p:spPr>
          <a:xfrm>
            <a:off x="7999095" y="5933440"/>
            <a:ext cx="335280" cy="266700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2" name="Rounded Rectangle 6"/>
          <p:cNvSpPr/>
          <p:nvPr>
            <p:custDataLst>
              <p:tags r:id="rId7"/>
            </p:custDataLst>
          </p:nvPr>
        </p:nvSpPr>
        <p:spPr>
          <a:xfrm>
            <a:off x="8890635" y="5879465"/>
            <a:ext cx="346710" cy="353060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3" name="组合 22"/>
          <p:cNvGrpSpPr/>
          <p:nvPr>
            <p:custDataLst>
              <p:tags r:id="rId8"/>
            </p:custDataLst>
          </p:nvPr>
        </p:nvGrpSpPr>
        <p:grpSpPr>
          <a:xfrm>
            <a:off x="152399" y="44556"/>
            <a:ext cx="1711394" cy="6782965"/>
            <a:chOff x="-1" y="75036"/>
            <a:chExt cx="1711394" cy="6782965"/>
          </a:xfrm>
        </p:grpSpPr>
        <p:sp>
          <p:nvSpPr>
            <p:cNvPr id="24" name="任意多边形: 形状 23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-457282" y="4904424"/>
              <a:ext cx="1605927" cy="691364"/>
            </a:xfrm>
            <a:custGeom>
              <a:avLst/>
              <a:gdLst>
                <a:gd name="connsiteX0" fmla="*/ 0 w 1605927"/>
                <a:gd name="connsiteY0" fmla="*/ 691364 h 691364"/>
                <a:gd name="connsiteX1" fmla="*/ 345681 w 1605927"/>
                <a:gd name="connsiteY1" fmla="*/ 0 h 691364"/>
                <a:gd name="connsiteX2" fmla="*/ 1260245 w 1605927"/>
                <a:gd name="connsiteY2" fmla="*/ 0 h 691364"/>
                <a:gd name="connsiteX3" fmla="*/ 1605927 w 1605927"/>
                <a:gd name="connsiteY3" fmla="*/ 691364 h 691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5927" h="691364">
                  <a:moveTo>
                    <a:pt x="0" y="691364"/>
                  </a:moveTo>
                  <a:lnTo>
                    <a:pt x="345681" y="0"/>
                  </a:lnTo>
                  <a:lnTo>
                    <a:pt x="1260245" y="0"/>
                  </a:lnTo>
                  <a:lnTo>
                    <a:pt x="1605927" y="69136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5" name="六边形 24"/>
            <p:cNvSpPr/>
            <p:nvPr userDrawn="1">
              <p:custDataLst>
                <p:tags r:id="rId10"/>
              </p:custDataLst>
            </p:nvPr>
          </p:nvSpPr>
          <p:spPr>
            <a:xfrm rot="5400000">
              <a:off x="214834" y="185892"/>
              <a:ext cx="1607416" cy="1385703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6" name="任意多边形: 形状 25"/>
            <p:cNvSpPr/>
            <p:nvPr userDrawn="1">
              <p:custDataLst>
                <p:tags r:id="rId11"/>
              </p:custDataLst>
            </p:nvPr>
          </p:nvSpPr>
          <p:spPr>
            <a:xfrm rot="5400000">
              <a:off x="650043" y="5796651"/>
              <a:ext cx="736996" cy="1385703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7" name="任意多边形: 形状 26"/>
            <p:cNvSpPr/>
            <p:nvPr userDrawn="1">
              <p:custDataLst>
                <p:tags r:id="rId12"/>
              </p:custDataLst>
            </p:nvPr>
          </p:nvSpPr>
          <p:spPr>
            <a:xfrm rot="5400000">
              <a:off x="-457283" y="2065177"/>
              <a:ext cx="1607416" cy="692852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</p:grpSp>
      <p:sp>
        <p:nvSpPr>
          <p:cNvPr id="28" name="六边形 27"/>
          <p:cNvSpPr/>
          <p:nvPr>
            <p:custDataLst>
              <p:tags r:id="rId13"/>
            </p:custDataLst>
          </p:nvPr>
        </p:nvSpPr>
        <p:spPr>
          <a:xfrm rot="5400000">
            <a:off x="573251" y="1045359"/>
            <a:ext cx="6196111" cy="5341474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</a:endParaRPr>
          </a:p>
        </p:txBody>
      </p:sp>
      <p:sp>
        <p:nvSpPr>
          <p:cNvPr id="7" name="六边形 6"/>
          <p:cNvSpPr/>
          <p:nvPr>
            <p:custDataLst>
              <p:tags r:id="rId14"/>
            </p:custDataLst>
          </p:nvPr>
        </p:nvSpPr>
        <p:spPr>
          <a:xfrm rot="5400000">
            <a:off x="1946989" y="185893"/>
            <a:ext cx="1607416" cy="1385703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六边形 7"/>
          <p:cNvSpPr/>
          <p:nvPr>
            <p:custDataLst>
              <p:tags r:id="rId15"/>
            </p:custDataLst>
          </p:nvPr>
        </p:nvSpPr>
        <p:spPr>
          <a:xfrm rot="5400000">
            <a:off x="916311" y="4557254"/>
            <a:ext cx="1607416" cy="1385703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六边形 8"/>
          <p:cNvSpPr/>
          <p:nvPr>
            <p:custDataLst>
              <p:tags r:id="rId16"/>
            </p:custDataLst>
          </p:nvPr>
        </p:nvSpPr>
        <p:spPr>
          <a:xfrm rot="5400000">
            <a:off x="212546" y="3302112"/>
            <a:ext cx="1607416" cy="1385703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466" y="1150360"/>
            <a:ext cx="4976470" cy="5351872"/>
          </a:xfrm>
          <a:prstGeom prst="rect">
            <a:avLst/>
          </a:prstGeom>
        </p:spPr>
      </p:pic>
      <p:cxnSp>
        <p:nvCxnSpPr>
          <p:cNvPr id="12" name="直接连接符 11"/>
          <p:cNvCxnSpPr/>
          <p:nvPr>
            <p:custDataLst>
              <p:tags r:id="rId19"/>
            </p:custDataLst>
          </p:nvPr>
        </p:nvCxnSpPr>
        <p:spPr>
          <a:xfrm>
            <a:off x="6684991" y="3506579"/>
            <a:ext cx="65799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0"/>
            </p:custDataLst>
          </p:nvPr>
        </p:nvSpPr>
        <p:spPr>
          <a:xfrm>
            <a:off x="6497320" y="1885950"/>
            <a:ext cx="4766945" cy="1571625"/>
          </a:xfrm>
        </p:spPr>
        <p:txBody>
          <a:bodyPr lIns="90170" tIns="46990" rIns="90170" bIns="46990" anchor="b" anchorCtr="0">
            <a:normAutofit/>
          </a:bodyPr>
          <a:lstStyle>
            <a:lvl1pPr algn="l">
              <a:defRPr sz="4900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1"/>
            </p:custDataLst>
          </p:nvPr>
        </p:nvSpPr>
        <p:spPr>
          <a:xfrm>
            <a:off x="6497361" y="3536645"/>
            <a:ext cx="5415002" cy="950984"/>
          </a:xfrm>
        </p:spPr>
        <p:txBody>
          <a:bodyPr lIns="90170" tIns="46990" rIns="90170" bIns="4699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2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2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2"/>
            </p:custDataLst>
          </p:nvPr>
        </p:nvGrpSpPr>
        <p:grpSpPr>
          <a:xfrm flipH="1">
            <a:off x="10480606" y="75036"/>
            <a:ext cx="1711394" cy="6782965"/>
            <a:chOff x="-1" y="75036"/>
            <a:chExt cx="1711394" cy="6782965"/>
          </a:xfrm>
        </p:grpSpPr>
        <p:sp>
          <p:nvSpPr>
            <p:cNvPr id="19" name="任意多边形: 形状 18"/>
            <p:cNvSpPr/>
            <p:nvPr userDrawn="1">
              <p:custDataLst>
                <p:tags r:id="rId3"/>
              </p:custDataLst>
            </p:nvPr>
          </p:nvSpPr>
          <p:spPr>
            <a:xfrm rot="5400000">
              <a:off x="-457282" y="4904424"/>
              <a:ext cx="1605927" cy="691364"/>
            </a:xfrm>
            <a:custGeom>
              <a:avLst/>
              <a:gdLst>
                <a:gd name="connsiteX0" fmla="*/ 0 w 1605927"/>
                <a:gd name="connsiteY0" fmla="*/ 691364 h 691364"/>
                <a:gd name="connsiteX1" fmla="*/ 345681 w 1605927"/>
                <a:gd name="connsiteY1" fmla="*/ 0 h 691364"/>
                <a:gd name="connsiteX2" fmla="*/ 1260245 w 1605927"/>
                <a:gd name="connsiteY2" fmla="*/ 0 h 691364"/>
                <a:gd name="connsiteX3" fmla="*/ 1605927 w 1605927"/>
                <a:gd name="connsiteY3" fmla="*/ 691364 h 691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5927" h="691364">
                  <a:moveTo>
                    <a:pt x="0" y="691364"/>
                  </a:moveTo>
                  <a:lnTo>
                    <a:pt x="345681" y="0"/>
                  </a:lnTo>
                  <a:lnTo>
                    <a:pt x="1260245" y="0"/>
                  </a:lnTo>
                  <a:lnTo>
                    <a:pt x="1605927" y="69136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六边形 19"/>
            <p:cNvSpPr/>
            <p:nvPr userDrawn="1">
              <p:custDataLst>
                <p:tags r:id="rId4"/>
              </p:custDataLst>
            </p:nvPr>
          </p:nvSpPr>
          <p:spPr>
            <a:xfrm rot="5400000">
              <a:off x="214834" y="185892"/>
              <a:ext cx="1607416" cy="1385703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: 形状 20"/>
            <p:cNvSpPr/>
            <p:nvPr userDrawn="1">
              <p:custDataLst>
                <p:tags r:id="rId5"/>
              </p:custDataLst>
            </p:nvPr>
          </p:nvSpPr>
          <p:spPr>
            <a:xfrm rot="5400000">
              <a:off x="650043" y="5796651"/>
              <a:ext cx="736996" cy="1385703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: 形状 21"/>
            <p:cNvSpPr/>
            <p:nvPr userDrawn="1">
              <p:custDataLst>
                <p:tags r:id="rId6"/>
              </p:custDataLst>
            </p:nvPr>
          </p:nvSpPr>
          <p:spPr>
            <a:xfrm rot="5400000">
              <a:off x="-457283" y="2065177"/>
              <a:ext cx="1607416" cy="692852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六边形 22"/>
          <p:cNvSpPr/>
          <p:nvPr>
            <p:custDataLst>
              <p:tags r:id="rId7"/>
            </p:custDataLst>
          </p:nvPr>
        </p:nvSpPr>
        <p:spPr>
          <a:xfrm rot="5400000">
            <a:off x="6682026" y="1561639"/>
            <a:ext cx="4824130" cy="4158732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445168" y="1780676"/>
            <a:ext cx="6242379" cy="1482551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50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388" y="1598743"/>
            <a:ext cx="3531405" cy="4090332"/>
          </a:xfrm>
          <a:prstGeom prst="rect">
            <a:avLst/>
          </a:prstGeom>
        </p:spPr>
      </p:pic>
      <p:cxnSp>
        <p:nvCxnSpPr>
          <p:cNvPr id="28" name="直接连接符 27"/>
          <p:cNvCxnSpPr/>
          <p:nvPr>
            <p:custDataLst>
              <p:tags r:id="rId14"/>
            </p:custDataLst>
          </p:nvPr>
        </p:nvCxnSpPr>
        <p:spPr>
          <a:xfrm>
            <a:off x="642891" y="3429000"/>
            <a:ext cx="109233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占位符 29"/>
          <p:cNvSpPr>
            <a:spLocks noGrp="1"/>
          </p:cNvSpPr>
          <p:nvPr>
            <p:ph type="body" sz="quarter" idx="13" hasCustomPrompt="1"/>
            <p:custDataLst>
              <p:tags r:id="rId15"/>
            </p:custDataLst>
          </p:nvPr>
        </p:nvSpPr>
        <p:spPr>
          <a:xfrm>
            <a:off x="445168" y="3594774"/>
            <a:ext cx="6124074" cy="129003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>
            <p:custDataLst>
              <p:tags r:id="rId2"/>
            </p:custDataLst>
          </p:nvPr>
        </p:nvGrpSpPr>
        <p:grpSpPr>
          <a:xfrm flipV="1">
            <a:off x="10173335" y="5083810"/>
            <a:ext cx="2026920" cy="1776095"/>
            <a:chOff x="13615" y="195"/>
            <a:chExt cx="5784" cy="5067"/>
          </a:xfrm>
        </p:grpSpPr>
        <p:sp>
          <p:nvSpPr>
            <p:cNvPr id="6" name="六边形 5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530" y="4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8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4126" y="-3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9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589" y="34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5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6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1" name="组合 10"/>
          <p:cNvGrpSpPr/>
          <p:nvPr>
            <p:custDataLst>
              <p:tags r:id="rId3"/>
            </p:custDataLst>
          </p:nvPr>
        </p:nvGrpSpPr>
        <p:grpSpPr>
          <a:xfrm flipH="1" flipV="1">
            <a:off x="-12700" y="4777105"/>
            <a:ext cx="2377440" cy="2082800"/>
            <a:chOff x="13615" y="195"/>
            <a:chExt cx="5784" cy="5067"/>
          </a:xfrm>
        </p:grpSpPr>
        <p:sp>
          <p:nvSpPr>
            <p:cNvPr id="6" name="六边形 5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530" y="4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0" name="任意多边形: 形状 14"/>
            <p:cNvSpPr/>
            <p:nvPr userDrawn="1">
              <p:custDataLst>
                <p:tags r:id="rId5"/>
              </p:custDataLst>
            </p:nvPr>
          </p:nvSpPr>
          <p:spPr>
            <a:xfrm rot="5400000" flipH="1">
              <a:off x="14126" y="-3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2" name="任意多边形: 形状 15"/>
            <p:cNvSpPr/>
            <p:nvPr userDrawn="1">
              <p:custDataLst>
                <p:tags r:id="rId6"/>
              </p:custDataLst>
            </p:nvPr>
          </p:nvSpPr>
          <p:spPr>
            <a:xfrm rot="16200000">
              <a:off x="17589" y="34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cap="none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 flipH="1">
            <a:off x="-4445" y="-5080"/>
            <a:ext cx="1572260" cy="137795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5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6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10873740" y="-317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8" name="矩形 7"/>
          <p:cNvSpPr/>
          <p:nvPr>
            <p:custDataLst>
              <p:tags r:id="rId6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 rot="16200000">
            <a:off x="11219815" y="-229235"/>
            <a:ext cx="567690" cy="1041400"/>
            <a:chOff x="16504" y="119"/>
            <a:chExt cx="2695" cy="4943"/>
          </a:xfrm>
        </p:grpSpPr>
        <p:sp>
          <p:nvSpPr>
            <p:cNvPr id="14" name="六边形 13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4" name="六边形 13"/>
          <p:cNvSpPr/>
          <p:nvPr>
            <p:custDataLst>
              <p:tags r:id="rId3"/>
            </p:custDataLst>
          </p:nvPr>
        </p:nvSpPr>
        <p:spPr>
          <a:xfrm rot="5400000" flipH="1">
            <a:off x="10369550" y="186055"/>
            <a:ext cx="1607185" cy="1385570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5" name="任意多边形: 形状 14"/>
          <p:cNvSpPr/>
          <p:nvPr>
            <p:custDataLst>
              <p:tags r:id="rId4"/>
            </p:custDataLst>
          </p:nvPr>
        </p:nvSpPr>
        <p:spPr>
          <a:xfrm rot="5400000" flipH="1">
            <a:off x="8843010" y="-327660"/>
            <a:ext cx="737235" cy="1385570"/>
          </a:xfrm>
          <a:custGeom>
            <a:avLst/>
            <a:gdLst>
              <a:gd name="connsiteX0" fmla="*/ 0 w 736996"/>
              <a:gd name="connsiteY0" fmla="*/ 692852 h 1385703"/>
              <a:gd name="connsiteX1" fmla="*/ 346426 w 736996"/>
              <a:gd name="connsiteY1" fmla="*/ 0 h 1385703"/>
              <a:gd name="connsiteX2" fmla="*/ 736996 w 736996"/>
              <a:gd name="connsiteY2" fmla="*/ 0 h 1385703"/>
              <a:gd name="connsiteX3" fmla="*/ 736996 w 736996"/>
              <a:gd name="connsiteY3" fmla="*/ 1385703 h 1385703"/>
              <a:gd name="connsiteX4" fmla="*/ 346426 w 736996"/>
              <a:gd name="connsiteY4" fmla="*/ 1385703 h 1385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996" h="1385703">
                <a:moveTo>
                  <a:pt x="0" y="692852"/>
                </a:moveTo>
                <a:lnTo>
                  <a:pt x="346426" y="0"/>
                </a:lnTo>
                <a:lnTo>
                  <a:pt x="736996" y="0"/>
                </a:lnTo>
                <a:lnTo>
                  <a:pt x="736996" y="1385703"/>
                </a:lnTo>
                <a:lnTo>
                  <a:pt x="346426" y="13857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6" name="任意多边形: 形状 15"/>
          <p:cNvSpPr/>
          <p:nvPr>
            <p:custDataLst>
              <p:tags r:id="rId5"/>
            </p:custDataLst>
          </p:nvPr>
        </p:nvSpPr>
        <p:spPr>
          <a:xfrm rot="16200000">
            <a:off x="11042015" y="2065020"/>
            <a:ext cx="1607185" cy="692785"/>
          </a:xfrm>
          <a:custGeom>
            <a:avLst/>
            <a:gdLst>
              <a:gd name="connsiteX0" fmla="*/ 0 w 1607416"/>
              <a:gd name="connsiteY0" fmla="*/ 692852 h 692852"/>
              <a:gd name="connsiteX1" fmla="*/ 346426 w 1607416"/>
              <a:gd name="connsiteY1" fmla="*/ 0 h 692852"/>
              <a:gd name="connsiteX2" fmla="*/ 1260990 w 1607416"/>
              <a:gd name="connsiteY2" fmla="*/ 0 h 692852"/>
              <a:gd name="connsiteX3" fmla="*/ 1607416 w 1607416"/>
              <a:gd name="connsiteY3" fmla="*/ 692852 h 692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7416" h="692852">
                <a:moveTo>
                  <a:pt x="0" y="692852"/>
                </a:moveTo>
                <a:lnTo>
                  <a:pt x="346426" y="0"/>
                </a:lnTo>
                <a:lnTo>
                  <a:pt x="1260990" y="0"/>
                </a:lnTo>
                <a:lnTo>
                  <a:pt x="1607416" y="69285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 rot="0" flipH="1" flipV="1">
            <a:off x="-3175" y="3629025"/>
            <a:ext cx="3672840" cy="3217545"/>
            <a:chOff x="13615" y="195"/>
            <a:chExt cx="5784" cy="5067"/>
          </a:xfrm>
        </p:grpSpPr>
        <p:sp>
          <p:nvSpPr>
            <p:cNvPr id="6" name="六边形 5"/>
            <p:cNvSpPr/>
            <p:nvPr userDrawn="1">
              <p:custDataLst>
                <p:tags r:id="rId6"/>
              </p:custDataLst>
            </p:nvPr>
          </p:nvSpPr>
          <p:spPr>
            <a:xfrm rot="5400000" flipH="1">
              <a:off x="16530" y="4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8" name="任意多边形: 形状 14"/>
            <p:cNvSpPr/>
            <p:nvPr userDrawn="1">
              <p:custDataLst>
                <p:tags r:id="rId7"/>
              </p:custDataLst>
            </p:nvPr>
          </p:nvSpPr>
          <p:spPr>
            <a:xfrm rot="5400000" flipH="1">
              <a:off x="14126" y="-3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9" name="任意多边形: 形状 15"/>
            <p:cNvSpPr/>
            <p:nvPr userDrawn="1">
              <p:custDataLst>
                <p:tags r:id="rId8"/>
              </p:custDataLst>
            </p:nvPr>
          </p:nvSpPr>
          <p:spPr>
            <a:xfrm rot="16200000">
              <a:off x="17589" y="34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 userDrawn="1">
            <p:custDataLst>
              <p:tags r:id="rId2"/>
            </p:custDataLst>
          </p:nvPr>
        </p:nvSpPr>
        <p:spPr>
          <a:xfrm>
            <a:off x="6934835" y="5735320"/>
            <a:ext cx="636905" cy="63690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椭圆 14"/>
          <p:cNvSpPr/>
          <p:nvPr userDrawn="1">
            <p:custDataLst>
              <p:tags r:id="rId3"/>
            </p:custDataLst>
          </p:nvPr>
        </p:nvSpPr>
        <p:spPr>
          <a:xfrm>
            <a:off x="7841615" y="5735320"/>
            <a:ext cx="636905" cy="63690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椭圆 18"/>
          <p:cNvSpPr/>
          <p:nvPr userDrawn="1">
            <p:custDataLst>
              <p:tags r:id="rId4"/>
            </p:custDataLst>
          </p:nvPr>
        </p:nvSpPr>
        <p:spPr>
          <a:xfrm>
            <a:off x="8747760" y="5735320"/>
            <a:ext cx="636905" cy="63690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Oval 50"/>
          <p:cNvSpPr>
            <a:spLocks noChangeAspect="1"/>
          </p:cNvSpPr>
          <p:nvPr userDrawn="1">
            <p:custDataLst>
              <p:tags r:id="rId5"/>
            </p:custDataLst>
          </p:nvPr>
        </p:nvSpPr>
        <p:spPr>
          <a:xfrm>
            <a:off x="7101840" y="5881370"/>
            <a:ext cx="318770" cy="360045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Rectangle 18"/>
          <p:cNvSpPr/>
          <p:nvPr userDrawn="1">
            <p:custDataLst>
              <p:tags r:id="rId6"/>
            </p:custDataLst>
          </p:nvPr>
        </p:nvSpPr>
        <p:spPr>
          <a:xfrm>
            <a:off x="7999095" y="5933440"/>
            <a:ext cx="335280" cy="266700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2" name="Rounded Rectangle 6"/>
          <p:cNvSpPr/>
          <p:nvPr userDrawn="1">
            <p:custDataLst>
              <p:tags r:id="rId7"/>
            </p:custDataLst>
          </p:nvPr>
        </p:nvSpPr>
        <p:spPr>
          <a:xfrm>
            <a:off x="8890635" y="5879465"/>
            <a:ext cx="346710" cy="353060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3" name="组合 22"/>
          <p:cNvGrpSpPr/>
          <p:nvPr userDrawn="1">
            <p:custDataLst>
              <p:tags r:id="rId8"/>
            </p:custDataLst>
          </p:nvPr>
        </p:nvGrpSpPr>
        <p:grpSpPr>
          <a:xfrm>
            <a:off x="152399" y="44556"/>
            <a:ext cx="1711394" cy="6782965"/>
            <a:chOff x="-1" y="75036"/>
            <a:chExt cx="1711394" cy="6782965"/>
          </a:xfrm>
        </p:grpSpPr>
        <p:sp>
          <p:nvSpPr>
            <p:cNvPr id="24" name="任意多边形: 形状 23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-457282" y="4904424"/>
              <a:ext cx="1605927" cy="691364"/>
            </a:xfrm>
            <a:custGeom>
              <a:avLst/>
              <a:gdLst>
                <a:gd name="connsiteX0" fmla="*/ 0 w 1605927"/>
                <a:gd name="connsiteY0" fmla="*/ 691364 h 691364"/>
                <a:gd name="connsiteX1" fmla="*/ 345681 w 1605927"/>
                <a:gd name="connsiteY1" fmla="*/ 0 h 691364"/>
                <a:gd name="connsiteX2" fmla="*/ 1260245 w 1605927"/>
                <a:gd name="connsiteY2" fmla="*/ 0 h 691364"/>
                <a:gd name="connsiteX3" fmla="*/ 1605927 w 1605927"/>
                <a:gd name="connsiteY3" fmla="*/ 691364 h 691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5927" h="691364">
                  <a:moveTo>
                    <a:pt x="0" y="691364"/>
                  </a:moveTo>
                  <a:lnTo>
                    <a:pt x="345681" y="0"/>
                  </a:lnTo>
                  <a:lnTo>
                    <a:pt x="1260245" y="0"/>
                  </a:lnTo>
                  <a:lnTo>
                    <a:pt x="1605927" y="69136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5" name="六边形 24"/>
            <p:cNvSpPr/>
            <p:nvPr userDrawn="1">
              <p:custDataLst>
                <p:tags r:id="rId10"/>
              </p:custDataLst>
            </p:nvPr>
          </p:nvSpPr>
          <p:spPr>
            <a:xfrm rot="5400000">
              <a:off x="214834" y="185892"/>
              <a:ext cx="1607416" cy="1385703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6" name="任意多边形: 形状 25"/>
            <p:cNvSpPr/>
            <p:nvPr userDrawn="1">
              <p:custDataLst>
                <p:tags r:id="rId11"/>
              </p:custDataLst>
            </p:nvPr>
          </p:nvSpPr>
          <p:spPr>
            <a:xfrm rot="5400000">
              <a:off x="650043" y="5796651"/>
              <a:ext cx="736996" cy="1385703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7" name="任意多边形: 形状 26"/>
            <p:cNvSpPr/>
            <p:nvPr userDrawn="1">
              <p:custDataLst>
                <p:tags r:id="rId12"/>
              </p:custDataLst>
            </p:nvPr>
          </p:nvSpPr>
          <p:spPr>
            <a:xfrm rot="5400000">
              <a:off x="-457283" y="2065177"/>
              <a:ext cx="1607416" cy="692852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</p:grpSp>
      <p:sp>
        <p:nvSpPr>
          <p:cNvPr id="28" name="六边形 27"/>
          <p:cNvSpPr/>
          <p:nvPr userDrawn="1">
            <p:custDataLst>
              <p:tags r:id="rId13"/>
            </p:custDataLst>
          </p:nvPr>
        </p:nvSpPr>
        <p:spPr>
          <a:xfrm rot="5400000">
            <a:off x="573251" y="1045359"/>
            <a:ext cx="6196111" cy="5341474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</a:endParaRPr>
          </a:p>
        </p:txBody>
      </p:sp>
      <p:sp>
        <p:nvSpPr>
          <p:cNvPr id="7" name="六边形 6"/>
          <p:cNvSpPr/>
          <p:nvPr userDrawn="1">
            <p:custDataLst>
              <p:tags r:id="rId14"/>
            </p:custDataLst>
          </p:nvPr>
        </p:nvSpPr>
        <p:spPr>
          <a:xfrm rot="5400000">
            <a:off x="1946989" y="185893"/>
            <a:ext cx="1607416" cy="1385703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六边形 7"/>
          <p:cNvSpPr/>
          <p:nvPr userDrawn="1">
            <p:custDataLst>
              <p:tags r:id="rId15"/>
            </p:custDataLst>
          </p:nvPr>
        </p:nvSpPr>
        <p:spPr>
          <a:xfrm rot="5400000">
            <a:off x="916311" y="4557254"/>
            <a:ext cx="1607416" cy="1385703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六边形 8"/>
          <p:cNvSpPr/>
          <p:nvPr userDrawn="1">
            <p:custDataLst>
              <p:tags r:id="rId16"/>
            </p:custDataLst>
          </p:nvPr>
        </p:nvSpPr>
        <p:spPr>
          <a:xfrm rot="5400000">
            <a:off x="212546" y="3302112"/>
            <a:ext cx="1607416" cy="1385703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>
            <p:custDataLst>
              <p:tags r:id="rId1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466" y="1150360"/>
            <a:ext cx="4976470" cy="5351872"/>
          </a:xfrm>
          <a:prstGeom prst="rect">
            <a:avLst/>
          </a:prstGeom>
        </p:spPr>
      </p:pic>
      <p:cxnSp>
        <p:nvCxnSpPr>
          <p:cNvPr id="12" name="直接连接符 11"/>
          <p:cNvCxnSpPr/>
          <p:nvPr userDrawn="1">
            <p:custDataLst>
              <p:tags r:id="rId19"/>
            </p:custDataLst>
          </p:nvPr>
        </p:nvCxnSpPr>
        <p:spPr>
          <a:xfrm>
            <a:off x="6684991" y="3506579"/>
            <a:ext cx="65799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0"/>
            </p:custDataLst>
          </p:nvPr>
        </p:nvSpPr>
        <p:spPr>
          <a:xfrm>
            <a:off x="6497320" y="1885950"/>
            <a:ext cx="4766945" cy="1571625"/>
          </a:xfrm>
        </p:spPr>
        <p:txBody>
          <a:bodyPr lIns="90170" tIns="46990" rIns="90170" bIns="46990" anchor="b" anchorCtr="0">
            <a:normAutofit/>
          </a:bodyPr>
          <a:lstStyle>
            <a:lvl1pPr algn="l">
              <a:defRPr sz="4900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1"/>
            </p:custDataLst>
          </p:nvPr>
        </p:nvSpPr>
        <p:spPr>
          <a:xfrm>
            <a:off x="6497361" y="3536645"/>
            <a:ext cx="5415002" cy="950984"/>
          </a:xfrm>
        </p:spPr>
        <p:txBody>
          <a:bodyPr lIns="90170" tIns="46990" rIns="90170" bIns="4699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2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2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六边形 19"/>
          <p:cNvSpPr/>
          <p:nvPr userDrawn="1">
            <p:custDataLst>
              <p:tags r:id="rId2"/>
            </p:custDataLst>
          </p:nvPr>
        </p:nvSpPr>
        <p:spPr>
          <a:xfrm rot="5400000">
            <a:off x="6248154" y="1032147"/>
            <a:ext cx="5560700" cy="4793705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 userDrawn="1">
            <p:custDataLst>
              <p:tags r:id="rId3"/>
            </p:custDataLst>
          </p:nvPr>
        </p:nvSpPr>
        <p:spPr>
          <a:xfrm>
            <a:off x="-1" y="4561114"/>
            <a:ext cx="3636000" cy="2177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224062" y="3590338"/>
            <a:ext cx="6505570" cy="921320"/>
          </a:xfrm>
        </p:spPr>
        <p:txBody>
          <a:bodyPr lIns="90170" tIns="46990" rIns="90170" bIns="4699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>
          <a:xfrm>
            <a:off x="224062" y="4803275"/>
            <a:ext cx="6505570" cy="1077985"/>
          </a:xfrm>
        </p:spPr>
        <p:txBody>
          <a:bodyPr lIns="90170" tIns="46990" rIns="90170" bIns="46990">
            <a:normAutofit/>
          </a:bodyPr>
          <a:lstStyle>
            <a:lvl1pPr marL="0" indent="0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923" y="1104966"/>
            <a:ext cx="4141143" cy="48016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4642758" y="6651171"/>
            <a:ext cx="2906485" cy="2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六边形 19"/>
          <p:cNvSpPr/>
          <p:nvPr>
            <p:custDataLst>
              <p:tags r:id="rId2"/>
            </p:custDataLst>
          </p:nvPr>
        </p:nvSpPr>
        <p:spPr>
          <a:xfrm rot="5400000">
            <a:off x="6248154" y="1032147"/>
            <a:ext cx="5560700" cy="4793705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>
            <p:custDataLst>
              <p:tags r:id="rId3"/>
            </p:custDataLst>
          </p:nvPr>
        </p:nvSpPr>
        <p:spPr>
          <a:xfrm>
            <a:off x="-1" y="4561114"/>
            <a:ext cx="3636000" cy="2177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224062" y="3590338"/>
            <a:ext cx="6505570" cy="921320"/>
          </a:xfrm>
        </p:spPr>
        <p:txBody>
          <a:bodyPr lIns="90170" tIns="46990" rIns="90170" bIns="4699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>
          <a:xfrm>
            <a:off x="224062" y="4803275"/>
            <a:ext cx="6505570" cy="1077985"/>
          </a:xfrm>
        </p:spPr>
        <p:txBody>
          <a:bodyPr lIns="90170" tIns="46990" rIns="90170" bIns="46990">
            <a:normAutofit/>
          </a:bodyPr>
          <a:lstStyle>
            <a:lvl1pPr marL="0" indent="0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923" y="1104966"/>
            <a:ext cx="4141143" cy="48016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 userDrawn="1">
            <p:custDataLst>
              <p:tags r:id="rId2"/>
            </p:custDataLst>
          </p:nvPr>
        </p:nvGrpSpPr>
        <p:grpSpPr>
          <a:xfrm flipH="1">
            <a:off x="10480606" y="75036"/>
            <a:ext cx="1711394" cy="6782965"/>
            <a:chOff x="-1" y="75036"/>
            <a:chExt cx="1711394" cy="6782965"/>
          </a:xfrm>
        </p:grpSpPr>
        <p:sp>
          <p:nvSpPr>
            <p:cNvPr id="19" name="任意多边形: 形状 18"/>
            <p:cNvSpPr/>
            <p:nvPr userDrawn="1">
              <p:custDataLst>
                <p:tags r:id="rId3"/>
              </p:custDataLst>
            </p:nvPr>
          </p:nvSpPr>
          <p:spPr>
            <a:xfrm rot="5400000">
              <a:off x="-457282" y="4904424"/>
              <a:ext cx="1605927" cy="691364"/>
            </a:xfrm>
            <a:custGeom>
              <a:avLst/>
              <a:gdLst>
                <a:gd name="connsiteX0" fmla="*/ 0 w 1605927"/>
                <a:gd name="connsiteY0" fmla="*/ 691364 h 691364"/>
                <a:gd name="connsiteX1" fmla="*/ 345681 w 1605927"/>
                <a:gd name="connsiteY1" fmla="*/ 0 h 691364"/>
                <a:gd name="connsiteX2" fmla="*/ 1260245 w 1605927"/>
                <a:gd name="connsiteY2" fmla="*/ 0 h 691364"/>
                <a:gd name="connsiteX3" fmla="*/ 1605927 w 1605927"/>
                <a:gd name="connsiteY3" fmla="*/ 691364 h 691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5927" h="691364">
                  <a:moveTo>
                    <a:pt x="0" y="691364"/>
                  </a:moveTo>
                  <a:lnTo>
                    <a:pt x="345681" y="0"/>
                  </a:lnTo>
                  <a:lnTo>
                    <a:pt x="1260245" y="0"/>
                  </a:lnTo>
                  <a:lnTo>
                    <a:pt x="1605927" y="69136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六边形 19"/>
            <p:cNvSpPr/>
            <p:nvPr userDrawn="1">
              <p:custDataLst>
                <p:tags r:id="rId4"/>
              </p:custDataLst>
            </p:nvPr>
          </p:nvSpPr>
          <p:spPr>
            <a:xfrm rot="5400000">
              <a:off x="214834" y="185892"/>
              <a:ext cx="1607416" cy="1385703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: 形状 20"/>
            <p:cNvSpPr/>
            <p:nvPr userDrawn="1">
              <p:custDataLst>
                <p:tags r:id="rId5"/>
              </p:custDataLst>
            </p:nvPr>
          </p:nvSpPr>
          <p:spPr>
            <a:xfrm rot="5400000">
              <a:off x="650043" y="5796651"/>
              <a:ext cx="736996" cy="1385703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: 形状 21"/>
            <p:cNvSpPr/>
            <p:nvPr userDrawn="1">
              <p:custDataLst>
                <p:tags r:id="rId6"/>
              </p:custDataLst>
            </p:nvPr>
          </p:nvSpPr>
          <p:spPr>
            <a:xfrm rot="5400000">
              <a:off x="-457283" y="2065177"/>
              <a:ext cx="1607416" cy="692852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六边形 22"/>
          <p:cNvSpPr/>
          <p:nvPr userDrawn="1">
            <p:custDataLst>
              <p:tags r:id="rId7"/>
            </p:custDataLst>
          </p:nvPr>
        </p:nvSpPr>
        <p:spPr>
          <a:xfrm rot="5400000">
            <a:off x="6682026" y="1561639"/>
            <a:ext cx="4824130" cy="4158732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445168" y="1780676"/>
            <a:ext cx="6242379" cy="1482551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50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 userDrawn="1">
            <p:custDataLst>
              <p:tags r:id="rId1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388" y="1598743"/>
            <a:ext cx="3531405" cy="4090332"/>
          </a:xfrm>
          <a:prstGeom prst="rect">
            <a:avLst/>
          </a:prstGeom>
        </p:spPr>
      </p:pic>
      <p:cxnSp>
        <p:nvCxnSpPr>
          <p:cNvPr id="28" name="直接连接符 27"/>
          <p:cNvCxnSpPr/>
          <p:nvPr userDrawn="1">
            <p:custDataLst>
              <p:tags r:id="rId14"/>
            </p:custDataLst>
          </p:nvPr>
        </p:nvCxnSpPr>
        <p:spPr>
          <a:xfrm>
            <a:off x="642891" y="3429000"/>
            <a:ext cx="109233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占位符 29"/>
          <p:cNvSpPr>
            <a:spLocks noGrp="1"/>
          </p:cNvSpPr>
          <p:nvPr>
            <p:ph type="body" sz="quarter" idx="13" hasCustomPrompt="1"/>
            <p:custDataLst>
              <p:tags r:id="rId15"/>
            </p:custDataLst>
          </p:nvPr>
        </p:nvSpPr>
        <p:spPr>
          <a:xfrm>
            <a:off x="445168" y="3594774"/>
            <a:ext cx="6124074" cy="129003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 flipV="1">
            <a:off x="10173335" y="5083810"/>
            <a:ext cx="2026920" cy="1776095"/>
            <a:chOff x="13615" y="195"/>
            <a:chExt cx="5784" cy="5067"/>
          </a:xfrm>
        </p:grpSpPr>
        <p:sp>
          <p:nvSpPr>
            <p:cNvPr id="6" name="六边形 5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530" y="4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8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4126" y="-3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9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589" y="34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5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6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 flipH="1" flipV="1">
            <a:off x="-12700" y="4777105"/>
            <a:ext cx="2377440" cy="2082800"/>
            <a:chOff x="13615" y="195"/>
            <a:chExt cx="5784" cy="5067"/>
          </a:xfrm>
        </p:grpSpPr>
        <p:sp>
          <p:nvSpPr>
            <p:cNvPr id="6" name="六边形 5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530" y="4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0" name="任意多边形: 形状 14"/>
            <p:cNvSpPr/>
            <p:nvPr userDrawn="1">
              <p:custDataLst>
                <p:tags r:id="rId5"/>
              </p:custDataLst>
            </p:nvPr>
          </p:nvSpPr>
          <p:spPr>
            <a:xfrm rot="5400000" flipH="1">
              <a:off x="14126" y="-3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2" name="任意多边形: 形状 15"/>
            <p:cNvSpPr/>
            <p:nvPr userDrawn="1">
              <p:custDataLst>
                <p:tags r:id="rId6"/>
              </p:custDataLst>
            </p:nvPr>
          </p:nvSpPr>
          <p:spPr>
            <a:xfrm rot="16200000">
              <a:off x="17589" y="34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cap="none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 flipH="1">
            <a:off x="-4445" y="-5080"/>
            <a:ext cx="1572260" cy="137795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5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6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10873740" y="-317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8" name="矩形 7"/>
          <p:cNvSpPr/>
          <p:nvPr userDrawn="1">
            <p:custDataLst>
              <p:tags r:id="rId6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 rot="16200000">
            <a:off x="11219815" y="-229235"/>
            <a:ext cx="567690" cy="1041400"/>
            <a:chOff x="16504" y="119"/>
            <a:chExt cx="2695" cy="4943"/>
          </a:xfrm>
        </p:grpSpPr>
        <p:sp>
          <p:nvSpPr>
            <p:cNvPr id="14" name="六边形 13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4" name="六边形 13"/>
          <p:cNvSpPr/>
          <p:nvPr userDrawn="1">
            <p:custDataLst>
              <p:tags r:id="rId3"/>
            </p:custDataLst>
          </p:nvPr>
        </p:nvSpPr>
        <p:spPr>
          <a:xfrm rot="5400000" flipH="1">
            <a:off x="10369550" y="186055"/>
            <a:ext cx="1607185" cy="1385570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5" name="任意多边形: 形状 14"/>
          <p:cNvSpPr/>
          <p:nvPr userDrawn="1">
            <p:custDataLst>
              <p:tags r:id="rId4"/>
            </p:custDataLst>
          </p:nvPr>
        </p:nvSpPr>
        <p:spPr>
          <a:xfrm rot="5400000" flipH="1">
            <a:off x="8843010" y="-327660"/>
            <a:ext cx="737235" cy="1385570"/>
          </a:xfrm>
          <a:custGeom>
            <a:avLst/>
            <a:gdLst>
              <a:gd name="connsiteX0" fmla="*/ 0 w 736996"/>
              <a:gd name="connsiteY0" fmla="*/ 692852 h 1385703"/>
              <a:gd name="connsiteX1" fmla="*/ 346426 w 736996"/>
              <a:gd name="connsiteY1" fmla="*/ 0 h 1385703"/>
              <a:gd name="connsiteX2" fmla="*/ 736996 w 736996"/>
              <a:gd name="connsiteY2" fmla="*/ 0 h 1385703"/>
              <a:gd name="connsiteX3" fmla="*/ 736996 w 736996"/>
              <a:gd name="connsiteY3" fmla="*/ 1385703 h 1385703"/>
              <a:gd name="connsiteX4" fmla="*/ 346426 w 736996"/>
              <a:gd name="connsiteY4" fmla="*/ 1385703 h 1385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996" h="1385703">
                <a:moveTo>
                  <a:pt x="0" y="692852"/>
                </a:moveTo>
                <a:lnTo>
                  <a:pt x="346426" y="0"/>
                </a:lnTo>
                <a:lnTo>
                  <a:pt x="736996" y="0"/>
                </a:lnTo>
                <a:lnTo>
                  <a:pt x="736996" y="1385703"/>
                </a:lnTo>
                <a:lnTo>
                  <a:pt x="346426" y="13857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6" name="任意多边形: 形状 15"/>
          <p:cNvSpPr/>
          <p:nvPr userDrawn="1">
            <p:custDataLst>
              <p:tags r:id="rId5"/>
            </p:custDataLst>
          </p:nvPr>
        </p:nvSpPr>
        <p:spPr>
          <a:xfrm rot="16200000">
            <a:off x="11042015" y="2065020"/>
            <a:ext cx="1607185" cy="692785"/>
          </a:xfrm>
          <a:custGeom>
            <a:avLst/>
            <a:gdLst>
              <a:gd name="connsiteX0" fmla="*/ 0 w 1607416"/>
              <a:gd name="connsiteY0" fmla="*/ 692852 h 692852"/>
              <a:gd name="connsiteX1" fmla="*/ 346426 w 1607416"/>
              <a:gd name="connsiteY1" fmla="*/ 0 h 692852"/>
              <a:gd name="connsiteX2" fmla="*/ 1260990 w 1607416"/>
              <a:gd name="connsiteY2" fmla="*/ 0 h 692852"/>
              <a:gd name="connsiteX3" fmla="*/ 1607416 w 1607416"/>
              <a:gd name="connsiteY3" fmla="*/ 692852 h 692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7416" h="692852">
                <a:moveTo>
                  <a:pt x="0" y="692852"/>
                </a:moveTo>
                <a:lnTo>
                  <a:pt x="346426" y="0"/>
                </a:lnTo>
                <a:lnTo>
                  <a:pt x="1260990" y="0"/>
                </a:lnTo>
                <a:lnTo>
                  <a:pt x="1607416" y="69285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 rot="0" flipH="1" flipV="1">
            <a:off x="-3175" y="3629025"/>
            <a:ext cx="3672840" cy="3217545"/>
            <a:chOff x="13615" y="195"/>
            <a:chExt cx="5784" cy="5067"/>
          </a:xfrm>
        </p:grpSpPr>
        <p:sp>
          <p:nvSpPr>
            <p:cNvPr id="6" name="六边形 5"/>
            <p:cNvSpPr/>
            <p:nvPr userDrawn="1">
              <p:custDataLst>
                <p:tags r:id="rId6"/>
              </p:custDataLst>
            </p:nvPr>
          </p:nvSpPr>
          <p:spPr>
            <a:xfrm rot="5400000" flipH="1">
              <a:off x="16530" y="4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8" name="任意多边形: 形状 14"/>
            <p:cNvSpPr/>
            <p:nvPr userDrawn="1">
              <p:custDataLst>
                <p:tags r:id="rId7"/>
              </p:custDataLst>
            </p:nvPr>
          </p:nvSpPr>
          <p:spPr>
            <a:xfrm rot="5400000" flipH="1">
              <a:off x="14126" y="-3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9" name="任意多边形: 形状 15"/>
            <p:cNvSpPr/>
            <p:nvPr userDrawn="1">
              <p:custDataLst>
                <p:tags r:id="rId8"/>
              </p:custDataLst>
            </p:nvPr>
          </p:nvSpPr>
          <p:spPr>
            <a:xfrm rot="16200000">
              <a:off x="17589" y="34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4642758" y="6651171"/>
            <a:ext cx="2906485" cy="2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tags" Target="../tags/tag166.xml"/><Relationship Id="rId24" Type="http://schemas.openxmlformats.org/officeDocument/2006/relationships/tags" Target="../tags/tag165.xml"/><Relationship Id="rId23" Type="http://schemas.openxmlformats.org/officeDocument/2006/relationships/tags" Target="../tags/tag164.xml"/><Relationship Id="rId22" Type="http://schemas.openxmlformats.org/officeDocument/2006/relationships/tags" Target="../tags/tag163.xml"/><Relationship Id="rId21" Type="http://schemas.openxmlformats.org/officeDocument/2006/relationships/tags" Target="../tags/tag162.xml"/><Relationship Id="rId20" Type="http://schemas.openxmlformats.org/officeDocument/2006/relationships/tags" Target="../tags/tag161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2.xml"/><Relationship Id="rId25" Type="http://schemas.openxmlformats.org/officeDocument/2006/relationships/theme" Target="../theme/theme2.xml"/><Relationship Id="rId24" Type="http://schemas.openxmlformats.org/officeDocument/2006/relationships/tags" Target="../tags/tag332.xml"/><Relationship Id="rId23" Type="http://schemas.openxmlformats.org/officeDocument/2006/relationships/tags" Target="../tags/tag331.xml"/><Relationship Id="rId22" Type="http://schemas.openxmlformats.org/officeDocument/2006/relationships/tags" Target="../tags/tag330.xml"/><Relationship Id="rId21" Type="http://schemas.openxmlformats.org/officeDocument/2006/relationships/tags" Target="../tags/tag329.xml"/><Relationship Id="rId20" Type="http://schemas.openxmlformats.org/officeDocument/2006/relationships/tags" Target="../tags/tag328.xml"/><Relationship Id="rId2" Type="http://schemas.openxmlformats.org/officeDocument/2006/relationships/slideLayout" Target="../slideLayouts/slideLayout21.xml"/><Relationship Id="rId19" Type="http://schemas.openxmlformats.org/officeDocument/2006/relationships/tags" Target="../tags/tag327.xml"/><Relationship Id="rId18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339.xml"/><Relationship Id="rId6" Type="http://schemas.openxmlformats.org/officeDocument/2006/relationships/tags" Target="../tags/tag338.xml"/><Relationship Id="rId5" Type="http://schemas.openxmlformats.org/officeDocument/2006/relationships/tags" Target="../tags/tag337.xml"/><Relationship Id="rId4" Type="http://schemas.openxmlformats.org/officeDocument/2006/relationships/tags" Target="../tags/tag336.xml"/><Relationship Id="rId3" Type="http://schemas.openxmlformats.org/officeDocument/2006/relationships/tags" Target="../tags/tag335.xml"/><Relationship Id="rId2" Type="http://schemas.openxmlformats.org/officeDocument/2006/relationships/tags" Target="../tags/tag334.xml"/><Relationship Id="rId1" Type="http://schemas.openxmlformats.org/officeDocument/2006/relationships/tags" Target="../tags/tag333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392.xml"/><Relationship Id="rId7" Type="http://schemas.openxmlformats.org/officeDocument/2006/relationships/tags" Target="../tags/tag391.xml"/><Relationship Id="rId6" Type="http://schemas.openxmlformats.org/officeDocument/2006/relationships/tags" Target="../tags/tag390.xml"/><Relationship Id="rId5" Type="http://schemas.openxmlformats.org/officeDocument/2006/relationships/tags" Target="../tags/tag389.xml"/><Relationship Id="rId4" Type="http://schemas.openxmlformats.org/officeDocument/2006/relationships/tags" Target="../tags/tag388.xml"/><Relationship Id="rId3" Type="http://schemas.openxmlformats.org/officeDocument/2006/relationships/tags" Target="../tags/tag387.xml"/><Relationship Id="rId2" Type="http://schemas.openxmlformats.org/officeDocument/2006/relationships/tags" Target="../tags/tag386.xml"/><Relationship Id="rId1" Type="http://schemas.openxmlformats.org/officeDocument/2006/relationships/tags" Target="../tags/tag385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tags" Target="../tags/tag398.xml"/><Relationship Id="rId5" Type="http://schemas.openxmlformats.org/officeDocument/2006/relationships/tags" Target="../tags/tag397.xml"/><Relationship Id="rId4" Type="http://schemas.openxmlformats.org/officeDocument/2006/relationships/tags" Target="../tags/tag396.xml"/><Relationship Id="rId3" Type="http://schemas.openxmlformats.org/officeDocument/2006/relationships/tags" Target="../tags/tag395.xml"/><Relationship Id="rId2" Type="http://schemas.openxmlformats.org/officeDocument/2006/relationships/tags" Target="../tags/tag394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399.xml"/><Relationship Id="rId10" Type="http://schemas.openxmlformats.org/officeDocument/2006/relationships/image" Target="../media/image14.png"/><Relationship Id="rId1" Type="http://schemas.openxmlformats.org/officeDocument/2006/relationships/tags" Target="../tags/tag393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404.xml"/><Relationship Id="rId8" Type="http://schemas.openxmlformats.org/officeDocument/2006/relationships/image" Target="../media/image18.png"/><Relationship Id="rId7" Type="http://schemas.openxmlformats.org/officeDocument/2006/relationships/image" Target="../media/image17.png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tags" Target="../tags/tag403.xml"/><Relationship Id="rId3" Type="http://schemas.openxmlformats.org/officeDocument/2006/relationships/tags" Target="../tags/tag402.xml"/><Relationship Id="rId2" Type="http://schemas.openxmlformats.org/officeDocument/2006/relationships/tags" Target="../tags/tag401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400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png"/><Relationship Id="rId8" Type="http://schemas.openxmlformats.org/officeDocument/2006/relationships/image" Target="../media/image7.png"/><Relationship Id="rId7" Type="http://schemas.openxmlformats.org/officeDocument/2006/relationships/image" Target="../media/image21.png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tags" Target="../tags/tag408.xml"/><Relationship Id="rId3" Type="http://schemas.openxmlformats.org/officeDocument/2006/relationships/tags" Target="../tags/tag407.xml"/><Relationship Id="rId2" Type="http://schemas.openxmlformats.org/officeDocument/2006/relationships/tags" Target="../tags/tag406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409.xml"/><Relationship Id="rId1" Type="http://schemas.openxmlformats.org/officeDocument/2006/relationships/tags" Target="../tags/tag405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41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tags" Target="../tags/tag413.xml"/><Relationship Id="rId3" Type="http://schemas.openxmlformats.org/officeDocument/2006/relationships/tags" Target="../tags/tag412.xml"/><Relationship Id="rId2" Type="http://schemas.openxmlformats.org/officeDocument/2006/relationships/tags" Target="../tags/tag411.xml"/><Relationship Id="rId1" Type="http://schemas.openxmlformats.org/officeDocument/2006/relationships/tags" Target="../tags/tag410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421.xml"/><Relationship Id="rId8" Type="http://schemas.openxmlformats.org/officeDocument/2006/relationships/image" Target="../media/image26.png"/><Relationship Id="rId7" Type="http://schemas.openxmlformats.org/officeDocument/2006/relationships/image" Target="../media/image25.png"/><Relationship Id="rId6" Type="http://schemas.openxmlformats.org/officeDocument/2006/relationships/tags" Target="../tags/tag420.xml"/><Relationship Id="rId5" Type="http://schemas.openxmlformats.org/officeDocument/2006/relationships/tags" Target="../tags/tag419.xml"/><Relationship Id="rId4" Type="http://schemas.openxmlformats.org/officeDocument/2006/relationships/tags" Target="../tags/tag418.xml"/><Relationship Id="rId3" Type="http://schemas.openxmlformats.org/officeDocument/2006/relationships/tags" Target="../tags/tag417.xml"/><Relationship Id="rId2" Type="http://schemas.openxmlformats.org/officeDocument/2006/relationships/tags" Target="../tags/tag416.xml"/><Relationship Id="rId11" Type="http://schemas.openxmlformats.org/officeDocument/2006/relationships/notesSlide" Target="../notesSlides/notesSlide6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415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424.xml"/><Relationship Id="rId2" Type="http://schemas.openxmlformats.org/officeDocument/2006/relationships/tags" Target="../tags/tag423.xml"/><Relationship Id="rId1" Type="http://schemas.openxmlformats.org/officeDocument/2006/relationships/tags" Target="../tags/tag422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8" Type="http://schemas.openxmlformats.org/officeDocument/2006/relationships/tags" Target="../tags/tag432.xml"/><Relationship Id="rId7" Type="http://schemas.openxmlformats.org/officeDocument/2006/relationships/tags" Target="../tags/tag431.xml"/><Relationship Id="rId6" Type="http://schemas.openxmlformats.org/officeDocument/2006/relationships/tags" Target="../tags/tag430.xml"/><Relationship Id="rId5" Type="http://schemas.openxmlformats.org/officeDocument/2006/relationships/tags" Target="../tags/tag429.xml"/><Relationship Id="rId4" Type="http://schemas.openxmlformats.org/officeDocument/2006/relationships/tags" Target="../tags/tag428.xml"/><Relationship Id="rId3" Type="http://schemas.openxmlformats.org/officeDocument/2006/relationships/tags" Target="../tags/tag427.xml"/><Relationship Id="rId2" Type="http://schemas.openxmlformats.org/officeDocument/2006/relationships/tags" Target="../tags/tag426.xml"/><Relationship Id="rId10" Type="http://schemas.openxmlformats.org/officeDocument/2006/relationships/notesSlide" Target="../notesSlides/notesSlide8.xml"/><Relationship Id="rId1" Type="http://schemas.openxmlformats.org/officeDocument/2006/relationships/tags" Target="../tags/tag42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437.xml"/><Relationship Id="rId6" Type="http://schemas.openxmlformats.org/officeDocument/2006/relationships/image" Target="../media/image28.jpeg"/><Relationship Id="rId5" Type="http://schemas.openxmlformats.org/officeDocument/2006/relationships/tags" Target="../tags/tag436.xml"/><Relationship Id="rId4" Type="http://schemas.openxmlformats.org/officeDocument/2006/relationships/image" Target="../media/image27.jpeg"/><Relationship Id="rId3" Type="http://schemas.openxmlformats.org/officeDocument/2006/relationships/tags" Target="../tags/tag435.xml"/><Relationship Id="rId2" Type="http://schemas.openxmlformats.org/officeDocument/2006/relationships/tags" Target="../tags/tag434.xml"/><Relationship Id="rId1" Type="http://schemas.openxmlformats.org/officeDocument/2006/relationships/tags" Target="../tags/tag43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439.xml"/><Relationship Id="rId1" Type="http://schemas.openxmlformats.org/officeDocument/2006/relationships/tags" Target="../tags/tag438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342.xml"/><Relationship Id="rId2" Type="http://schemas.openxmlformats.org/officeDocument/2006/relationships/tags" Target="../tags/tag341.xml"/><Relationship Id="rId1" Type="http://schemas.openxmlformats.org/officeDocument/2006/relationships/tags" Target="../tags/tag340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350.xml"/><Relationship Id="rId7" Type="http://schemas.openxmlformats.org/officeDocument/2006/relationships/tags" Target="../tags/tag349.xml"/><Relationship Id="rId6" Type="http://schemas.openxmlformats.org/officeDocument/2006/relationships/tags" Target="../tags/tag348.xml"/><Relationship Id="rId5" Type="http://schemas.openxmlformats.org/officeDocument/2006/relationships/tags" Target="../tags/tag347.xml"/><Relationship Id="rId4" Type="http://schemas.openxmlformats.org/officeDocument/2006/relationships/tags" Target="../tags/tag346.xml"/><Relationship Id="rId3" Type="http://schemas.openxmlformats.org/officeDocument/2006/relationships/tags" Target="../tags/tag345.xml"/><Relationship Id="rId2" Type="http://schemas.openxmlformats.org/officeDocument/2006/relationships/tags" Target="../tags/tag344.xml"/><Relationship Id="rId1" Type="http://schemas.openxmlformats.org/officeDocument/2006/relationships/tags" Target="../tags/tag343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358.xml"/><Relationship Id="rId7" Type="http://schemas.openxmlformats.org/officeDocument/2006/relationships/tags" Target="../tags/tag357.xml"/><Relationship Id="rId6" Type="http://schemas.openxmlformats.org/officeDocument/2006/relationships/tags" Target="../tags/tag356.xml"/><Relationship Id="rId5" Type="http://schemas.openxmlformats.org/officeDocument/2006/relationships/tags" Target="../tags/tag355.xml"/><Relationship Id="rId4" Type="http://schemas.openxmlformats.org/officeDocument/2006/relationships/tags" Target="../tags/tag354.xml"/><Relationship Id="rId3" Type="http://schemas.openxmlformats.org/officeDocument/2006/relationships/tags" Target="../tags/tag353.xml"/><Relationship Id="rId2" Type="http://schemas.openxmlformats.org/officeDocument/2006/relationships/tags" Target="../tags/tag352.xml"/><Relationship Id="rId1" Type="http://schemas.openxmlformats.org/officeDocument/2006/relationships/tags" Target="../tags/tag35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image" Target="../media/image5.png"/><Relationship Id="rId7" Type="http://schemas.openxmlformats.org/officeDocument/2006/relationships/image" Target="../media/image4.png"/><Relationship Id="rId6" Type="http://schemas.openxmlformats.org/officeDocument/2006/relationships/tags" Target="../tags/tag364.xml"/><Relationship Id="rId5" Type="http://schemas.openxmlformats.org/officeDocument/2006/relationships/tags" Target="../tags/tag363.xml"/><Relationship Id="rId4" Type="http://schemas.openxmlformats.org/officeDocument/2006/relationships/tags" Target="../tags/tag362.xml"/><Relationship Id="rId3" Type="http://schemas.openxmlformats.org/officeDocument/2006/relationships/tags" Target="../tags/tag361.xml"/><Relationship Id="rId2" Type="http://schemas.openxmlformats.org/officeDocument/2006/relationships/tags" Target="../tags/tag360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365.xml"/><Relationship Id="rId13" Type="http://schemas.openxmlformats.org/officeDocument/2006/relationships/image" Target="../media/image2.svg"/><Relationship Id="rId12" Type="http://schemas.openxmlformats.org/officeDocument/2006/relationships/image" Target="../media/image8.png"/><Relationship Id="rId11" Type="http://schemas.openxmlformats.org/officeDocument/2006/relationships/image" Target="../media/image1.svg"/><Relationship Id="rId10" Type="http://schemas.openxmlformats.org/officeDocument/2006/relationships/image" Target="../media/image7.png"/><Relationship Id="rId1" Type="http://schemas.openxmlformats.org/officeDocument/2006/relationships/tags" Target="../tags/tag359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368.xml"/><Relationship Id="rId2" Type="http://schemas.openxmlformats.org/officeDocument/2006/relationships/tags" Target="../tags/tag367.xml"/><Relationship Id="rId1" Type="http://schemas.openxmlformats.org/officeDocument/2006/relationships/tags" Target="../tags/tag36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374.xml"/><Relationship Id="rId5" Type="http://schemas.openxmlformats.org/officeDocument/2006/relationships/tags" Target="../tags/tag373.xml"/><Relationship Id="rId4" Type="http://schemas.openxmlformats.org/officeDocument/2006/relationships/tags" Target="../tags/tag372.xml"/><Relationship Id="rId3" Type="http://schemas.openxmlformats.org/officeDocument/2006/relationships/tags" Target="../tags/tag371.xml"/><Relationship Id="rId2" Type="http://schemas.openxmlformats.org/officeDocument/2006/relationships/tags" Target="../tags/tag370.xml"/><Relationship Id="rId1" Type="http://schemas.openxmlformats.org/officeDocument/2006/relationships/tags" Target="../tags/tag369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tags" Target="../tags/tag381.xml"/><Relationship Id="rId6" Type="http://schemas.openxmlformats.org/officeDocument/2006/relationships/tags" Target="../tags/tag380.xml"/><Relationship Id="rId5" Type="http://schemas.openxmlformats.org/officeDocument/2006/relationships/tags" Target="../tags/tag379.xml"/><Relationship Id="rId4" Type="http://schemas.openxmlformats.org/officeDocument/2006/relationships/tags" Target="../tags/tag378.xml"/><Relationship Id="rId3" Type="http://schemas.openxmlformats.org/officeDocument/2006/relationships/tags" Target="../tags/tag377.xml"/><Relationship Id="rId2" Type="http://schemas.openxmlformats.org/officeDocument/2006/relationships/tags" Target="../tags/tag376.xml"/><Relationship Id="rId12" Type="http://schemas.openxmlformats.org/officeDocument/2006/relationships/notesSlide" Target="../notesSlides/notesSlide4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382.xml"/><Relationship Id="rId1" Type="http://schemas.openxmlformats.org/officeDocument/2006/relationships/tags" Target="../tags/tag37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84.xml"/><Relationship Id="rId1" Type="http://schemas.openxmlformats.org/officeDocument/2006/relationships/tags" Target="../tags/tag38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抽象类、接口、多态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JAVA</a:t>
            </a:r>
            <a:r>
              <a:rPr lang="zh-CN" altLang="en-US"/>
              <a:t>入门基础</a:t>
            </a:r>
            <a:endParaRPr lang="zh-CN" altLang="en-US"/>
          </a:p>
        </p:txBody>
      </p:sp>
      <p:sp>
        <p:nvSpPr>
          <p:cNvPr id="17" name="文本框 16"/>
          <p:cNvSpPr txBox="1"/>
          <p:nvPr>
            <p:custDataLst>
              <p:tags r:id="rId3"/>
            </p:custDataLst>
          </p:nvPr>
        </p:nvSpPr>
        <p:spPr>
          <a:xfrm>
            <a:off x="10345149" y="439682"/>
            <a:ext cx="1554480" cy="36830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zh-CN" altLang="en-US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移动智能学院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15" name="组合 14"/>
          <p:cNvGrpSpPr/>
          <p:nvPr>
            <p:custDataLst>
              <p:tags r:id="rId4"/>
            </p:custDataLst>
          </p:nvPr>
        </p:nvGrpSpPr>
        <p:grpSpPr>
          <a:xfrm>
            <a:off x="580895" y="4770535"/>
            <a:ext cx="4209188" cy="1306966"/>
            <a:chOff x="0" y="3026106"/>
            <a:chExt cx="2057401" cy="781570"/>
          </a:xfrm>
        </p:grpSpPr>
        <p:sp>
          <p:nvSpPr>
            <p:cNvPr id="16" name="文本框 15"/>
            <p:cNvSpPr txBox="1"/>
            <p:nvPr>
              <p:custDataLst>
                <p:tags r:id="rId5"/>
              </p:custDataLst>
            </p:nvPr>
          </p:nvSpPr>
          <p:spPr>
            <a:xfrm>
              <a:off x="1" y="3260494"/>
              <a:ext cx="2057400" cy="547182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16600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REPORT</a:t>
              </a:r>
              <a:endParaRPr lang="zh-CN" altLang="en-US" sz="166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9" name="矩形 18"/>
            <p:cNvSpPr/>
            <p:nvPr>
              <p:custDataLst>
                <p:tags r:id="rId6"/>
              </p:custDataLst>
            </p:nvPr>
          </p:nvSpPr>
          <p:spPr>
            <a:xfrm>
              <a:off x="0" y="3026106"/>
              <a:ext cx="1251032" cy="218356"/>
            </a:xfrm>
            <a:prstGeom prst="rect">
              <a:avLst/>
            </a:prstGeom>
            <a:noFill/>
          </p:spPr>
          <p:txBody>
            <a:bodyPr wrap="none" numCol="1" rtlCol="0">
              <a:prstTxWarp prst="textPlain">
                <a:avLst/>
              </a:prstTxWarp>
              <a:spAutoFit/>
            </a:bodyPr>
            <a:lstStyle/>
            <a:p>
              <a:pPr lvl="0"/>
              <a:r>
                <a:rPr lang="en-US" altLang="zh-CN" sz="16600" noProof="0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BUSINESS</a:t>
              </a:r>
              <a:endParaRPr lang="en-US" altLang="zh-CN" sz="16600" noProof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632315" y="402272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讲师：寻俊杰</a:t>
            </a:r>
            <a:endParaRPr lang="zh-CN" altLang="en-US"/>
          </a:p>
        </p:txBody>
      </p:sp>
    </p:spTree>
    <p:custDataLst>
      <p:tags r:id="rId7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8" name="Title 6"/>
          <p:cNvSpPr txBox="1"/>
          <p:nvPr>
            <p:custDataLst>
              <p:tags r:id="rId6"/>
            </p:custDataLst>
          </p:nvPr>
        </p:nvSpPr>
        <p:spPr>
          <a:xfrm>
            <a:off x="608400" y="1788070"/>
            <a:ext cx="10975200" cy="446153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</a:pPr>
            <a:r>
              <a:rPr kumimoji="0" lang="zh-CN" altLang="en-US" sz="2800" b="0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定义：是指同一行为，具有多个不同表现形式。</a:t>
            </a:r>
            <a:endParaRPr kumimoji="0" lang="zh-CN" altLang="en-US" sz="2800" b="0" i="0" spc="50" baseline="0" noProof="0" dirty="0">
              <a:ln w="3175">
                <a:noFill/>
                <a:prstDash val="dash"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</a:pPr>
            <a:r>
              <a:rPr kumimoji="0" lang="zh-CN" altLang="en-US" sz="2800" b="0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格式：</a:t>
            </a:r>
            <a:endParaRPr kumimoji="0" lang="zh-CN" altLang="en-US" sz="2800" b="0" i="0" spc="50" baseline="0" noProof="0" dirty="0">
              <a:ln w="3175">
                <a:noFill/>
                <a:prstDash val="dash"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</a:pPr>
            <a:r>
              <a:rPr kumimoji="0" altLang="zh-CN" sz="2800" b="0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父类类型 变量名 = new 子类对象；</a:t>
            </a:r>
            <a:endParaRPr kumimoji="0" altLang="zh-CN" sz="2800" b="0" i="0" spc="50" baseline="0" noProof="0" dirty="0">
              <a:ln w="3175">
                <a:noFill/>
                <a:prstDash val="dash"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</a:pPr>
            <a:r>
              <a:rPr kumimoji="0" altLang="zh-CN" sz="2800" b="0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变量名.方法名();	</a:t>
            </a:r>
            <a:endParaRPr kumimoji="0" altLang="zh-CN" sz="2800" b="0" i="0" spc="50" baseline="0" noProof="0" dirty="0">
              <a:ln w="3175">
                <a:noFill/>
                <a:prstDash val="dash"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</a:pPr>
            <a:r>
              <a:rPr kumimoji="0" lang="zh-CN" altLang="en-US" sz="2800" b="0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例：</a:t>
            </a:r>
            <a:endParaRPr kumimoji="0" lang="zh-CN" altLang="en-US" sz="2800" b="0" i="0" spc="50" baseline="0" noProof="0" dirty="0">
              <a:ln w="3175">
                <a:noFill/>
                <a:prstDash val="dash"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</a:pPr>
            <a:r>
              <a:rPr kumimoji="0" altLang="zh-CN" sz="2800" b="0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car ca=new Passenger();</a:t>
            </a:r>
            <a:endParaRPr kumimoji="0" altLang="zh-CN" sz="2800" b="0" i="0" spc="50" baseline="0" noProof="0" dirty="0">
              <a:ln w="3175">
                <a:noFill/>
                <a:prstDash val="dash"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</a:pPr>
            <a:r>
              <a:rPr kumimoji="0" altLang="zh-CN" sz="2800" b="0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ca.showtype();</a:t>
            </a:r>
            <a:endParaRPr kumimoji="0" altLang="zh-CN" sz="2800" b="0" i="0" spc="50" baseline="0" noProof="0" dirty="0">
              <a:ln w="3175">
                <a:noFill/>
                <a:prstDash val="dash"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7"/>
            </p:custDataLst>
          </p:nvPr>
        </p:nvSpPr>
        <p:spPr>
          <a:xfrm>
            <a:off x="608330" y="474980"/>
            <a:ext cx="10975340" cy="69088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多态</a:t>
            </a:r>
            <a:endParaRPr kumimoji="0" lang="zh-CN" altLang="en-US" sz="3600" b="1" i="0" spc="300" baseline="0" noProof="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" name="Title 6"/>
          <p:cNvSpPr txBox="1"/>
          <p:nvPr>
            <p:custDataLst>
              <p:tags r:id="rId6"/>
            </p:custDataLst>
          </p:nvPr>
        </p:nvSpPr>
        <p:spPr>
          <a:xfrm>
            <a:off x="608330" y="332105"/>
            <a:ext cx="10975340" cy="69088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多态</a:t>
            </a:r>
            <a:endParaRPr kumimoji="0" lang="zh-CN" altLang="en-US" sz="3600" b="1" i="0" spc="300" baseline="0" noProof="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3325" y="2961640"/>
            <a:ext cx="5029200" cy="1866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83325" y="1076960"/>
            <a:ext cx="4781550" cy="1752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0245" y="2465705"/>
            <a:ext cx="4905375" cy="1695450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5855335" y="687070"/>
            <a:ext cx="5885180" cy="4782820"/>
          </a:xfrm>
          <a:prstGeom prst="roundRect">
            <a:avLst/>
          </a:prstGeom>
          <a:noFill/>
          <a:ln w="8572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28725" y="4983480"/>
            <a:ext cx="3638550" cy="962025"/>
          </a:xfrm>
          <a:prstGeom prst="rect">
            <a:avLst/>
          </a:prstGeom>
        </p:spPr>
      </p:pic>
      <p:sp>
        <p:nvSpPr>
          <p:cNvPr id="11" name="下箭头 10"/>
          <p:cNvSpPr/>
          <p:nvPr/>
        </p:nvSpPr>
        <p:spPr>
          <a:xfrm>
            <a:off x="2760345" y="4199255"/>
            <a:ext cx="575310" cy="7569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261235" y="3011805"/>
            <a:ext cx="680720" cy="76200"/>
          </a:xfrm>
          <a:prstGeom prst="rect">
            <a:avLst/>
          </a:prstGeom>
          <a:gradFill>
            <a:gsLst>
              <a:gs pos="10000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261235" y="3560445"/>
            <a:ext cx="680720" cy="76200"/>
          </a:xfrm>
          <a:prstGeom prst="rect">
            <a:avLst/>
          </a:prstGeom>
          <a:gradFill>
            <a:gsLst>
              <a:gs pos="10000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66445" y="897255"/>
            <a:ext cx="499935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/>
              <a:t>当使用多态方式调用方法时，首先检查父类中是否有该方法，如果没有，则编译错误；如果有，执行的是子类</a:t>
            </a:r>
            <a:r>
              <a:rPr lang="zh-CN" altLang="en-US" sz="2400">
                <a:solidFill>
                  <a:srgbClr val="FF0000"/>
                </a:solidFill>
              </a:rPr>
              <a:t>重写</a:t>
            </a:r>
            <a:r>
              <a:rPr lang="zh-CN" altLang="en-US" sz="2400"/>
              <a:t> 后方法。</a:t>
            </a:r>
            <a:endParaRPr lang="zh-CN" altLang="en-US" sz="2400"/>
          </a:p>
        </p:txBody>
      </p:sp>
    </p:spTree>
    <p:custDataLst>
      <p:tags r:id="rId1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6"/>
          <p:cNvSpPr txBox="1"/>
          <p:nvPr>
            <p:custDataLst>
              <p:tags r:id="rId1"/>
            </p:custDataLst>
          </p:nvPr>
        </p:nvSpPr>
        <p:spPr>
          <a:xfrm>
            <a:off x="608400" y="608400"/>
            <a:ext cx="10976675" cy="62670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kumimoji="0" sz="36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向上类型转换</a:t>
            </a:r>
            <a:endParaRPr kumimoji="0" sz="3600" b="1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1" name="组合 10"/>
          <p:cNvGrpSpPr/>
          <p:nvPr>
            <p:custDataLst>
              <p:tags r:id="rId2"/>
            </p:custDataLst>
          </p:nvPr>
        </p:nvGrpSpPr>
        <p:grpSpPr>
          <a:xfrm>
            <a:off x="11400304" y="434583"/>
            <a:ext cx="203545" cy="74612"/>
            <a:chOff x="9839643" y="910585"/>
            <a:chExt cx="203545" cy="74612"/>
          </a:xfrm>
        </p:grpSpPr>
        <p:cxnSp>
          <p:nvCxnSpPr>
            <p:cNvPr id="12" name="直接连接符 11"/>
            <p:cNvCxnSpPr/>
            <p:nvPr>
              <p:custDataLst>
                <p:tags r:id="rId3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ysClr val="windowText" lastClr="000000">
                  <a:lumMod val="75000"/>
                  <a:lumOff val="25000"/>
                </a:sysClr>
              </a:solidFill>
            </a:ln>
          </p:spPr>
          <p:style>
            <a:lnRef idx="1">
              <a:srgbClr val="8590CA"/>
            </a:lnRef>
            <a:fillRef idx="0">
              <a:srgbClr val="8590CA"/>
            </a:fillRef>
            <a:effectRef idx="0">
              <a:srgbClr val="8590CA"/>
            </a:effectRef>
            <a:fontRef idx="minor">
              <a:sysClr val="windowText" lastClr="000000"/>
            </a:fontRef>
          </p:style>
        </p:cxnSp>
        <p:cxnSp>
          <p:nvCxnSpPr>
            <p:cNvPr id="13" name="直接连接符 12"/>
            <p:cNvCxnSpPr/>
            <p:nvPr>
              <p:custDataLst>
                <p:tags r:id="rId4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ysClr val="windowText" lastClr="000000">
                  <a:lumMod val="75000"/>
                  <a:lumOff val="25000"/>
                </a:sysClr>
              </a:solidFill>
            </a:ln>
          </p:spPr>
          <p:style>
            <a:lnRef idx="1">
              <a:srgbClr val="8590CA"/>
            </a:lnRef>
            <a:fillRef idx="0">
              <a:srgbClr val="8590CA"/>
            </a:fillRef>
            <a:effectRef idx="0">
              <a:srgbClr val="8590CA"/>
            </a:effectRef>
            <a:fontRef idx="minor">
              <a:sysClr val="windowText" lastClr="000000"/>
            </a:fontRef>
          </p:style>
        </p:cxn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4780" y="1306195"/>
            <a:ext cx="4629150" cy="14097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63245" y="1631950"/>
            <a:ext cx="578167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/>
              <a:t>多态本身是</a:t>
            </a:r>
            <a:r>
              <a:rPr lang="zh-CN" altLang="en-US" sz="2800" b="1"/>
              <a:t>子类类型向父类类型</a:t>
            </a:r>
            <a:r>
              <a:rPr lang="zh-CN" altLang="en-US" sz="2800"/>
              <a:t>向上转换的过程，这个过程是默认的。当父类引用指向一个子类对象时，便是</a:t>
            </a:r>
            <a:r>
              <a:rPr lang="zh-CN" altLang="en-US" sz="2800" b="1"/>
              <a:t>向上转型</a:t>
            </a:r>
            <a:r>
              <a:rPr lang="zh-CN" altLang="en-US" sz="2800"/>
              <a:t>。</a:t>
            </a:r>
            <a:endParaRPr lang="zh-CN" altLang="en-US" sz="2800"/>
          </a:p>
          <a:p>
            <a:pPr algn="l"/>
            <a:r>
              <a:rPr lang="zh-CN" altLang="en-US" sz="2800"/>
              <a:t>格式：</a:t>
            </a:r>
            <a:endParaRPr lang="zh-CN" altLang="en-US" sz="2800"/>
          </a:p>
          <a:p>
            <a:pPr algn="l"/>
            <a:r>
              <a:rPr lang="zh-CN" altLang="en-US" sz="2800"/>
              <a:t>父类类型 变量名 = new 子类类型();</a:t>
            </a:r>
            <a:endParaRPr lang="zh-CN" altLang="en-US" sz="2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875" y="5146675"/>
            <a:ext cx="5353050" cy="12287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4780" y="3030855"/>
            <a:ext cx="4772025" cy="18288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90230" y="4994275"/>
            <a:ext cx="3076575" cy="1533525"/>
          </a:xfrm>
          <a:prstGeom prst="rect">
            <a:avLst/>
          </a:prstGeom>
        </p:spPr>
      </p:pic>
      <p:sp>
        <p:nvSpPr>
          <p:cNvPr id="14" name="右箭头 13"/>
          <p:cNvSpPr/>
          <p:nvPr/>
        </p:nvSpPr>
        <p:spPr>
          <a:xfrm>
            <a:off x="6459220" y="5556250"/>
            <a:ext cx="1322705" cy="517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6"/>
          <p:cNvSpPr txBox="1"/>
          <p:nvPr>
            <p:custDataLst>
              <p:tags r:id="rId1"/>
            </p:custDataLst>
          </p:nvPr>
        </p:nvSpPr>
        <p:spPr>
          <a:xfrm>
            <a:off x="627450" y="608400"/>
            <a:ext cx="10976675" cy="62670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kumimoji="0" sz="36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向</a:t>
            </a: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下</a:t>
            </a:r>
            <a:r>
              <a:rPr kumimoji="0" sz="36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类型转换</a:t>
            </a:r>
            <a:endParaRPr kumimoji="0" sz="3600" b="1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1" name="组合 10"/>
          <p:cNvGrpSpPr/>
          <p:nvPr>
            <p:custDataLst>
              <p:tags r:id="rId2"/>
            </p:custDataLst>
          </p:nvPr>
        </p:nvGrpSpPr>
        <p:grpSpPr>
          <a:xfrm>
            <a:off x="11400304" y="434583"/>
            <a:ext cx="203545" cy="74612"/>
            <a:chOff x="9839643" y="910585"/>
            <a:chExt cx="203545" cy="74612"/>
          </a:xfrm>
        </p:grpSpPr>
        <p:cxnSp>
          <p:nvCxnSpPr>
            <p:cNvPr id="12" name="直接连接符 11"/>
            <p:cNvCxnSpPr/>
            <p:nvPr>
              <p:custDataLst>
                <p:tags r:id="rId3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ysClr val="windowText" lastClr="000000">
                  <a:lumMod val="75000"/>
                  <a:lumOff val="25000"/>
                </a:sysClr>
              </a:solidFill>
            </a:ln>
          </p:spPr>
          <p:style>
            <a:lnRef idx="1">
              <a:srgbClr val="8590CA"/>
            </a:lnRef>
            <a:fillRef idx="0">
              <a:srgbClr val="8590CA"/>
            </a:fillRef>
            <a:effectRef idx="0">
              <a:srgbClr val="8590CA"/>
            </a:effectRef>
            <a:fontRef idx="minor">
              <a:sysClr val="windowText" lastClr="000000"/>
            </a:fontRef>
          </p:style>
        </p:cxnSp>
        <p:cxnSp>
          <p:nvCxnSpPr>
            <p:cNvPr id="13" name="直接连接符 12"/>
            <p:cNvCxnSpPr/>
            <p:nvPr>
              <p:custDataLst>
                <p:tags r:id="rId4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ysClr val="windowText" lastClr="000000">
                  <a:lumMod val="75000"/>
                  <a:lumOff val="25000"/>
                </a:sysClr>
              </a:solidFill>
            </a:ln>
          </p:spPr>
          <p:style>
            <a:lnRef idx="1">
              <a:srgbClr val="8590CA"/>
            </a:lnRef>
            <a:fillRef idx="0">
              <a:srgbClr val="8590CA"/>
            </a:fillRef>
            <a:effectRef idx="0">
              <a:srgbClr val="8590CA"/>
            </a:effectRef>
            <a:fontRef idx="minor">
              <a:sysClr val="windowText" lastClr="000000"/>
            </a:fontRef>
          </p:style>
        </p:cxnSp>
      </p:grpSp>
      <p:sp>
        <p:nvSpPr>
          <p:cNvPr id="6" name="文本框 5"/>
          <p:cNvSpPr txBox="1"/>
          <p:nvPr/>
        </p:nvSpPr>
        <p:spPr>
          <a:xfrm>
            <a:off x="723265" y="2202815"/>
            <a:ext cx="462978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/>
              <a:t>父类类型向子类类型向下转换的过程，这个过程是</a:t>
            </a:r>
            <a:r>
              <a:rPr lang="zh-CN" altLang="en-US" sz="2800">
                <a:solidFill>
                  <a:srgbClr val="FF0000"/>
                </a:solidFill>
              </a:rPr>
              <a:t>强制的</a:t>
            </a:r>
            <a:r>
              <a:rPr lang="zh-CN" altLang="en-US" sz="2800">
                <a:solidFill>
                  <a:schemeClr val="tx1"/>
                </a:solidFill>
              </a:rPr>
              <a:t>。</a:t>
            </a:r>
            <a:endParaRPr lang="zh-CN" altLang="en-US" sz="2800">
              <a:solidFill>
                <a:schemeClr val="tx1"/>
              </a:solidFill>
            </a:endParaRPr>
          </a:p>
          <a:p>
            <a:pPr algn="l"/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5689600" y="5521325"/>
            <a:ext cx="852805" cy="517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9750" y="3666490"/>
            <a:ext cx="3838575" cy="914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330" y="5036820"/>
            <a:ext cx="4619625" cy="14859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02780" y="5227955"/>
            <a:ext cx="2457450" cy="1104900"/>
          </a:xfrm>
          <a:prstGeom prst="rect">
            <a:avLst/>
          </a:prstGeom>
        </p:spPr>
      </p:pic>
      <p:pic>
        <p:nvPicPr>
          <p:cNvPr id="16" name="图片 15" descr="resourc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98100" y="5323205"/>
            <a:ext cx="914400" cy="914400"/>
          </a:xfrm>
          <a:prstGeom prst="rect">
            <a:avLst/>
          </a:prstGeom>
        </p:spPr>
      </p:pic>
      <p:sp>
        <p:nvSpPr>
          <p:cNvPr id="17" name="圆角矩形 16"/>
          <p:cNvSpPr/>
          <p:nvPr/>
        </p:nvSpPr>
        <p:spPr>
          <a:xfrm>
            <a:off x="5596890" y="922655"/>
            <a:ext cx="6162675" cy="3832860"/>
          </a:xfrm>
          <a:prstGeom prst="roundRect">
            <a:avLst/>
          </a:prstGeom>
          <a:noFill/>
          <a:ln w="635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94475" y="1056640"/>
            <a:ext cx="4429125" cy="2362200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6"/>
          <p:cNvSpPr txBox="1"/>
          <p:nvPr>
            <p:custDataLst>
              <p:tags r:id="rId1"/>
            </p:custDataLst>
          </p:nvPr>
        </p:nvSpPr>
        <p:spPr>
          <a:xfrm>
            <a:off x="627450" y="608400"/>
            <a:ext cx="10976675" cy="62670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kumimoji="0" sz="36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类型转换</a:t>
            </a:r>
            <a:endParaRPr kumimoji="0" sz="3600" b="1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1" name="组合 10"/>
          <p:cNvGrpSpPr/>
          <p:nvPr>
            <p:custDataLst>
              <p:tags r:id="rId2"/>
            </p:custDataLst>
          </p:nvPr>
        </p:nvGrpSpPr>
        <p:grpSpPr>
          <a:xfrm>
            <a:off x="11400304" y="434583"/>
            <a:ext cx="203545" cy="74612"/>
            <a:chOff x="9839643" y="910585"/>
            <a:chExt cx="203545" cy="74612"/>
          </a:xfrm>
        </p:grpSpPr>
        <p:cxnSp>
          <p:nvCxnSpPr>
            <p:cNvPr id="12" name="直接连接符 11"/>
            <p:cNvCxnSpPr/>
            <p:nvPr>
              <p:custDataLst>
                <p:tags r:id="rId3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ysClr val="windowText" lastClr="000000">
                  <a:lumMod val="75000"/>
                  <a:lumOff val="25000"/>
                </a:sysClr>
              </a:solidFill>
            </a:ln>
          </p:spPr>
          <p:style>
            <a:lnRef idx="1">
              <a:srgbClr val="8590CA"/>
            </a:lnRef>
            <a:fillRef idx="0">
              <a:srgbClr val="8590CA"/>
            </a:fillRef>
            <a:effectRef idx="0">
              <a:srgbClr val="8590CA"/>
            </a:effectRef>
            <a:fontRef idx="minor">
              <a:sysClr val="windowText" lastClr="000000"/>
            </a:fontRef>
          </p:style>
        </p:cxnSp>
        <p:cxnSp>
          <p:nvCxnSpPr>
            <p:cNvPr id="13" name="直接连接符 12"/>
            <p:cNvCxnSpPr/>
            <p:nvPr>
              <p:custDataLst>
                <p:tags r:id="rId4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ysClr val="windowText" lastClr="000000">
                  <a:lumMod val="75000"/>
                  <a:lumOff val="25000"/>
                </a:sysClr>
              </a:solidFill>
            </a:ln>
          </p:spPr>
          <p:style>
            <a:lnRef idx="1">
              <a:srgbClr val="8590CA"/>
            </a:lnRef>
            <a:fillRef idx="0">
              <a:srgbClr val="8590CA"/>
            </a:fillRef>
            <a:effectRef idx="0">
              <a:srgbClr val="8590CA"/>
            </a:effectRef>
            <a:fontRef idx="minor">
              <a:sysClr val="windowText" lastClr="000000"/>
            </a:fontRef>
          </p:style>
        </p:cxn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550" y="2248535"/>
            <a:ext cx="4933950" cy="15430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955" y="5694045"/>
            <a:ext cx="10744200" cy="7239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0897235" y="717613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480685" y="1069340"/>
            <a:ext cx="607504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/>
              <a:t>转换总结：</a:t>
            </a:r>
            <a:endParaRPr lang="zh-CN" altLang="en-US" sz="2800"/>
          </a:p>
          <a:p>
            <a:pPr algn="l"/>
            <a:r>
              <a:rPr lang="zh-CN" altLang="en-US" sz="2800"/>
              <a:t>1</a:t>
            </a:r>
            <a:r>
              <a:rPr lang="en-US" altLang="zh-CN" sz="2800"/>
              <a:t>.</a:t>
            </a:r>
            <a:r>
              <a:rPr lang="zh-CN" altLang="en-US" sz="2800">
                <a:solidFill>
                  <a:schemeClr val="accent1">
                    <a:lumMod val="75000"/>
                  </a:schemeClr>
                </a:solidFill>
              </a:rPr>
              <a:t>引用类型</a:t>
            </a:r>
            <a:r>
              <a:rPr lang="zh-CN" altLang="en-US" sz="2800"/>
              <a:t>的类型转换只能发生</a:t>
            </a:r>
            <a:r>
              <a:rPr lang="zh-CN" altLang="en-US" sz="2800">
                <a:solidFill>
                  <a:schemeClr val="accent2"/>
                </a:solidFill>
              </a:rPr>
              <a:t>父子之间</a:t>
            </a:r>
            <a:r>
              <a:rPr lang="zh-CN" altLang="en-US" sz="2800"/>
              <a:t>;</a:t>
            </a:r>
            <a:endParaRPr lang="zh-CN" altLang="en-US" sz="2800"/>
          </a:p>
          <a:p>
            <a:pPr algn="l"/>
            <a:r>
              <a:rPr lang="zh-CN" altLang="en-US" sz="2800"/>
              <a:t>2.</a:t>
            </a:r>
            <a:r>
              <a:rPr lang="zh-CN" altLang="en-US" sz="2800">
                <a:solidFill>
                  <a:schemeClr val="accent1">
                    <a:lumMod val="75000"/>
                  </a:schemeClr>
                </a:solidFill>
              </a:rPr>
              <a:t>子类</a:t>
            </a:r>
            <a:r>
              <a:rPr lang="zh-CN" altLang="en-US" sz="2800"/>
              <a:t>自动可以转换成</a:t>
            </a:r>
            <a:r>
              <a:rPr lang="zh-CN" altLang="en-US" sz="2800">
                <a:solidFill>
                  <a:schemeClr val="accent1">
                    <a:lumMod val="75000"/>
                  </a:schemeClr>
                </a:solidFill>
              </a:rPr>
              <a:t>父类</a:t>
            </a:r>
            <a:r>
              <a:rPr lang="zh-CN" altLang="en-US" sz="2800"/>
              <a:t>的对象</a:t>
            </a:r>
            <a:endParaRPr lang="zh-CN" altLang="en-US" sz="2800"/>
          </a:p>
          <a:p>
            <a:pPr algn="l"/>
            <a:r>
              <a:rPr lang="zh-CN" altLang="en-US" sz="2800"/>
              <a:t>3.</a:t>
            </a:r>
            <a:r>
              <a:rPr lang="zh-CN" altLang="en-US" sz="2800">
                <a:solidFill>
                  <a:schemeClr val="tx2">
                    <a:lumMod val="50000"/>
                  </a:schemeClr>
                </a:solidFill>
              </a:rPr>
              <a:t>父类</a:t>
            </a:r>
            <a:r>
              <a:rPr lang="zh-CN" altLang="en-US" sz="2800"/>
              <a:t>需要</a:t>
            </a:r>
            <a:r>
              <a:rPr lang="zh-CN" altLang="en-US" sz="2800">
                <a:solidFill>
                  <a:schemeClr val="tx2">
                    <a:lumMod val="50000"/>
                  </a:schemeClr>
                </a:solidFill>
              </a:rPr>
              <a:t>强制类型</a:t>
            </a:r>
            <a:r>
              <a:rPr lang="zh-CN" altLang="en-US" sz="2800"/>
              <a:t>转换才能转换成</a:t>
            </a:r>
            <a:r>
              <a:rPr lang="zh-CN" altLang="en-US" sz="2800">
                <a:solidFill>
                  <a:schemeClr val="tx2">
                    <a:lumMod val="50000"/>
                  </a:schemeClr>
                </a:solidFill>
              </a:rPr>
              <a:t>子类</a:t>
            </a:r>
            <a:r>
              <a:rPr lang="zh-CN" altLang="en-US" sz="2800"/>
              <a:t>但是只有</a:t>
            </a:r>
            <a:r>
              <a:rPr lang="zh-CN" altLang="en-US" sz="2800">
                <a:solidFill>
                  <a:schemeClr val="tx2">
                    <a:lumMod val="50000"/>
                  </a:schemeClr>
                </a:solidFill>
              </a:rPr>
              <a:t>父类</a:t>
            </a:r>
            <a:r>
              <a:rPr lang="zh-CN" altLang="en-US" sz="2800"/>
              <a:t>的引用指向</a:t>
            </a:r>
            <a:r>
              <a:rPr lang="zh-CN" altLang="en-US" sz="2800">
                <a:solidFill>
                  <a:schemeClr val="tx2">
                    <a:lumMod val="50000"/>
                  </a:schemeClr>
                </a:solidFill>
              </a:rPr>
              <a:t>子类</a:t>
            </a:r>
            <a:r>
              <a:rPr lang="zh-CN" altLang="en-US" sz="2800"/>
              <a:t>对象的时候才能强转成功</a:t>
            </a:r>
            <a:endParaRPr lang="zh-CN" altLang="en-US" sz="2800"/>
          </a:p>
          <a:p>
            <a:pPr algn="l"/>
            <a:r>
              <a:rPr lang="zh-CN" altLang="en-US" sz="2800"/>
              <a:t>4.在</a:t>
            </a:r>
            <a:r>
              <a:rPr lang="zh-CN" altLang="en-US" sz="2800">
                <a:solidFill>
                  <a:schemeClr val="tx2">
                    <a:lumMod val="50000"/>
                  </a:schemeClr>
                </a:solidFill>
              </a:rPr>
              <a:t>强制类型</a:t>
            </a:r>
            <a:r>
              <a:rPr lang="zh-CN" altLang="en-US" sz="2800"/>
              <a:t>转换前要用</a:t>
            </a:r>
            <a:r>
              <a:rPr lang="zh-CN" altLang="en-US" sz="2800">
                <a:solidFill>
                  <a:srgbClr val="FF0000"/>
                </a:solidFill>
              </a:rPr>
              <a:t>instanceof</a:t>
            </a:r>
            <a:r>
              <a:rPr lang="zh-CN" altLang="en-US" sz="2800"/>
              <a:t>来判断一个对象的类型</a:t>
            </a:r>
            <a:endParaRPr lang="zh-CN" altLang="en-US" sz="2800"/>
          </a:p>
        </p:txBody>
      </p:sp>
      <p:sp>
        <p:nvSpPr>
          <p:cNvPr id="17" name="下箭头 16"/>
          <p:cNvSpPr/>
          <p:nvPr/>
        </p:nvSpPr>
        <p:spPr>
          <a:xfrm>
            <a:off x="2355215" y="3977005"/>
            <a:ext cx="1284605" cy="13798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0" name="Title 6"/>
          <p:cNvSpPr txBox="1"/>
          <p:nvPr>
            <p:custDataLst>
              <p:tags r:id="rId6"/>
            </p:custDataLst>
          </p:nvPr>
        </p:nvSpPr>
        <p:spPr>
          <a:xfrm>
            <a:off x="569923" y="468952"/>
            <a:ext cx="5526000" cy="62670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 spc="15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instanceof 关键字</a:t>
            </a:r>
            <a:endParaRPr lang="zh-CN" altLang="en-US" sz="3600" b="1" spc="15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86195" y="802005"/>
            <a:ext cx="4886325" cy="29622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08625" y="4468495"/>
            <a:ext cx="5886450" cy="1819275"/>
          </a:xfrm>
          <a:prstGeom prst="rect">
            <a:avLst/>
          </a:prstGeom>
        </p:spPr>
      </p:pic>
      <p:sp>
        <p:nvSpPr>
          <p:cNvPr id="9" name="下箭头 8"/>
          <p:cNvSpPr/>
          <p:nvPr/>
        </p:nvSpPr>
        <p:spPr>
          <a:xfrm>
            <a:off x="8106410" y="3954780"/>
            <a:ext cx="690245" cy="3930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1449705"/>
            <a:ext cx="4799330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 </a:t>
            </a:r>
            <a:r>
              <a:rPr lang="zh-CN" altLang="en-US" sz="3200"/>
              <a:t>instanceof运算符的前面通常是一个引用类型的变量，后面通常是一个类（也可以是接口），用于判断前面的对象是否是后面的类，或者是其子类的实例。如果是则返回true，不是则返回false。</a:t>
            </a:r>
            <a:endParaRPr lang="zh-CN" altLang="en-US" sz="3200"/>
          </a:p>
        </p:txBody>
      </p:sp>
    </p:spTree>
    <p:custDataLst>
      <p:tags r:id="rId9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 15"/>
          <p:cNvSpPr txBox="1"/>
          <p:nvPr>
            <p:custDataLst>
              <p:tags r:id="rId1"/>
            </p:custDataLst>
          </p:nvPr>
        </p:nvSpPr>
        <p:spPr>
          <a:xfrm>
            <a:off x="4343400" y="322580"/>
            <a:ext cx="3507105" cy="817880"/>
          </a:xfrm>
          <a:prstGeom prst="rect">
            <a:avLst/>
          </a:prstGeom>
          <a:noFill/>
          <a:ln>
            <a:noFill/>
          </a:ln>
        </p:spPr>
        <p:txBody>
          <a:bodyPr wrap="square" lIns="101600" tIns="38100" rIns="63500" bIns="38100" rtlCol="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algn="ctr" fontAlgn="auto">
              <a:lnSpc>
                <a:spcPct val="100000"/>
              </a:lnSpc>
            </a:pPr>
            <a:r>
              <a:rPr lang="zh-CN" altLang="zh-CN" sz="3600" b="1" spc="3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课程练习</a:t>
            </a:r>
            <a:endParaRPr lang="zh-CN" altLang="zh-CN" sz="3600" b="1" spc="300" dirty="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</p:txBody>
      </p:sp>
      <p:sp>
        <p:nvSpPr>
          <p:cNvPr id="54" name="文本框 15"/>
          <p:cNvSpPr txBox="1"/>
          <p:nvPr>
            <p:custDataLst>
              <p:tags r:id="rId2"/>
            </p:custDataLst>
          </p:nvPr>
        </p:nvSpPr>
        <p:spPr>
          <a:xfrm>
            <a:off x="1818640" y="1483360"/>
            <a:ext cx="8554720" cy="3891280"/>
          </a:xfrm>
          <a:prstGeom prst="rect">
            <a:avLst/>
          </a:prstGeom>
          <a:noFill/>
          <a:ln>
            <a:noFill/>
          </a:ln>
        </p:spPr>
        <p:txBody>
          <a:bodyPr wrap="square" lIns="101600" tIns="38100" rIns="63500" bIns="3810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zh-CN" altLang="en-US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跟据学生（姓名</a:t>
            </a:r>
            <a:r>
              <a:rPr lang="zh-CN" altLang="en-US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，班级</a:t>
            </a:r>
            <a:r>
              <a:rPr lang="zh-CN" altLang="en-US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，年龄，地址，手机号），老师（姓名， 年龄，地址，专业课程，手机号）创建父子类。</a:t>
            </a:r>
            <a:endParaRPr lang="zh-CN" altLang="en-US" sz="2300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cs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zh-CN" altLang="en-US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及方法接口</a:t>
            </a:r>
            <a:r>
              <a:rPr lang="zh-CN" altLang="en-US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（吃饭，睡觉，打电话）</a:t>
            </a:r>
            <a:r>
              <a:rPr lang="zh-CN" altLang="en-US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。</a:t>
            </a:r>
            <a:endParaRPr lang="zh-CN" altLang="en-US" sz="2300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cs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  <a:spcAft>
                <a:spcPts val="800"/>
              </a:spcAft>
            </a:pPr>
            <a:endParaRPr lang="zh-CN" altLang="en-US" sz="2300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cs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  <a:spcAft>
                <a:spcPts val="800"/>
              </a:spcAft>
            </a:pPr>
            <a:endParaRPr lang="zh-CN" altLang="en-US" sz="2300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cs typeface="微软雅黑" panose="020B050302020402020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aseline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rgbClr val="5EBEE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rgbClr val="5EBEE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rgbClr val="17698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0" name="Title 6"/>
          <p:cNvSpPr txBox="1"/>
          <p:nvPr>
            <p:custDataLst>
              <p:tags r:id="rId6"/>
            </p:custDataLst>
          </p:nvPr>
        </p:nvSpPr>
        <p:spPr>
          <a:xfrm>
            <a:off x="1422061" y="1065254"/>
            <a:ext cx="5032255" cy="62484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just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300" normalizeH="0" noProof="0" dirty="0">
                <a:ln w="3175">
                  <a:noFill/>
                  <a:prstDash val="dash"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知识扩展</a:t>
            </a:r>
            <a:endParaRPr kumimoji="0" lang="zh-CN" altLang="en-US" sz="3600" b="1" i="0" u="none" strike="noStrike" kern="1200" cap="none" spc="300" normalizeH="0" noProof="0" dirty="0">
              <a:ln w="3175">
                <a:noFill/>
                <a:prstDash val="dash"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4" name="文本框 15"/>
          <p:cNvSpPr txBox="1"/>
          <p:nvPr>
            <p:custDataLst>
              <p:tags r:id="rId7"/>
            </p:custDataLst>
          </p:nvPr>
        </p:nvSpPr>
        <p:spPr>
          <a:xfrm>
            <a:off x="1818640" y="1483360"/>
            <a:ext cx="8554720" cy="3891280"/>
          </a:xfrm>
          <a:prstGeom prst="rect">
            <a:avLst/>
          </a:prstGeom>
          <a:noFill/>
          <a:ln>
            <a:noFill/>
          </a:ln>
        </p:spPr>
        <p:txBody>
          <a:bodyPr wrap="square" lIns="101600" tIns="38100" rIns="63500" bIns="3810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zh-CN" altLang="en-US" sz="2300">
                <a:sym typeface="+mn-ea"/>
              </a:rPr>
              <a:t>查询方式 ：百度</a:t>
            </a:r>
            <a:r>
              <a:rPr altLang="zh-CN" sz="2300">
                <a:sym typeface="+mn-ea"/>
              </a:rPr>
              <a:t>(https://www.baidu.com/)</a:t>
            </a:r>
            <a:r>
              <a:rPr lang="zh-CN" altLang="en-US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。</a:t>
            </a:r>
            <a:endParaRPr lang="zh-CN" altLang="en-US" sz="2300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cs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en-US" altLang="zh-CN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	</a:t>
            </a:r>
            <a:r>
              <a:rPr lang="zh-CN" altLang="en-US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什么是</a:t>
            </a:r>
            <a:r>
              <a:rPr lang="zh-CN" altLang="en-US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封装类</a:t>
            </a:r>
            <a:endParaRPr lang="en-US" altLang="zh-CN" sz="2300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cs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en-US" altLang="zh-CN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	</a:t>
            </a:r>
            <a:r>
              <a:rPr lang="zh-CN" altLang="en-US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封装类</a:t>
            </a:r>
            <a:r>
              <a:rPr lang="zh-CN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与基本数据类型的区别</a:t>
            </a:r>
            <a:r>
              <a:rPr lang="zh-CN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。</a:t>
            </a:r>
            <a:endParaRPr lang="zh-CN" sz="2300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cs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en-US" altLang="zh-CN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	JAVA</a:t>
            </a:r>
            <a:r>
              <a:rPr lang="zh-CN" altLang="en-US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引用类型</a:t>
            </a:r>
            <a:r>
              <a:rPr lang="en-US" altLang="zh-CN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;</a:t>
            </a:r>
            <a:endParaRPr lang="en-US" altLang="zh-CN" sz="2300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cs typeface="微软雅黑" panose="020B0503020204020204" charset="-122"/>
              <a:sym typeface="+mn-ea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6"/>
          <p:cNvSpPr txBox="1"/>
          <p:nvPr>
            <p:custDataLst>
              <p:tags r:id="rId1"/>
            </p:custDataLst>
          </p:nvPr>
        </p:nvSpPr>
        <p:spPr>
          <a:xfrm>
            <a:off x="5128801" y="662596"/>
            <a:ext cx="6032535" cy="56324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rmAutofit fontScale="9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3C3C4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spcAft>
                <a:spcPts val="800"/>
              </a:spcAft>
            </a:pPr>
            <a:r>
              <a:rPr lang="zh-CN" altLang="en-US" sz="3200" b="1" spc="30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课后作业</a:t>
            </a:r>
            <a:endParaRPr lang="zh-CN" altLang="en-US" sz="3200" b="1" spc="30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Title 6"/>
          <p:cNvSpPr txBox="1"/>
          <p:nvPr>
            <p:custDataLst>
              <p:tags r:id="rId2"/>
            </p:custDataLst>
          </p:nvPr>
        </p:nvSpPr>
        <p:spPr>
          <a:xfrm>
            <a:off x="5128895" y="1419860"/>
            <a:ext cx="6435090" cy="428117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3C3C4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130000"/>
              </a:lnSpc>
              <a:spcAft>
                <a:spcPts val="800"/>
              </a:spcAft>
            </a:pPr>
            <a:r>
              <a:rPr sz="1900" spc="50">
                <a:ln w="3175">
                  <a:noFill/>
                  <a:prstDash val="dash"/>
                </a:ln>
                <a:solidFill>
                  <a:srgbClr val="30303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进行描述</a:t>
            </a:r>
            <a:r>
              <a:rPr lang="zh-CN" altLang="en-US" sz="1900" spc="50">
                <a:ln w="3175">
                  <a:noFill/>
                  <a:prstDash val="dash"/>
                </a:ln>
                <a:solidFill>
                  <a:srgbClr val="30303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电脑</a:t>
            </a:r>
            <a:r>
              <a:rPr sz="1900" spc="50">
                <a:ln w="3175">
                  <a:noFill/>
                  <a:prstDash val="dash"/>
                </a:ln>
                <a:solidFill>
                  <a:srgbClr val="30303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类(Laptop)，实现</a:t>
            </a:r>
            <a:r>
              <a:rPr lang="zh-CN" altLang="en-US" sz="1900" spc="50">
                <a:ln w="3175">
                  <a:noFill/>
                  <a:prstDash val="dash"/>
                </a:ln>
                <a:solidFill>
                  <a:srgbClr val="30303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电脑</a:t>
            </a:r>
            <a:r>
              <a:rPr sz="1900" spc="50">
                <a:ln w="3175">
                  <a:noFill/>
                  <a:prstDash val="dash"/>
                </a:ln>
                <a:solidFill>
                  <a:srgbClr val="30303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使用USB鼠标(Mouse)、USB键盘(KeyBoard)</a:t>
            </a:r>
            <a:endParaRPr sz="1900" spc="50">
              <a:ln w="3175">
                <a:noFill/>
                <a:prstDash val="dash"/>
              </a:ln>
              <a:solidFill>
                <a:srgbClr val="303030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  <a:spcAft>
                <a:spcPts val="800"/>
              </a:spcAft>
            </a:pPr>
            <a:r>
              <a:rPr sz="1900" spc="50">
                <a:ln w="3175">
                  <a:noFill/>
                  <a:prstDash val="dash"/>
                </a:ln>
                <a:solidFill>
                  <a:srgbClr val="30303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1.USB接口，包含开启功能</a:t>
            </a:r>
            <a:r>
              <a:rPr lang="zh-CN" altLang="en-US" sz="1900" spc="50">
                <a:ln w="3175">
                  <a:noFill/>
                  <a:prstDash val="dash"/>
                </a:ln>
                <a:solidFill>
                  <a:srgbClr val="30303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（</a:t>
            </a:r>
            <a:r>
              <a:rPr altLang="zh-CN" sz="1900" spc="50">
                <a:ln w="3175">
                  <a:noFill/>
                  <a:prstDash val="dash"/>
                </a:ln>
                <a:solidFill>
                  <a:srgbClr val="30303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open</a:t>
            </a:r>
            <a:r>
              <a:rPr lang="zh-CN" altLang="en-US" sz="1900" spc="50">
                <a:ln w="3175">
                  <a:noFill/>
                  <a:prstDash val="dash"/>
                </a:ln>
                <a:solidFill>
                  <a:srgbClr val="30303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r>
              <a:rPr sz="1900" spc="50">
                <a:ln w="3175">
                  <a:noFill/>
                  <a:prstDash val="dash"/>
                </a:ln>
                <a:solidFill>
                  <a:srgbClr val="30303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、关闭功能(close)</a:t>
            </a:r>
            <a:endParaRPr sz="1900" spc="50">
              <a:ln w="3175">
                <a:noFill/>
                <a:prstDash val="dash"/>
              </a:ln>
              <a:solidFill>
                <a:srgbClr val="303030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  <a:spcAft>
                <a:spcPts val="800"/>
              </a:spcAft>
            </a:pPr>
            <a:r>
              <a:rPr sz="1900" spc="50">
                <a:ln w="3175">
                  <a:noFill/>
                  <a:prstDash val="dash"/>
                </a:ln>
                <a:solidFill>
                  <a:srgbClr val="30303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2.</a:t>
            </a:r>
            <a:r>
              <a:rPr lang="zh-CN" altLang="en-US" sz="1900" spc="50">
                <a:ln w="3175">
                  <a:noFill/>
                  <a:prstDash val="dash"/>
                </a:ln>
                <a:solidFill>
                  <a:srgbClr val="30303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电脑</a:t>
            </a:r>
            <a:r>
              <a:rPr sz="1900" spc="50">
                <a:ln w="3175">
                  <a:noFill/>
                  <a:prstDash val="dash"/>
                </a:ln>
                <a:solidFill>
                  <a:srgbClr val="30303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类，包含运行功能、关机功能、使用USB设备功能</a:t>
            </a:r>
            <a:endParaRPr sz="1900" spc="50">
              <a:ln w="3175">
                <a:noFill/>
                <a:prstDash val="dash"/>
              </a:ln>
              <a:solidFill>
                <a:srgbClr val="303030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  <a:spcAft>
                <a:spcPts val="800"/>
              </a:spcAft>
            </a:pPr>
            <a:r>
              <a:rPr sz="1900" spc="50">
                <a:ln w="3175">
                  <a:noFill/>
                  <a:prstDash val="dash"/>
                </a:ln>
                <a:solidFill>
                  <a:srgbClr val="30303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3.鼠标类，要实现USB接口，并具备点击的方法(click)</a:t>
            </a:r>
            <a:endParaRPr sz="1900" spc="50">
              <a:ln w="3175">
                <a:noFill/>
                <a:prstDash val="dash"/>
              </a:ln>
              <a:solidFill>
                <a:srgbClr val="303030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  <a:spcAft>
                <a:spcPts val="800"/>
              </a:spcAft>
            </a:pPr>
            <a:r>
              <a:rPr sz="1900" spc="50">
                <a:ln w="3175">
                  <a:noFill/>
                  <a:prstDash val="dash"/>
                </a:ln>
                <a:solidFill>
                  <a:srgbClr val="30303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4. 键盘类，要实现USB接口，具备敲击的方法(type)</a:t>
            </a:r>
            <a:endParaRPr sz="1900" spc="50">
              <a:ln w="3175">
                <a:noFill/>
                <a:prstDash val="dash"/>
              </a:ln>
              <a:solidFill>
                <a:srgbClr val="303030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 descr="E:\资源\图片汇总(1)\简单背景\浅色\电脑（商务）\冷色\blurred-background-coffee-cup-contemporary-908284.jpgblurred-background-coffee-cup-contemporary-90828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1312241" y="1352772"/>
            <a:ext cx="3213100" cy="1952109"/>
          </a:xfrm>
          <a:prstGeom prst="rect">
            <a:avLst/>
          </a:prstGeom>
        </p:spPr>
      </p:pic>
      <p:pic>
        <p:nvPicPr>
          <p:cNvPr id="5" name="图片 4" descr="E:\资源\图片汇总(1)\简单背景\浅色\电脑（商务）\冷色\blur-close-up-contemporary-1029757.jpgblur-close-up-contemporary-102975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/>
          <a:stretch>
            <a:fillRect/>
          </a:stretch>
        </p:blipFill>
        <p:spPr>
          <a:xfrm>
            <a:off x="1312241" y="3495381"/>
            <a:ext cx="3213100" cy="1952109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感谢您的耐心观看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方正楷体_GBK" charset="0"/>
                <a:ea typeface="方正楷体_GBK" charset="0"/>
                <a:cs typeface="方正楷体_GBK" charset="0"/>
                <a:sym typeface="+mn-ea"/>
              </a:rPr>
              <a:t>抽象</a:t>
            </a:r>
            <a:endParaRPr lang="zh-CN" altLang="en-US" dirty="0">
              <a:solidFill>
                <a:schemeClr val="tx1"/>
              </a:solidFill>
              <a:latin typeface="方正楷体_GBK" charset="0"/>
              <a:ea typeface="方正楷体_GBK" charset="0"/>
              <a:cs typeface="方正楷体_GBK" charset="0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7503861" y="2260191"/>
            <a:ext cx="2374065" cy="2064159"/>
          </a:xfrm>
          <a:prstGeom prst="rect">
            <a:avLst/>
          </a:prstGeom>
          <a:noFill/>
          <a:ln w="117475">
            <a:noFill/>
          </a:ln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r>
              <a:rPr lang="en-US" altLang="zh-CN" sz="2000" b="1" spc="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01</a:t>
            </a:r>
            <a:endParaRPr lang="en-US" altLang="zh-CN" sz="2000" b="1" spc="1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6070" y="4837430"/>
            <a:ext cx="57315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ym typeface="+mn-ea"/>
              </a:rPr>
              <a:t>我们把</a:t>
            </a:r>
            <a:r>
              <a:rPr>
                <a:sym typeface="+mn-ea"/>
              </a:rPr>
              <a:t>只有声明</a:t>
            </a:r>
            <a:r>
              <a:rPr>
                <a:sym typeface="+mn-ea"/>
              </a:rPr>
              <a:t>没有方法主体的方法称为</a:t>
            </a:r>
            <a:r>
              <a:rPr b="1">
                <a:sym typeface="+mn-ea"/>
              </a:rPr>
              <a:t>抽象方法</a:t>
            </a:r>
            <a:r>
              <a:rPr>
                <a:sym typeface="+mn-ea"/>
              </a:rPr>
              <a:t>。包含抽象方法 的类就是</a:t>
            </a:r>
            <a:r>
              <a:rPr b="1">
                <a:sym typeface="+mn-ea"/>
              </a:rPr>
              <a:t>抽象类</a:t>
            </a:r>
            <a:endParaRPr b="1"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8" name="Title 6"/>
          <p:cNvSpPr txBox="1"/>
          <p:nvPr>
            <p:custDataLst>
              <p:tags r:id="rId6"/>
            </p:custDataLst>
          </p:nvPr>
        </p:nvSpPr>
        <p:spPr>
          <a:xfrm>
            <a:off x="608330" y="1720215"/>
            <a:ext cx="10664190" cy="446151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</a:pPr>
            <a:r>
              <a:rPr kumimoji="0" lang="zh-CN" altLang="en-US" sz="2800" b="0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定义：</a:t>
            </a:r>
            <a:endParaRPr kumimoji="0" lang="zh-CN" altLang="en-US" sz="2800" b="0" i="0" spc="50" baseline="0" noProof="0" dirty="0">
              <a:ln w="3175">
                <a:noFill/>
                <a:prstDash val="dash"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</a:pPr>
            <a:r>
              <a:rPr kumimoji="0" altLang="zh-CN" sz="2800" b="0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kumimoji="0" lang="zh-CN" altLang="en-US" sz="2800" b="0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 abstract 关键字修饰方法，该方法就成了抽象方法，抽象方法只包含一个方法名，而没有方法体。</a:t>
            </a:r>
            <a:endParaRPr kumimoji="0" lang="zh-CN" altLang="en-US" sz="2800" b="0" i="0" spc="50" baseline="0" noProof="0" dirty="0">
              <a:ln w="3175">
                <a:noFill/>
                <a:prstDash val="dash"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</a:pPr>
            <a:r>
              <a:rPr kumimoji="0" lang="zh-CN" altLang="en-US" sz="2800" b="0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格式：</a:t>
            </a:r>
            <a:endParaRPr kumimoji="0" lang="zh-CN" altLang="en-US" sz="2800" b="0" i="0" spc="50" baseline="0" noProof="0" dirty="0">
              <a:ln w="3175">
                <a:noFill/>
                <a:prstDash val="dash"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</a:pPr>
            <a:r>
              <a:rPr kumimoji="0" altLang="zh-CN" sz="2800" b="0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kumimoji="0" lang="zh-CN" altLang="en-US" sz="2800" b="0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修饰符 abstract 返回值类型 方法名 (参数列表)；</a:t>
            </a:r>
            <a:endParaRPr kumimoji="0" lang="zh-CN" altLang="en-US" sz="2800" b="0" i="0" spc="50" baseline="0" noProof="0" dirty="0">
              <a:ln w="3175">
                <a:noFill/>
                <a:prstDash val="dash"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</a:pPr>
            <a:r>
              <a:rPr kumimoji="0" lang="zh-CN" altLang="en-US" sz="2800" b="0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例：</a:t>
            </a:r>
            <a:endParaRPr kumimoji="0" lang="zh-CN" altLang="en-US" sz="2800" b="0" i="0" spc="50" baseline="0" noProof="0" dirty="0">
              <a:ln w="3175">
                <a:noFill/>
                <a:prstDash val="dash"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</a:pPr>
            <a:r>
              <a:rPr kumimoji="0" altLang="zh-CN" sz="2800" b="0" i="0" spc="50" baseline="0" noProof="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endParaRPr kumimoji="0" altLang="zh-CN" sz="2800" b="0" i="0" spc="50" baseline="0" noProof="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7"/>
            </p:custDataLst>
          </p:nvPr>
        </p:nvSpPr>
        <p:spPr>
          <a:xfrm>
            <a:off x="608400" y="47484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抽象方法</a:t>
            </a:r>
            <a:endParaRPr kumimoji="0" lang="zh-CN" altLang="en-US" sz="3600" b="1" i="0" spc="300" baseline="0" noProof="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70355" y="5555615"/>
            <a:ext cx="5953125" cy="565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3600">
                <a:solidFill>
                  <a:schemeClr val="tx1"/>
                </a:solidFill>
              </a:rPr>
              <a:t>public abstract void run()；</a:t>
            </a:r>
            <a:endParaRPr lang="zh-CN" altLang="en-US" sz="3600">
              <a:solidFill>
                <a:schemeClr val="tx1"/>
              </a:solidFill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8" name="Title 6"/>
          <p:cNvSpPr txBox="1"/>
          <p:nvPr>
            <p:custDataLst>
              <p:tags r:id="rId6"/>
            </p:custDataLst>
          </p:nvPr>
        </p:nvSpPr>
        <p:spPr>
          <a:xfrm>
            <a:off x="608330" y="1720215"/>
            <a:ext cx="10664190" cy="446151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</a:pPr>
            <a:r>
              <a:rPr kumimoji="0" lang="zh-CN" altLang="en-US" sz="2800" b="0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定义：</a:t>
            </a:r>
            <a:endParaRPr kumimoji="0" lang="zh-CN" altLang="en-US" sz="2800" b="0" i="0" spc="50" baseline="0" noProof="0" dirty="0">
              <a:ln w="3175">
                <a:noFill/>
                <a:prstDash val="dash"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</a:pPr>
            <a:r>
              <a:rPr kumimoji="0" altLang="zh-CN" sz="2800" b="0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kumimoji="0" lang="zh-CN" altLang="en-US" sz="2800" b="0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如果一个类包含抽象方法，那么该类必须是抽象类。</a:t>
            </a:r>
            <a:endParaRPr kumimoji="0" lang="zh-CN" altLang="en-US" sz="2800" b="0" i="0" spc="50" baseline="0" noProof="0" dirty="0">
              <a:ln w="3175">
                <a:noFill/>
                <a:prstDash val="dash"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</a:pPr>
            <a:r>
              <a:rPr kumimoji="0" lang="zh-CN" altLang="en-US" sz="2800" b="0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格式：</a:t>
            </a:r>
            <a:endParaRPr kumimoji="0" lang="zh-CN" altLang="en-US" sz="2800" b="0" i="0" spc="50" baseline="0" noProof="0" dirty="0">
              <a:ln w="3175">
                <a:noFill/>
                <a:prstDash val="dash"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</a:pPr>
            <a:r>
              <a:rPr kumimoji="0" altLang="zh-CN" sz="2800" b="0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kumimoji="0" lang="zh-CN" altLang="en-US" sz="2800" b="0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abstract class 类名字 { }</a:t>
            </a:r>
            <a:endParaRPr kumimoji="0" lang="zh-CN" altLang="en-US" sz="2800" b="0" i="0" spc="50" baseline="0" noProof="0" dirty="0">
              <a:ln w="3175">
                <a:noFill/>
                <a:prstDash val="dash"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</a:pPr>
            <a:r>
              <a:rPr kumimoji="0" lang="zh-CN" altLang="en-US" sz="2800" b="0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例：</a:t>
            </a:r>
            <a:endParaRPr kumimoji="0" lang="zh-CN" altLang="en-US" sz="2800" b="0" i="0" spc="50" baseline="0" noProof="0" dirty="0">
              <a:ln w="3175">
                <a:noFill/>
                <a:prstDash val="dash"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</a:pPr>
            <a:r>
              <a:rPr kumimoji="0" altLang="zh-CN" sz="2800" b="0" i="0" spc="50" baseline="0" noProof="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endParaRPr kumimoji="0" altLang="zh-CN" sz="2800" b="0" i="0" spc="50" baseline="0" noProof="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7"/>
            </p:custDataLst>
          </p:nvPr>
        </p:nvSpPr>
        <p:spPr>
          <a:xfrm>
            <a:off x="608400" y="47484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抽象类</a:t>
            </a:r>
            <a:endParaRPr kumimoji="0" lang="zh-CN" altLang="en-US" sz="3600" b="1" i="0" spc="300" baseline="0" noProof="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89405" y="4712970"/>
            <a:ext cx="7362190" cy="1677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3600">
                <a:solidFill>
                  <a:schemeClr val="tx1"/>
                </a:solidFill>
              </a:rPr>
              <a:t>abstract class car {</a:t>
            </a:r>
            <a:endParaRPr lang="zh-CN" altLang="en-US" sz="3600">
              <a:solidFill>
                <a:schemeClr val="tx1"/>
              </a:solidFill>
            </a:endParaRPr>
          </a:p>
          <a:p>
            <a:pPr algn="l"/>
            <a:r>
              <a:rPr lang="zh-CN" altLang="en-US" sz="3600">
                <a:solidFill>
                  <a:schemeClr val="tx1"/>
                </a:solidFill>
              </a:rPr>
              <a:t>    public abstract void showtype();</a:t>
            </a:r>
            <a:endParaRPr lang="zh-CN" altLang="en-US" sz="3600">
              <a:solidFill>
                <a:schemeClr val="tx1"/>
              </a:solidFill>
            </a:endParaRPr>
          </a:p>
          <a:p>
            <a:pPr algn="l"/>
            <a:r>
              <a:rPr lang="zh-CN" altLang="en-US" sz="3600">
                <a:solidFill>
                  <a:schemeClr val="tx1"/>
                </a:solidFill>
              </a:rPr>
              <a:t>}</a:t>
            </a:r>
            <a:endParaRPr lang="zh-CN" altLang="en-US" sz="3600">
              <a:solidFill>
                <a:schemeClr val="tx1"/>
              </a:solidFill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1"/>
            </p:custDataLst>
          </p:nvPr>
        </p:nvSpPr>
        <p:spPr>
          <a:xfrm>
            <a:off x="283275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" name="Title 6"/>
          <p:cNvSpPr txBox="1"/>
          <p:nvPr>
            <p:custDataLst>
              <p:tags r:id="rId6"/>
            </p:custDataLst>
          </p:nvPr>
        </p:nvSpPr>
        <p:spPr>
          <a:xfrm>
            <a:off x="608400" y="47484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抽象的使用</a:t>
            </a:r>
            <a:endParaRPr kumimoji="0" lang="zh-CN" altLang="en-US" sz="3600" b="1" i="0" spc="300" baseline="0" noProof="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790" y="4146550"/>
            <a:ext cx="3629025" cy="990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45100" y="3143250"/>
            <a:ext cx="4619625" cy="13430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45100" y="4620260"/>
            <a:ext cx="4657725" cy="1933575"/>
          </a:xfrm>
          <a:prstGeom prst="rect">
            <a:avLst/>
          </a:prstGeom>
        </p:spPr>
      </p:pic>
      <p:pic>
        <p:nvPicPr>
          <p:cNvPr id="9" name="图片 8" descr="resource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150475" y="5031105"/>
            <a:ext cx="914400" cy="914400"/>
          </a:xfrm>
          <a:prstGeom prst="rect">
            <a:avLst/>
          </a:prstGeom>
        </p:spPr>
      </p:pic>
      <p:pic>
        <p:nvPicPr>
          <p:cNvPr id="10" name="图片 9" descr="resource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50475" y="3357880"/>
            <a:ext cx="914400" cy="914400"/>
          </a:xfrm>
          <a:prstGeom prst="rect">
            <a:avLst/>
          </a:prstGeom>
        </p:spPr>
      </p:pic>
      <p:sp>
        <p:nvSpPr>
          <p:cNvPr id="11" name="右箭头 10"/>
          <p:cNvSpPr/>
          <p:nvPr/>
        </p:nvSpPr>
        <p:spPr>
          <a:xfrm>
            <a:off x="4182110" y="4272280"/>
            <a:ext cx="941070" cy="739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08330" y="1720215"/>
            <a:ext cx="1045654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/>
              <a:t>继承抽象类的子类必须重写父类所有的抽象方法。</a:t>
            </a:r>
            <a:endParaRPr lang="zh-CN" altLang="en-US" sz="2800"/>
          </a:p>
          <a:p>
            <a:pPr algn="l"/>
            <a:r>
              <a:rPr lang="zh-CN" altLang="en-US" sz="2800">
                <a:sym typeface="+mn-ea"/>
              </a:rPr>
              <a:t>我们将这种方法重写的操作，也叫做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实现方法</a:t>
            </a:r>
            <a:r>
              <a:rPr lang="zh-CN" altLang="en-US" sz="2800">
                <a:sym typeface="+mn-ea"/>
              </a:rPr>
              <a:t>。</a:t>
            </a:r>
            <a:endParaRPr lang="zh-CN" altLang="en-US" sz="2800">
              <a:sym typeface="+mn-ea"/>
            </a:endParaRPr>
          </a:p>
          <a:p>
            <a:pPr algn="l"/>
            <a:r>
              <a:rPr lang="zh-CN" altLang="en-US" sz="2800"/>
              <a:t>如果子类是抽象类时，不需要重写。</a:t>
            </a:r>
            <a:endParaRPr lang="zh-CN" altLang="en-US" sz="2800"/>
          </a:p>
        </p:txBody>
      </p:sp>
    </p:spTree>
    <p:custDataLst>
      <p:tags r:id="rId1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方正楷体_GBK" charset="0"/>
                <a:ea typeface="方正楷体_GBK" charset="0"/>
                <a:cs typeface="方正楷体_GBK" charset="0"/>
                <a:sym typeface="+mn-ea"/>
              </a:rPr>
              <a:t>接口</a:t>
            </a:r>
            <a:endParaRPr lang="zh-CN" altLang="en-US" dirty="0">
              <a:solidFill>
                <a:schemeClr val="tx1"/>
              </a:solidFill>
              <a:latin typeface="方正楷体_GBK" charset="0"/>
              <a:ea typeface="方正楷体_GBK" charset="0"/>
              <a:cs typeface="方正楷体_GBK" charset="0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7503861" y="2260191"/>
            <a:ext cx="2374065" cy="2064159"/>
          </a:xfrm>
          <a:prstGeom prst="rect">
            <a:avLst/>
          </a:prstGeom>
          <a:noFill/>
          <a:ln w="117475">
            <a:noFill/>
          </a:ln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r>
              <a:rPr lang="en-US" altLang="zh-CN" sz="2000" b="1" spc="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02</a:t>
            </a:r>
            <a:endParaRPr lang="en-US" altLang="zh-CN" sz="2000" b="1" spc="1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6070" y="4837430"/>
            <a:ext cx="57315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ym typeface="+mn-ea"/>
              </a:rPr>
              <a:t>接口</a:t>
            </a:r>
            <a:r>
              <a:rPr>
                <a:sym typeface="+mn-ea"/>
              </a:rPr>
              <a:t>在JAVA编程语言中是一个抽象类型</a:t>
            </a:r>
            <a:r>
              <a:rPr lang="zh-CN">
                <a:sym typeface="+mn-ea"/>
              </a:rPr>
              <a:t>，</a:t>
            </a:r>
            <a:r>
              <a:rPr>
                <a:sym typeface="+mn-ea"/>
              </a:rPr>
              <a:t>接口以interface来声明。一个类通过继承接口的方式，从而来继承接口的抽象方法。</a:t>
            </a:r>
            <a:endParaRPr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>
            <p:custDataLst>
              <p:tags r:id="rId1"/>
            </p:custDataLst>
          </p:nvPr>
        </p:nvGrpSpPr>
        <p:grpSpPr>
          <a:xfrm flipV="1">
            <a:off x="10173335" y="5083810"/>
            <a:ext cx="2026920" cy="1776095"/>
            <a:chOff x="13615" y="195"/>
            <a:chExt cx="5784" cy="5067"/>
          </a:xfrm>
        </p:grpSpPr>
        <p:sp>
          <p:nvSpPr>
            <p:cNvPr id="6" name="六边形 5"/>
            <p:cNvSpPr/>
            <p:nvPr userDrawn="1">
              <p:custDataLst>
                <p:tags r:id="rId2"/>
              </p:custDataLst>
            </p:nvPr>
          </p:nvSpPr>
          <p:spPr>
            <a:xfrm rot="5400000" flipH="1">
              <a:off x="16530" y="4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任意多边形: 形状 14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4126" y="-3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" name="任意多边形: 形状 15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17589" y="34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5" name="Title 6"/>
          <p:cNvSpPr txBox="1"/>
          <p:nvPr>
            <p:custDataLst>
              <p:tags r:id="rId5"/>
            </p:custDataLst>
          </p:nvPr>
        </p:nvSpPr>
        <p:spPr>
          <a:xfrm>
            <a:off x="605036" y="603279"/>
            <a:ext cx="10976675" cy="62670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zh-CN" altLang="en-US" sz="3600" b="1" spc="30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接口</a:t>
            </a:r>
            <a:endParaRPr lang="zh-CN" altLang="en-US" sz="3600" b="1" spc="30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71195" y="1475105"/>
            <a:ext cx="10844530" cy="39077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/>
              <a:t>定义：</a:t>
            </a:r>
            <a:endParaRPr lang="zh-CN" altLang="en-US" sz="2800"/>
          </a:p>
          <a:p>
            <a:pPr algn="l"/>
            <a:r>
              <a:rPr lang="en-US" altLang="zh-CN" sz="2800"/>
              <a:t>	</a:t>
            </a:r>
            <a:r>
              <a:rPr lang="en-US" altLang="zh-CN" sz="2400"/>
              <a:t>使用interface来定义一个接口。接口定义同类的定义类似，也是分为接口的声明和接口体，其中接口体由</a:t>
            </a:r>
            <a:r>
              <a:rPr lang="zh-CN" altLang="en-US" sz="2400">
                <a:sym typeface="+mn-ea"/>
              </a:rPr>
              <a:t>声明变量</a:t>
            </a:r>
            <a:r>
              <a:rPr lang="en-US" altLang="zh-CN" sz="2400"/>
              <a:t>和</a:t>
            </a:r>
            <a:r>
              <a:rPr lang="en-US" altLang="zh-CN" sz="2400">
                <a:sym typeface="+mn-ea"/>
              </a:rPr>
              <a:t> </a:t>
            </a:r>
            <a:r>
              <a:rPr lang="zh-CN" altLang="en-US" sz="2400">
                <a:sym typeface="+mn-ea"/>
              </a:rPr>
              <a:t>声明</a:t>
            </a:r>
            <a:r>
              <a:rPr lang="en-US" altLang="zh-CN" sz="2400">
                <a:sym typeface="+mn-ea"/>
              </a:rPr>
              <a:t>方法</a:t>
            </a:r>
            <a:r>
              <a:rPr lang="en-US" altLang="zh-CN" sz="2400"/>
              <a:t>两部分组成。</a:t>
            </a:r>
            <a:endParaRPr lang="en-US" altLang="zh-CN" sz="2400"/>
          </a:p>
          <a:p>
            <a:pPr algn="l"/>
            <a:endParaRPr lang="en-US" altLang="zh-CN" sz="2800"/>
          </a:p>
          <a:p>
            <a:pPr algn="l"/>
            <a:r>
              <a:rPr lang="zh-CN" altLang="en-US" sz="2800"/>
              <a:t>格式：</a:t>
            </a:r>
            <a:endParaRPr lang="zh-CN" altLang="en-US" sz="2800"/>
          </a:p>
          <a:p>
            <a:pPr algn="l"/>
            <a:r>
              <a:rPr lang="en-US" altLang="zh-CN" sz="2800"/>
              <a:t>	</a:t>
            </a:r>
            <a:r>
              <a:rPr lang="zh-CN" altLang="en-US" sz="2800"/>
              <a:t>修饰符 </a:t>
            </a:r>
            <a:r>
              <a:rPr lang="en-US" altLang="zh-CN" sz="2800"/>
              <a:t> interface 接口名称 [extends 其他的接口名] {</a:t>
            </a:r>
            <a:endParaRPr lang="en-US" altLang="zh-CN" sz="2800"/>
          </a:p>
          <a:p>
            <a:pPr algn="l"/>
            <a:r>
              <a:rPr lang="en-US" altLang="zh-CN" sz="2800"/>
              <a:t>		//</a:t>
            </a:r>
            <a:r>
              <a:rPr lang="zh-CN" altLang="en-US" sz="2800">
                <a:sym typeface="+mn-ea"/>
              </a:rPr>
              <a:t>声明变量</a:t>
            </a:r>
            <a:endParaRPr lang="en-US" altLang="zh-CN" sz="2800"/>
          </a:p>
          <a:p>
            <a:pPr algn="l"/>
            <a:r>
              <a:rPr lang="en-US" altLang="zh-CN" sz="2800"/>
              <a:t>        		// </a:t>
            </a:r>
            <a:r>
              <a:rPr lang="zh-CN" altLang="en-US" sz="2800"/>
              <a:t>声明</a:t>
            </a:r>
            <a:r>
              <a:rPr lang="en-US" altLang="zh-CN" sz="2800"/>
              <a:t>方法</a:t>
            </a:r>
            <a:endParaRPr lang="en-US" altLang="zh-CN" sz="2800"/>
          </a:p>
          <a:p>
            <a:pPr algn="l"/>
            <a:r>
              <a:rPr lang="en-US" altLang="zh-CN" sz="2800"/>
              <a:t>	}</a:t>
            </a:r>
            <a:endParaRPr lang="en-US" altLang="zh-CN" sz="2800"/>
          </a:p>
        </p:txBody>
      </p:sp>
    </p:spTree>
    <p:custDataLst>
      <p:tags r:id="rId6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0" name="Title 6"/>
          <p:cNvSpPr txBox="1"/>
          <p:nvPr>
            <p:custDataLst>
              <p:tags r:id="rId6"/>
            </p:custDataLst>
          </p:nvPr>
        </p:nvSpPr>
        <p:spPr>
          <a:xfrm>
            <a:off x="569923" y="468952"/>
            <a:ext cx="5526000" cy="62670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 spc="15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接口的使用</a:t>
            </a:r>
            <a:endParaRPr lang="zh-CN" altLang="en-US" sz="3600" b="1" spc="15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598795" y="980440"/>
            <a:ext cx="6106795" cy="18046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32755" y="3845560"/>
            <a:ext cx="6239510" cy="2442210"/>
          </a:xfrm>
          <a:prstGeom prst="rect">
            <a:avLst/>
          </a:prstGeom>
        </p:spPr>
      </p:pic>
      <p:sp>
        <p:nvSpPr>
          <p:cNvPr id="7" name="下箭头 6"/>
          <p:cNvSpPr/>
          <p:nvPr/>
        </p:nvSpPr>
        <p:spPr>
          <a:xfrm>
            <a:off x="7945120" y="2938145"/>
            <a:ext cx="1415415" cy="7150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89585" y="980440"/>
            <a:ext cx="4822190" cy="5513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90000"/>
              </a:lnSpc>
            </a:pPr>
            <a:r>
              <a:rPr lang="en-US" altLang="zh-CN" sz="2800"/>
              <a:t>1. </a:t>
            </a:r>
            <a:r>
              <a:rPr lang="zh-CN" altLang="en-US" sz="2800"/>
              <a:t>一个具体类实现接口使用</a:t>
            </a:r>
            <a:r>
              <a:rPr lang="zh-CN" altLang="en-US" sz="2800">
                <a:solidFill>
                  <a:srgbClr val="00B050"/>
                </a:solidFill>
              </a:rPr>
              <a:t>inplements</a:t>
            </a:r>
            <a:r>
              <a:rPr lang="zh-CN" altLang="en-US" sz="2800"/>
              <a:t>关键字</a:t>
            </a:r>
            <a:endParaRPr lang="zh-CN" altLang="en-US" sz="2800"/>
          </a:p>
          <a:p>
            <a:pPr algn="l">
              <a:lnSpc>
                <a:spcPct val="90000"/>
              </a:lnSpc>
            </a:pPr>
            <a:endParaRPr lang="zh-CN" altLang="en-US" sz="2800"/>
          </a:p>
          <a:p>
            <a:pPr algn="l">
              <a:lnSpc>
                <a:spcPct val="90000"/>
              </a:lnSpc>
            </a:pPr>
            <a:r>
              <a:rPr lang="en-US" altLang="zh-CN" sz="2800"/>
              <a:t>2.接口可以</a:t>
            </a:r>
            <a:r>
              <a:rPr lang="en-US" altLang="zh-CN" sz="2800">
                <a:solidFill>
                  <a:srgbClr val="00B050"/>
                </a:solidFill>
              </a:rPr>
              <a:t>继承多个接口</a:t>
            </a:r>
            <a:r>
              <a:rPr lang="en-US" altLang="zh-CN" sz="2800"/>
              <a:t>，extends xxx，xxx</a:t>
            </a:r>
            <a:endParaRPr lang="en-US" altLang="zh-CN" sz="2800"/>
          </a:p>
          <a:p>
            <a:pPr algn="l">
              <a:lnSpc>
                <a:spcPct val="90000"/>
              </a:lnSpc>
            </a:pPr>
            <a:endParaRPr lang="en-US" altLang="zh-CN" sz="2800"/>
          </a:p>
          <a:p>
            <a:pPr algn="l">
              <a:lnSpc>
                <a:spcPct val="90000"/>
              </a:lnSpc>
            </a:pPr>
            <a:r>
              <a:rPr lang="en-US" altLang="zh-CN" sz="2800"/>
              <a:t>3.一个类可以</a:t>
            </a:r>
            <a:r>
              <a:rPr lang="en-US" altLang="zh-CN" sz="2800">
                <a:solidFill>
                  <a:srgbClr val="00B050"/>
                </a:solidFill>
              </a:rPr>
              <a:t>实现多个接口</a:t>
            </a:r>
            <a:endParaRPr lang="en-US" altLang="zh-CN" sz="2800"/>
          </a:p>
          <a:p>
            <a:pPr algn="l">
              <a:lnSpc>
                <a:spcPct val="90000"/>
              </a:lnSpc>
            </a:pPr>
            <a:endParaRPr lang="en-US" altLang="zh-CN" sz="2800"/>
          </a:p>
          <a:p>
            <a:pPr algn="l">
              <a:lnSpc>
                <a:spcPct val="90000"/>
              </a:lnSpc>
            </a:pPr>
            <a:r>
              <a:rPr lang="en-US" altLang="zh-CN" sz="2800"/>
              <a:t>4.在接口中定义的方法没有声明访问修饰符，默认为</a:t>
            </a:r>
            <a:r>
              <a:rPr lang="en-US" altLang="zh-CN" sz="2800">
                <a:solidFill>
                  <a:srgbClr val="FF0000"/>
                </a:solidFill>
              </a:rPr>
              <a:t>public</a:t>
            </a:r>
            <a:endParaRPr lang="en-US" altLang="zh-CN" sz="2800">
              <a:solidFill>
                <a:srgbClr val="FF0000"/>
              </a:solidFill>
            </a:endParaRPr>
          </a:p>
          <a:p>
            <a:pPr algn="l">
              <a:lnSpc>
                <a:spcPct val="90000"/>
              </a:lnSpc>
            </a:pPr>
            <a:endParaRPr lang="en-US" altLang="zh-CN" sz="2800"/>
          </a:p>
          <a:p>
            <a:pPr algn="l">
              <a:lnSpc>
                <a:spcPct val="90000"/>
              </a:lnSpc>
            </a:pPr>
            <a:r>
              <a:rPr lang="en-US" altLang="zh-CN" sz="2800"/>
              <a:t>5.接口</a:t>
            </a:r>
            <a:r>
              <a:rPr lang="en-US" altLang="zh-CN" sz="2800">
                <a:solidFill>
                  <a:srgbClr val="FF0000"/>
                </a:solidFill>
              </a:rPr>
              <a:t>不能有</a:t>
            </a:r>
            <a:r>
              <a:rPr lang="en-US" altLang="zh-CN" sz="2800">
                <a:solidFill>
                  <a:srgbClr val="FF0000"/>
                </a:solidFill>
              </a:rPr>
              <a:t>构造方法</a:t>
            </a:r>
            <a:endParaRPr lang="en-US" altLang="zh-CN" sz="2800"/>
          </a:p>
          <a:p>
            <a:pPr algn="l">
              <a:lnSpc>
                <a:spcPct val="90000"/>
              </a:lnSpc>
            </a:pPr>
            <a:endParaRPr lang="en-US" altLang="zh-CN" sz="2800"/>
          </a:p>
          <a:p>
            <a:pPr algn="l">
              <a:lnSpc>
                <a:spcPct val="90000"/>
              </a:lnSpc>
            </a:pPr>
            <a:r>
              <a:rPr lang="en-US" altLang="zh-CN" sz="2800"/>
              <a:t>6.接口</a:t>
            </a:r>
            <a:r>
              <a:rPr lang="en-US" altLang="zh-CN" sz="2800">
                <a:solidFill>
                  <a:srgbClr val="FF0000"/>
                </a:solidFill>
              </a:rPr>
              <a:t>不能被实例化</a:t>
            </a:r>
            <a:endParaRPr lang="en-US" altLang="zh-CN" sz="2800">
              <a:solidFill>
                <a:srgbClr val="FF0000"/>
              </a:solidFill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2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多态</a:t>
            </a:r>
            <a:endParaRPr lang="zh-CN" altLang="en-US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4155" y="4837430"/>
            <a:ext cx="539305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多态是继封装、继承之后，面向对象的第三大特性。生活中，比如跑的动作，小猫、小狗和大象，跑起来是不一样的。再比如飞的动作，昆虫、鸟类和飞机，飞起来也是不一样的。可见，同一行为，通过不同的事物，可以体现出来的不同的形态。</a:t>
            </a:r>
            <a:endParaRPr lang="zh-CN" altLang="en-US"/>
          </a:p>
          <a:p>
            <a:pPr algn="l"/>
            <a:r>
              <a:rPr lang="zh-CN" altLang="en-US"/>
              <a:t>多态，描述的就是这样的状态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863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863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2863"/>
  <p:tag name="KSO_WM_TEMPLATE_MASTER_THUMB_INDEX" val="12"/>
  <p:tag name="KSO_WM_TEMPLATE_THUMBS_INDEX" val="1、4、7、9、10、11、12、14、20、21、30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  <p:tag name="KSO_WM_SLIDE_BACKGROUND_MASK_FLAG" val="1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  <p:tag name="KSO_WM_SLIDE_BACKGROUND_MASK_FLAG" val="1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863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863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32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2863"/>
  <p:tag name="KSO_WM_TEMPLATE_MASTER_THUMB_INDEX" val="12"/>
  <p:tag name="KSO_WM_TEMPLATE_THUMBS_INDEX" val="1、4、7、9、10、11、12、14、20、21、30"/>
</p:tagLst>
</file>

<file path=ppt/tags/tag333.xml><?xml version="1.0" encoding="utf-8"?>
<p:tagLst xmlns:p="http://schemas.openxmlformats.org/presentationml/2006/main">
  <p:tag name="KSO_WM_UNIT_ISCONTENTSTITLE" val="0"/>
  <p:tag name="KSO_WM_UNIT_PRESET_TEXT" val="单击此处添加副标题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99701_1*b*1"/>
  <p:tag name="KSO_WM_TEMPLATE_CATEGORY" val="custom"/>
  <p:tag name="KSO_WM_TEMPLATE_INDEX" val="20199701"/>
  <p:tag name="KSO_WM_UNIT_LAYERLEVEL" val="1"/>
  <p:tag name="KSO_WM_TAG_VERSION" val="1.0"/>
  <p:tag name="KSO_WM_BEAUTIFY_FLAG" val="#wm#"/>
</p:tagLst>
</file>

<file path=ppt/tags/tag334.xml><?xml version="1.0" encoding="utf-8"?>
<p:tagLst xmlns:p="http://schemas.openxmlformats.org/presentationml/2006/main">
  <p:tag name="KSO_WM_UNIT_ISCONTENTSTITLE" val="0"/>
  <p:tag name="KSO_WM_UNIT_PRESET_TEXT" val="成功企业介绍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9701_1*a*1"/>
  <p:tag name="KSO_WM_TEMPLATE_CATEGORY" val="custom"/>
  <p:tag name="KSO_WM_TEMPLATE_INDEX" val="20199701"/>
  <p:tag name="KSO_WM_UNIT_LAYERLEVEL" val="1"/>
  <p:tag name="KSO_WM_TAG_VERSION" val="1.0"/>
  <p:tag name="KSO_WM_BEAUTIFY_FLAG" val="#wm#"/>
</p:tagLst>
</file>

<file path=ppt/tags/tag335.xml><?xml version="1.0" encoding="utf-8"?>
<p:tagLst xmlns:p="http://schemas.openxmlformats.org/presentationml/2006/main">
  <p:tag name="KSO_WM_UNIT_PRESET_TEXT" val="LOGO HERE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k"/>
  <p:tag name="KSO_WM_UNIT_INDEX" val="1"/>
  <p:tag name="KSO_WM_UNIT_ID" val="custom20199701_1*k*1"/>
  <p:tag name="KSO_WM_TEMPLATE_CATEGORY" val="custom"/>
  <p:tag name="KSO_WM_TEMPLATE_INDEX" val="20199701"/>
  <p:tag name="KSO_WM_UNIT_LAYERLEVEL" val="1"/>
  <p:tag name="KSO_WM_TAG_VERSION" val="1.0"/>
  <p:tag name="KSO_WM_BEAUTIFY_FLAG" val="#wm#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199701_1*i*1"/>
  <p:tag name="KSO_WM_TEMPLATE_CATEGORY" val="custom"/>
  <p:tag name="KSO_WM_TEMPLATE_INDEX" val="20199701"/>
  <p:tag name="KSO_WM_UNIT_LAYERLEVEL" val="1"/>
  <p:tag name="KSO_WM_TAG_VERSION" val="1.0"/>
  <p:tag name="KSO_WM_BEAUTIFY_FLAG" val="#wm#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199701_1*i*2"/>
  <p:tag name="KSO_WM_TEMPLATE_CATEGORY" val="custom"/>
  <p:tag name="KSO_WM_TEMPLATE_INDEX" val="20199701"/>
  <p:tag name="KSO_WM_UNIT_LAYERLEVEL" val="1"/>
  <p:tag name="KSO_WM_TAG_VERSION" val="1.0"/>
  <p:tag name="KSO_WM_BEAUTIFY_FLAG" val="#wm#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199701_1*i*3"/>
  <p:tag name="KSO_WM_TEMPLATE_CATEGORY" val="custom"/>
  <p:tag name="KSO_WM_TEMPLATE_INDEX" val="20199701"/>
  <p:tag name="KSO_WM_UNIT_LAYERLEVEL" val="1"/>
  <p:tag name="KSO_WM_TAG_VERSION" val="1.0"/>
  <p:tag name="KSO_WM_BEAUTIFY_FLAG" val="#wm#"/>
</p:tagLst>
</file>

<file path=ppt/tags/tag339.xml><?xml version="1.0" encoding="utf-8"?>
<p:tagLst xmlns:p="http://schemas.openxmlformats.org/presentationml/2006/main">
  <p:tag name="KSO_WM_SLIDE_ID" val="custom20199701_1"/>
  <p:tag name="KSO_WM_TEMPLATE_SUBCATEGORY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863"/>
  <p:tag name="KSO_WM_SLIDE_LAYOUT" val="a_b_k"/>
  <p:tag name="KSO_WM_SLIDE_LAYOUT_CNT" val="1_3_1"/>
  <p:tag name="KSO_WM_SLIDE_TYPE" val="title"/>
  <p:tag name="KSO_WM_SLIDE_SUBTYPE" val="pureTxt"/>
  <p:tag name="KSO_WM_TEMPLATE_THUMBS_INDEX" val="1、2、3、4、7、8、9、10、11、12、13、15"/>
  <p:tag name="KSO_WM_TEMPLATE_MASTER_TYPE" val="1"/>
  <p:tag name="KSO_WM_TEMPLATE_COLOR_TYPE" val="1"/>
  <p:tag name="KSO_WM_TEMPLATE_MASTER_THUMB_INDEX" val="12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9701_7*a*1"/>
  <p:tag name="KSO_WM_TEMPLATE_CATEGORY" val="custom"/>
  <p:tag name="KSO_WM_TEMPLATE_INDEX" val="20199701"/>
  <p:tag name="KSO_WM_UNIT_LAYERLEVEL" val="1"/>
  <p:tag name="KSO_WM_TAG_VERSION" val="1.0"/>
  <p:tag name="KSO_WM_BEAUTIFY_FLAG" val="#wm#"/>
  <p:tag name="KSO_WM_UNIT_PRESET_TEXT" val="单击此处添加标题"/>
</p:tagLst>
</file>

<file path=ppt/tags/tag341.xml><?xml version="1.0" encoding="utf-8"?>
<p:tagLst xmlns:p="http://schemas.openxmlformats.org/presentationml/2006/main">
  <p:tag name="KSO_WM_UNIT_NOCLEAR" val="0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199701_7*e*1"/>
  <p:tag name="KSO_WM_TEMPLATE_CATEGORY" val="custom"/>
  <p:tag name="KSO_WM_TEMPLATE_INDEX" val="20199701"/>
  <p:tag name="KSO_WM_UNIT_LAYERLEVEL" val="1"/>
  <p:tag name="KSO_WM_TAG_VERSION" val="1.0"/>
  <p:tag name="KSO_WM_BEAUTIFY_FLAG" val="#wm#"/>
  <p:tag name="KSO_WM_UNIT_PRESET_TEXT" val="/01"/>
</p:tagLst>
</file>

<file path=ppt/tags/tag342.xml><?xml version="1.0" encoding="utf-8"?>
<p:tagLst xmlns:p="http://schemas.openxmlformats.org/presentationml/2006/main">
  <p:tag name="KSO_WM_SLIDE_ID" val="custom20199701_7"/>
  <p:tag name="KSO_WM_TEMPLATE_SUBCATEGORY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863"/>
  <p:tag name="KSO_WM_SLIDE_LAYOUT" val="a_b_e"/>
  <p:tag name="KSO_WM_SLIDE_LAYOUT_CNT" val="1_1_1"/>
  <p:tag name="KSO_WM_SLIDE_TYPE" val="sectionTitle"/>
  <p:tag name="KSO_WM_SLIDE_SUBTYPE" val="pureTxt"/>
  <p:tag name="KSO_WM_TEMPLATE_MASTER_TYPE" val="1"/>
  <p:tag name="KSO_WM_TEMPLATE_COLOR_TYPE" val="1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48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  <p:tag name="KSO_WM_UNIT_PLACING_PICTURE_MD4" val="0"/>
</p:tagLst>
</file>

<file path=ppt/tags/tag349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  <p:tag name="KSO_WM_SLIDE_BK_DARK_LIGHT" val="2"/>
  <p:tag name="KSO_WM_SLIDE_BACKGROUND_TYPE" val="frame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56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  <p:tag name="KSO_WM_UNIT_PLACING_PICTURE_MD4" val="0"/>
</p:tagLst>
</file>

<file path=ppt/tags/tag357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358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  <p:tag name="KSO_WM_SLIDE_BK_DARK_LIGHT" val="2"/>
  <p:tag name="KSO_WM_SLIDE_BACKGROUND_TYPE" val="frame"/>
</p:tagLst>
</file>

<file path=ppt/tags/tag3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64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365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  <p:tag name="KSO_WM_SLIDE_BK_DARK_LIGHT" val="2"/>
  <p:tag name="KSO_WM_SLIDE_BACKGROUND_TYPE" val="frame"/>
</p:tagLst>
</file>

<file path=ppt/tags/tag366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9701_7*a*1"/>
  <p:tag name="KSO_WM_TEMPLATE_CATEGORY" val="custom"/>
  <p:tag name="KSO_WM_TEMPLATE_INDEX" val="20199701"/>
  <p:tag name="KSO_WM_UNIT_LAYERLEVEL" val="1"/>
  <p:tag name="KSO_WM_TAG_VERSION" val="1.0"/>
  <p:tag name="KSO_WM_BEAUTIFY_FLAG" val="#wm#"/>
  <p:tag name="KSO_WM_UNIT_PRESET_TEXT" val="单击此处添加标题"/>
</p:tagLst>
</file>

<file path=ppt/tags/tag367.xml><?xml version="1.0" encoding="utf-8"?>
<p:tagLst xmlns:p="http://schemas.openxmlformats.org/presentationml/2006/main">
  <p:tag name="KSO_WM_UNIT_NOCLEAR" val="0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199701_7*e*1"/>
  <p:tag name="KSO_WM_TEMPLATE_CATEGORY" val="custom"/>
  <p:tag name="KSO_WM_TEMPLATE_INDEX" val="20199701"/>
  <p:tag name="KSO_WM_UNIT_LAYERLEVEL" val="1"/>
  <p:tag name="KSO_WM_TAG_VERSION" val="1.0"/>
  <p:tag name="KSO_WM_BEAUTIFY_FLAG" val="#wm#"/>
  <p:tag name="KSO_WM_UNIT_PRESET_TEXT" val="/01"/>
</p:tagLst>
</file>

<file path=ppt/tags/tag368.xml><?xml version="1.0" encoding="utf-8"?>
<p:tagLst xmlns:p="http://schemas.openxmlformats.org/presentationml/2006/main">
  <p:tag name="KSO_WM_SLIDE_ID" val="custom20199701_7"/>
  <p:tag name="KSO_WM_TEMPLATE_SUBCATEGORY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863"/>
  <p:tag name="KSO_WM_SLIDE_LAYOUT" val="a_b_e"/>
  <p:tag name="KSO_WM_SLIDE_LAYOUT_CNT" val="1_1_1"/>
  <p:tag name="KSO_WM_SLIDE_TYPE" val="sectionTitle"/>
  <p:tag name="KSO_WM_SLIDE_SUBTYPE" val="pureTxt"/>
  <p:tag name="KSO_WM_TEMPLATE_MASTER_TYPE" val="1"/>
  <p:tag name="KSO_WM_TEMPLATE_COLOR_TYPE" val="1"/>
</p:tagLst>
</file>

<file path=ppt/tags/tag3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73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319_1*a*1"/>
  <p:tag name="KSO_WM_TEMPLATE_CATEGORY" val="diagram"/>
  <p:tag name="KSO_WM_TEMPLATE_INDEX" val="20200319"/>
  <p:tag name="KSO_WM_UNIT_LAYERLEVEL" val="1"/>
  <p:tag name="KSO_WM_TAG_VERSION" val="1.0"/>
  <p:tag name="KSO_WM_BEAUTIFY_FLAG" val="#wm#"/>
  <p:tag name="KSO_WM_UNIT_DEFAULT_FONT" val="24;44;4"/>
  <p:tag name="KSO_WM_UNIT_BLOCK" val="1"/>
  <p:tag name="KSO_WM_UNIT_ISNUMDGMTITLE" val="0"/>
</p:tagLst>
</file>

<file path=ppt/tags/tag374.xml><?xml version="1.0" encoding="utf-8"?>
<p:tagLst xmlns:p="http://schemas.openxmlformats.org/presentationml/2006/main">
  <p:tag name="KSO_WM_SLIDE_ID" val="diagram20200319_1"/>
  <p:tag name="KSO_WM_TEMPLATE_SUBCATEGORY" val="11"/>
  <p:tag name="KSO_WM_SLIDE_TYPE" val="text"/>
  <p:tag name="KSO_WM_SLIDE_SUBTYPE" val="picTxt"/>
  <p:tag name="KSO_WM_SLIDE_ITEM_CNT" val="0"/>
  <p:tag name="KSO_WM_SLIDE_INDEX" val="1"/>
  <p:tag name="KSO_WM_SLIDE_SIZE" val="865*364"/>
  <p:tag name="KSO_WM_SLIDE_POSITION" val="47*47"/>
  <p:tag name="KSO_WM_TAG_VERSION" val="1.0"/>
  <p:tag name="KSO_WM_BEAUTIFY_FLAG" val="#wm#"/>
  <p:tag name="KSO_WM_TEMPLATE_CATEGORY" val="diagram"/>
  <p:tag name="KSO_WM_TEMPLATE_INDEX" val="20200319"/>
  <p:tag name="KSO_WM_SLIDE_LAYOUT" val="a_d_f"/>
  <p:tag name="KSO_WM_SLIDE_LAYOUT_CNT" val="1_3_1"/>
  <p:tag name="KSO_WM_UNIT_SHOW_EDIT_AREA_INDICATION" val="1"/>
  <p:tag name="KSO_WM_SLIDE_LAYOUT_INFO" val="{&quot;direction&quot;:0,&quot;horizontalAlign&quot;:-1,&quot;verticalAlign&quot;:-1,&quot;type&quot;:1,&quot;diagramDirection&quot;:0,&quot;canSetOverLayout&quot;:0,&quot;isOverLayout&quot;:0,&quot;normalSize&quot;:{&quot;size1&quot;:26.8},&quot;minSize&quot;:{&quot;size1&quot;:26.8},&quot;maxSize&quot;:{&quot;size1&quot;:26.8},&quot;edge&quot;:{&quot;left&quot;:true,&quot;top&quot;:true,&quot;right&quot;:true,&quot;bottom&quot;:true},&quot;backgroundInfo&quot;:[{&quot;type&quot;:&quot;general&quot;,&quot;left&quot;:0.0,&quot;top&quot;:0.0,&quot;right&quot;:0.0,&quot;bottom&quot;:0.0}],&quot;subLayout&quot;:[{&quot;direction&quot;:0,&quot;horizontalAlign&quot;:-1,&quot;verticalAlign&quot;:-1,&quot;type&quot;:0,&quot;diagramDirection&quot;:0,&quot;canSetOverLayout&quot;:0,&quot;isOverLayout&quot;:0,&quot;margin&quot;:{&quot;left&quot;:1.681,&quot;top&quot;:1.676,&quot;right&quot;:1.695,&quot;bottom&quot;:1.698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normalSize&quot;:{&quot;size1&quot;:51.0},&quot;minSize&quot;:{&quot;size1&quot;:45.0},&quot;maxSize&quot;:{&quot;size1&quot;:70.8},&quot;edge&quot;:{&quot;left&quot;:true,&quot;top&quot;:false,&quot;right&quot;:true,&quot;bottom&quot;:true},&quot;subLayout&quot;:[{&quot;direction&quot;:0,&quot;horizontalAlign&quot;:0,&quot;verticalAlign&quot;:0,&quot;type&quot;:1,&quot;diagramDirection&quot;:0,&quot;canSetOverLayout&quot;:1,&quot;isOverLayout&quot;:0,&quot;margin&quot;:{&quot;left&quot;:1.703,&quot;top&quot;:0.026,&quot;right&quot;:1.673,&quot;bottom&quot;:0.88},&quot;marginOverLayout&quot;:{&quot;left&quot;:0.0,&quot;top&quot;:0.026,&quot;right&quot;:0.0,&quot;bottom&quot;:0.88},&quot;edge&quot;:{&quot;left&quot;:true,&quot;top&quot;:false,&quot;right&quot;:true,&quot;bottom&quot;:false}},{&quot;direction&quot;:0,&quot;horizontalAlign&quot;:0,&quot;verticalAlign&quot;:0,&quot;type&quot;:0,&quot;diagramDirection&quot;:0,&quot;canSetOverLayout&quot;:0,&quot;isOverLayout&quot;:0,&quot;margin&quot;:{&quot;left&quot;:1.681,&quot;top&quot;:0.026,&quot;right&quot;:1.695,&quot;bottom&quot;:2.887},&quot;edge&quot;:{&quot;left&quot;:true,&quot;top&quot;:false,&quot;right&quot;:true,&quot;bottom&quot;:true}}]}]}"/>
  <p:tag name="KSO_WM_SLIDE_CAN_ADD_NAVIGATION" val="1"/>
  <p:tag name="KSO_WM_SLIDE_BACKGROUND" val="[&quot;general&quot;]"/>
  <p:tag name="KSO_WM_SLIDE_RATIO" val="1.777778"/>
  <p:tag name="KSO_WM_TEMPLATE_MASTER_TYPE" val="0"/>
  <p:tag name="KSO_WM_TEMPLATE_COLOR_TYPE" val="1"/>
  <p:tag name="KSO_WM_SLIDE_BK_DARK_LIGHT" val="2"/>
  <p:tag name="KSO_WM_SLIDE_BACKGROUND_TYPE" val="general"/>
</p:tagLst>
</file>

<file path=ppt/tags/tag3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3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</p:tagLst>
</file>

<file path=ppt/tags/tag3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463_1*a*1"/>
  <p:tag name="KSO_WM_TEMPLATE_CATEGORY" val="diagram"/>
  <p:tag name="KSO_WM_TEMPLATE_INDEX" val="20200463"/>
  <p:tag name="KSO_WM_UNIT_LAYERLEVEL" val="1"/>
  <p:tag name="KSO_WM_TAG_VERSION" val="1.0"/>
  <p:tag name="KSO_WM_BEAUTIFY_FLAG" val="#wm#"/>
  <p:tag name="KSO_WM_UNIT_DEFAULT_FONT" val="28;36;4"/>
  <p:tag name="KSO_WM_UNIT_BLOCK" val="0"/>
  <p:tag name="KSO_WM_UNIT_ISNUMDGMTITLE" val="0"/>
</p:tagLst>
</file>

<file path=ppt/tags/tag381.xml><?xml version="1.0" encoding="utf-8"?>
<p:tagLst xmlns:p="http://schemas.openxmlformats.org/presentationml/2006/main">
  <p:tag name="KSO_WM_UNIT_PLACING_PICTURE_USER_VIEWPORT" val="{&quot;height&quot;:1950,&quot;width&quot;:6600}"/>
</p:tagLst>
</file>

<file path=ppt/tags/tag382.xml><?xml version="1.0" encoding="utf-8"?>
<p:tagLst xmlns:p="http://schemas.openxmlformats.org/presentationml/2006/main">
  <p:tag name="KSO_WM_SLIDE_ID" val="diagram20200463_1"/>
  <p:tag name="KSO_WM_TEMPLATE_SUBCATEGORY" val="11"/>
  <p:tag name="KSO_WM_SLIDE_TYPE" val="text"/>
  <p:tag name="KSO_WM_SLIDE_SUBTYPE" val="picTxt"/>
  <p:tag name="KSO_WM_SLIDE_ITEM_CNT" val="0"/>
  <p:tag name="KSO_WM_SLIDE_INDEX" val="1"/>
  <p:tag name="KSO_WM_UNIT_SHOW_EDIT_AREA_INDICATION" val="1"/>
  <p:tag name="KSO_WM_SLIDE_LAYOUT_TYPE" val="smallPicBlank"/>
  <p:tag name="KSO_WM_SLIDE_SIZE" val="888*383"/>
  <p:tag name="KSO_WM_SLIDE_POSITION" val="35*78"/>
  <p:tag name="KSO_WM_TAG_VERSION" val="1.0"/>
  <p:tag name="KSO_WM_BEAUTIFY_FLAG" val="#wm#"/>
  <p:tag name="KSO_WM_TEMPLATE_CATEGORY" val="diagram"/>
  <p:tag name="KSO_WM_TEMPLATE_INDEX" val="20200463"/>
  <p:tag name="KSO_WM_SLIDE_LAYOUT" val="a_d_f"/>
  <p:tag name="KSO_WM_SLIDE_LAYOUT_CNT" val="1_2_1"/>
  <p:tag name="KSO_WM_TEMPLATE_MASTER_TYPE" val="0"/>
  <p:tag name="KSO_WM_TEMPLATE_COLOR_TYPE" val="1"/>
  <p:tag name="KSO_WM_SLIDE_LAYOUT_INFO" val="{&quot;direction&quot;:1,&quot;horizontalAlign&quot;:-1,&quot;verticalAlign&quot;:-1,&quot;type&quot;:0,&quot;diagramDirection&quot;:0,&quot;canSetOverLayout&quot;:0,&quot;isOverLayout&quot;:0,&quot;normalSize&quot;:{&quot;size1&quot;:50.9},&quot;minSize&quot;:{&quot;size1&quot;:28.1},&quot;maxSize&quot;:{&quot;size1&quot;:65.2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,&quot;subLayout&quot;:[{&quot;direction&quot;:0,&quot;horizontalAlign&quot;:2,&quot;verticalAlign&quot;:2,&quot;type&quot;:1,&quot;diagramDirection&quot;:0,&quot;canSetOverLayout&quot;:1,&quot;isOverLayout&quot;:0,&quot;margin&quot;:{&quot;left&quot;:1.27,&quot;top&quot;:1.69,&quot;right&quot;:0.593,&quot;bottom&quot;:1.69},&quot;marginOverLayout&quot;:{&quot;left&quot;:1.27,&quot;top&quot;:0.0,&quot;right&quot;:0.593,&quot;bottom&quot;:0.0},&quot;edge&quot;:{&quot;left&quot;:true,&quot;top&quot;:true,&quot;right&quot;:false,&quot;bottom&quot;:true}},{&quot;direction&quot;:0,&quot;horizontalAlign&quot;:0,&quot;verticalAlign&quot;:1,&quot;type&quot;:0,&quot;diagramDirection&quot;:0,&quot;canSetOverLayout&quot;:0,&quot;isOverLayout&quot;:0,&quot;normalSize&quot;:{&quot;size1&quot;:58.9},&quot;minSize&quot;:{&quot;size1&quot;:48.5},&quot;maxSize&quot;:{&quot;size1&quot;:64.2},&quot;edge&quot;:{&quot;left&quot;:false,&quot;top&quot;:true,&quot;right&quot;:true,&quot;bottom&quot;:true},&quot;subLayout&quot;:[{&quot;direction&quot;:0,&quot;horizontalAlign&quot;:0,&quot;verticalAlign&quot;:2,&quot;type&quot;:1,&quot;diagramDirection&quot;:0,&quot;canSetOverLayout&quot;:0,&quot;isOverLayout&quot;:0,&quot;margin&quot;:{&quot;left&quot;:0.026,&quot;top&quot;:1.69,&quot;right&quot;:1.277,&quot;bottom&quot;:0.519},&quot;marginOverLayout&quot;:{&quot;left&quot;:0.026,&quot;top&quot;:0.0,&quot;right&quot;:1.277,&quot;bottom&quot;:0.519},&quot;edge&quot;:{&quot;left&quot;:false,&quot;top&quot;:true,&quot;right&quot;:true,&quot;bottom&quot;:false}},{&quot;direction&quot;:0,&quot;horizontalAlign&quot;:0,&quot;verticalAlign&quot;:0,&quot;type&quot;:0,&quot;diagramDirection&quot;:0,&quot;canSetOverLayout&quot;:0,&quot;isOverLayout&quot;:0,&quot;margin&quot;:{&quot;left&quot;:0.026,&quot;top&quot;:0.026,&quot;right&quot;:1.277,&quot;bottom&quot;:1.69},&quot;edge&quot;:{&quot;left&quot;:false,&quot;top&quot;:false,&quot;right&quot;:true,&quot;bottom&quot;:true}}]}]}"/>
  <p:tag name="KSO_WM_SLIDE_CAN_ADD_NAVIGATION" val="1"/>
  <p:tag name="KSO_WM_SLIDE_BACKGROUND" val="[&quot;general&quot;,&quot;frame&quot;]"/>
  <p:tag name="KSO_WM_SLIDE_RATIO" val="1.777778"/>
  <p:tag name="KSO_WM_SLIDE_BK_DARK_LIGHT" val="2"/>
  <p:tag name="KSO_WM_SLIDE_BACKGROUND_TYPE" val="frame"/>
</p:tagLst>
</file>

<file path=ppt/tags/tag3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863_7*a*1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0"/>
  <p:tag name="KSO_WM_UNIT_TYPE" val="a"/>
  <p:tag name="KSO_WM_UNIT_INDEX" val="1"/>
</p:tagLst>
</file>

<file path=ppt/tags/tag384.xml><?xml version="1.0" encoding="utf-8"?>
<p:tagLst xmlns:p="http://schemas.openxmlformats.org/presentationml/2006/main">
  <p:tag name="KSO_WM_SLIDE_ID" val="custom20202863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863"/>
  <p:tag name="KSO_WM_SLIDE_TYPE" val="text"/>
  <p:tag name="KSO_WM_SLIDE_SUBTYPE" val="pureTxt"/>
  <p:tag name="KSO_WM_SLIDE_SIZE" val="512*267"/>
  <p:tag name="KSO_WM_SLIDE_POSITION" val="17*195"/>
  <p:tag name="KSO_WM_SLIDE_LAYOUT" val="a_b_e"/>
  <p:tag name="KSO_WM_SLIDE_LAYOUT_CNT" val="1_1_1"/>
</p:tagLst>
</file>

<file path=ppt/tags/tag3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3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</p:tagLst>
</file>

<file path=ppt/tags/tag3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  <p:tag name="KSO_WM_UNIT_PLACING_PICTURE_MD4" val="0"/>
</p:tagLst>
</file>

<file path=ppt/tags/tag391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392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  <p:tag name="KSO_WM_SLIDE_BK_DARK_LIGHT" val="2"/>
  <p:tag name="KSO_WM_SLIDE_BACKGROUND_TYPE" val="frame"/>
</p:tagLst>
</file>

<file path=ppt/tags/tag3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3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</p:tagLst>
</file>

<file path=ppt/tags/tag3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98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399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  <p:tag name="KSO_WM_SLIDE_BK_DARK_LIGHT" val="2"/>
  <p:tag name="KSO_WM_SLIDE_BACKGROUND_TYPE" val="frame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321_1*a*1"/>
  <p:tag name="KSO_WM_TEMPLATE_CATEGORY" val="diagram"/>
  <p:tag name="KSO_WM_TEMPLATE_INDEX" val="20200321"/>
  <p:tag name="KSO_WM_UNIT_LAYERLEVEL" val="1"/>
  <p:tag name="KSO_WM_TAG_VERSION" val="1.0"/>
  <p:tag name="KSO_WM_BEAUTIFY_FLAG" val="#wm#"/>
  <p:tag name="KSO_WM_UNIT_ISNUMDGMTITLE" val="0"/>
  <p:tag name="KSO_WM_UNIT_SHOW_EDIT_AREA_INDICATION" val="1"/>
  <p:tag name="KSO_WM_UNIT_PLACING_PICTURE_MD4" val="0"/>
  <p:tag name="KSO_WM_UNIT_DEFAULT_FONT" val="32;36;4"/>
  <p:tag name="KSO_WM_UNIT_BLOCK" val="0"/>
  <p:tag name="KSO_WM_UNIT_SM_LIMIT_TYPE" val="1"/>
</p:tagLst>
</file>

<file path=ppt/tags/tag4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1_1*i*1"/>
  <p:tag name="KSO_WM_TEMPLATE_CATEGORY" val="diagram"/>
  <p:tag name="KSO_WM_TEMPLATE_INDEX" val="20200321"/>
  <p:tag name="KSO_WM_UNIT_LAYERLEVEL" val="1"/>
  <p:tag name="KSO_WM_TAG_VERSION" val="1.0"/>
  <p:tag name="KSO_WM_BEAUTIFY_FLAG" val="#wm#"/>
  <p:tag name="KSO_WM_UNIT_PLACING_PICTURE_MD4" val="0"/>
  <p:tag name="KSO_WM_UNIT_BLOCK" val="0"/>
  <p:tag name="KSO_WM_UNIT_SM_LIMIT_TYPE" val="1"/>
  <p:tag name="KSO_WM_UNIT_DECORATE_INFO" val="{&quot;DecorateInfoX&quot;:{&quot;IsLeft&quot;:true,&quot;IsRight&quot;:false,&quot;IsAbs&quot;:false},&quot;DecorateInfoY&quot;:{&quot;IsTop&quot;:true,&quot;IsBottom&quot;:false,&quot;IsAbs&quot;:false}}"/>
</p:tagLst>
</file>

<file path=ppt/tags/tag4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0321_1*i*2"/>
  <p:tag name="KSO_WM_TEMPLATE_CATEGORY" val="diagram"/>
  <p:tag name="KSO_WM_TEMPLATE_INDEX" val="20200321"/>
  <p:tag name="KSO_WM_UNIT_LAYERLEVEL" val="1"/>
  <p:tag name="KSO_WM_TAG_VERSION" val="1.0"/>
  <p:tag name="KSO_WM_BEAUTIFY_FLAG" val="#wm#"/>
  <p:tag name="KSO_WM_UNIT_PLACING_PICTURE_MD4" val="0"/>
  <p:tag name="KSO_WM_UNIT_SM_LIMIT_TYPE" val="1"/>
</p:tagLst>
</file>

<file path=ppt/tags/tag4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0321_1*i*3"/>
  <p:tag name="KSO_WM_TEMPLATE_CATEGORY" val="diagram"/>
  <p:tag name="KSO_WM_TEMPLATE_INDEX" val="20200321"/>
  <p:tag name="KSO_WM_UNIT_LAYERLEVEL" val="1"/>
  <p:tag name="KSO_WM_TAG_VERSION" val="1.0"/>
  <p:tag name="KSO_WM_BEAUTIFY_FLAG" val="#wm#"/>
  <p:tag name="KSO_WM_UNIT_PLACING_PICTURE_MD4" val="0"/>
  <p:tag name="KSO_WM_UNIT_SM_LIMIT_TYPE" val="1"/>
</p:tagLst>
</file>

<file path=ppt/tags/tag404.xml><?xml version="1.0" encoding="utf-8"?>
<p:tagLst xmlns:p="http://schemas.openxmlformats.org/presentationml/2006/main">
  <p:tag name="KSO_WM_BEAUTIFY_FLAG" val="#wm#"/>
  <p:tag name="KSO_WM_TEMPLATE_CATEGORY" val="diagram"/>
  <p:tag name="KSO_WM_TEMPLATE_INDEX" val="20200321"/>
  <p:tag name="KSO_WM_SLIDE_ID" val="diagram20200321_1"/>
  <p:tag name="KSO_WM_TEMPLATE_SUBCATEGORY" val="11"/>
  <p:tag name="KSO_WM_SLIDE_ITEM_CNT" val="0"/>
  <p:tag name="KSO_WM_SLIDE_INDEX" val="1"/>
  <p:tag name="KSO_WM_TAG_VERSION" val="1.0"/>
  <p:tag name="KSO_WM_SLIDE_LAYOUT" val="a_d_f"/>
  <p:tag name="KSO_WM_SLIDE_LAYOUT_CNT" val="1_1_1"/>
  <p:tag name="KSO_WM_SLIDE_TYPE" val="text"/>
  <p:tag name="KSO_WM_SLIDE_SUBTYPE" val="picTxt"/>
  <p:tag name="KSO_WM_SLIDE_SIZE" val="866*458"/>
  <p:tag name="KSO_WM_SLIDE_POSITION" val="47*34"/>
  <p:tag name="KSO_WM_TEMPLATE_MASTER_TYPE" val="0"/>
  <p:tag name="KSO_WM_TEMPLATE_COLOR_TYPE" val="1"/>
  <p:tag name="KSO_WM_UNIT_SHOW_EDIT_AREA_INDICATION" val="1"/>
  <p:tag name="KSO_WM_SLIDE_LAYOUT_INFO" val="{&quot;direction&quot;:0,&quot;horizontalAlign&quot;:-1,&quot;verticalAlign&quot;:-1,&quot;type&quot;:1,&quot;diagramDirection&quot;:0,&quot;canSetOverLayout&quot;:0,&quot;isOverLayout&quot;:0,&quot;normalSize&quot;:{&quot;size1&quot;:24.6},&quot;minSize&quot;:{&quot;size1&quot;:24.6},&quot;maxSize&quot;:{&quot;size1&quot;:32.8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,&quot;subLayout&quot;:[{&quot;direction&quot;:0,&quot;horizontalAlign&quot;:0,&quot;verticalAlign&quot;:1,&quot;type&quot;:0,&quot;diagramDirection&quot;:0,&quot;canSetOverLayout&quot;:0,&quot;isOverLayout&quot;:0,&quot;margin&quot;:{&quot;left&quot;:1.69,&quot;top&quot;:1.69,&quot;right&quot;:1.69,&quot;bottom&quot;:1.244},&quot;edge&quot;:{&quot;left&quot;:true,&quot;top&quot;:true,&quot;right&quot;:true,&quot;bottom&quot;:false}},{&quot;direction&quot;:1,&quot;horizontalAlign&quot;:-1,&quot;verticalAlign&quot;:-1,&quot;type&quot;:0,&quot;diagramDirection&quot;:0,&quot;canSetOverLayout&quot;:0,&quot;isOverLayout&quot;:0,&quot;normalSize&quot;:{&quot;size1&quot;:68.1},&quot;minSize&quot;:{&quot;size1&quot;:36.2},&quot;maxSize&quot;:{&quot;size1&quot;:68.1},&quot;edge&quot;:{&quot;left&quot;:true,&quot;top&quot;:false,&quot;right&quot;:true,&quot;bottom&quot;:true},&quot;backgroundInfo&quot;:[{&quot;type&quot;:&quot;bottomTop&quot;,&quot;left&quot;:0.0,&quot;top&quot;:-0.05835757,&quot;right&quot;:0.0,&quot;bottom&quot;:0.05835757,&quot;leftAbs&quot;:false,&quot;topAbs&quot;:false,&quot;rightAbs&quot;:false,&quot;bottomAbs&quot;:false}],&quot;subLayout&quot;:[{&quot;direction&quot;:0,&quot;horizontalAlign&quot;:0,&quot;verticalAlign&quot;:1,&quot;type&quot;:1,&quot;diagramDirection&quot;:0,&quot;canSetOverLayout&quot;:1,&quot;isOverLayout&quot;:0,&quot;margin&quot;:{&quot;left&quot;:1.703,&quot;top&quot;:0.026,&quot;right&quot;:1.034,&quot;bottom&quot;:1.69},&quot;marginOverLayout&quot;:{&quot;left&quot;:0.0,&quot;top&quot;:0.026,&quot;right&quot;:1.034,&quot;bottom&quot;:1.69},&quot;edge&quot;:{&quot;left&quot;:true,&quot;top&quot;:false,&quot;right&quot;:false,&quot;bottom&quot;:true}},{&quot;direction&quot;:0,&quot;horizontalAlign&quot;:0,&quot;verticalAlign&quot;:1,&quot;type&quot;:0,&quot;diagramDirection&quot;:0,&quot;canSetOverLayout&quot;:0,&quot;isOverLayout&quot;:0,&quot;margin&quot;:{&quot;left&quot;:0.026,&quot;top&quot;:0.026,&quot;right&quot;:1.69,&quot;bottom&quot;:1.69},&quot;edge&quot;:{&quot;left&quot;:false,&quot;top&quot;:false,&quot;right&quot;:true,&quot;bottom&quot;:true}}]}]}"/>
  <p:tag name="KSO_WM_SLIDE_CAN_ADD_NAVIGATION" val="1"/>
  <p:tag name="KSO_WM_SLIDE_BACKGROUND" val="[&quot;general&quot;,&quot;frame&quot;,&quot;bottomTop&quot;]"/>
  <p:tag name="KSO_WM_SLIDE_RATIO" val="1.777778"/>
</p:tagLst>
</file>

<file path=ppt/tags/tag405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321_1*a*1"/>
  <p:tag name="KSO_WM_TEMPLATE_CATEGORY" val="diagram"/>
  <p:tag name="KSO_WM_TEMPLATE_INDEX" val="20200321"/>
  <p:tag name="KSO_WM_UNIT_LAYERLEVEL" val="1"/>
  <p:tag name="KSO_WM_TAG_VERSION" val="1.0"/>
  <p:tag name="KSO_WM_BEAUTIFY_FLAG" val="#wm#"/>
  <p:tag name="KSO_WM_UNIT_ISNUMDGMTITLE" val="0"/>
  <p:tag name="KSO_WM_UNIT_SHOW_EDIT_AREA_INDICATION" val="1"/>
  <p:tag name="KSO_WM_UNIT_PLACING_PICTURE_MD4" val="0"/>
  <p:tag name="KSO_WM_UNIT_DEFAULT_FONT" val="32;36;4"/>
  <p:tag name="KSO_WM_UNIT_BLOCK" val="0"/>
  <p:tag name="KSO_WM_UNIT_SM_LIMIT_TYPE" val="1"/>
</p:tagLst>
</file>

<file path=ppt/tags/tag4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1_1*i*1"/>
  <p:tag name="KSO_WM_TEMPLATE_CATEGORY" val="diagram"/>
  <p:tag name="KSO_WM_TEMPLATE_INDEX" val="20200321"/>
  <p:tag name="KSO_WM_UNIT_LAYERLEVEL" val="1"/>
  <p:tag name="KSO_WM_TAG_VERSION" val="1.0"/>
  <p:tag name="KSO_WM_BEAUTIFY_FLAG" val="#wm#"/>
  <p:tag name="KSO_WM_UNIT_PLACING_PICTURE_MD4" val="0"/>
  <p:tag name="KSO_WM_UNIT_BLOCK" val="0"/>
  <p:tag name="KSO_WM_UNIT_SM_LIMIT_TYPE" val="1"/>
  <p:tag name="KSO_WM_UNIT_DECORATE_INFO" val="{&quot;DecorateInfoX&quot;:{&quot;IsLeft&quot;:true,&quot;IsRight&quot;:false,&quot;IsAbs&quot;:false},&quot;DecorateInfoY&quot;:{&quot;IsTop&quot;:true,&quot;IsBottom&quot;:false,&quot;IsAbs&quot;:false}}"/>
</p:tagLst>
</file>

<file path=ppt/tags/tag4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0321_1*i*2"/>
  <p:tag name="KSO_WM_TEMPLATE_CATEGORY" val="diagram"/>
  <p:tag name="KSO_WM_TEMPLATE_INDEX" val="20200321"/>
  <p:tag name="KSO_WM_UNIT_LAYERLEVEL" val="1"/>
  <p:tag name="KSO_WM_TAG_VERSION" val="1.0"/>
  <p:tag name="KSO_WM_BEAUTIFY_FLAG" val="#wm#"/>
  <p:tag name="KSO_WM_UNIT_PLACING_PICTURE_MD4" val="0"/>
  <p:tag name="KSO_WM_UNIT_SM_LIMIT_TYPE" val="1"/>
</p:tagLst>
</file>

<file path=ppt/tags/tag4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0321_1*i*3"/>
  <p:tag name="KSO_WM_TEMPLATE_CATEGORY" val="diagram"/>
  <p:tag name="KSO_WM_TEMPLATE_INDEX" val="20200321"/>
  <p:tag name="KSO_WM_UNIT_LAYERLEVEL" val="1"/>
  <p:tag name="KSO_WM_TAG_VERSION" val="1.0"/>
  <p:tag name="KSO_WM_BEAUTIFY_FLAG" val="#wm#"/>
  <p:tag name="KSO_WM_UNIT_PLACING_PICTURE_MD4" val="0"/>
  <p:tag name="KSO_WM_UNIT_SM_LIMIT_TYPE" val="1"/>
</p:tagLst>
</file>

<file path=ppt/tags/tag409.xml><?xml version="1.0" encoding="utf-8"?>
<p:tagLst xmlns:p="http://schemas.openxmlformats.org/presentationml/2006/main">
  <p:tag name="KSO_WM_BEAUTIFY_FLAG" val="#wm#"/>
  <p:tag name="KSO_WM_TEMPLATE_CATEGORY" val="diagram"/>
  <p:tag name="KSO_WM_TEMPLATE_INDEX" val="20200321"/>
  <p:tag name="KSO_WM_SLIDE_ID" val="diagram20200321_1"/>
  <p:tag name="KSO_WM_TEMPLATE_SUBCATEGORY" val="11"/>
  <p:tag name="KSO_WM_SLIDE_ITEM_CNT" val="0"/>
  <p:tag name="KSO_WM_SLIDE_INDEX" val="1"/>
  <p:tag name="KSO_WM_TAG_VERSION" val="1.0"/>
  <p:tag name="KSO_WM_SLIDE_LAYOUT" val="a_d_f"/>
  <p:tag name="KSO_WM_SLIDE_LAYOUT_CNT" val="1_1_1"/>
  <p:tag name="KSO_WM_SLIDE_TYPE" val="text"/>
  <p:tag name="KSO_WM_SLIDE_SUBTYPE" val="picTxt"/>
  <p:tag name="KSO_WM_SLIDE_SIZE" val="866*458"/>
  <p:tag name="KSO_WM_SLIDE_POSITION" val="47*34"/>
  <p:tag name="KSO_WM_TEMPLATE_MASTER_TYPE" val="0"/>
  <p:tag name="KSO_WM_TEMPLATE_COLOR_TYPE" val="1"/>
  <p:tag name="KSO_WM_UNIT_SHOW_EDIT_AREA_INDICATION" val="1"/>
  <p:tag name="KSO_WM_SLIDE_LAYOUT_INFO" val="{&quot;direction&quot;:0,&quot;horizontalAlign&quot;:-1,&quot;verticalAlign&quot;:-1,&quot;type&quot;:1,&quot;diagramDirection&quot;:0,&quot;canSetOverLayout&quot;:0,&quot;isOverLayout&quot;:0,&quot;normalSize&quot;:{&quot;size1&quot;:24.6},&quot;minSize&quot;:{&quot;size1&quot;:24.6},&quot;maxSize&quot;:{&quot;size1&quot;:32.8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,&quot;subLayout&quot;:[{&quot;direction&quot;:0,&quot;horizontalAlign&quot;:0,&quot;verticalAlign&quot;:1,&quot;type&quot;:0,&quot;diagramDirection&quot;:0,&quot;canSetOverLayout&quot;:0,&quot;isOverLayout&quot;:0,&quot;margin&quot;:{&quot;left&quot;:1.69,&quot;top&quot;:1.69,&quot;right&quot;:1.69,&quot;bottom&quot;:1.244},&quot;edge&quot;:{&quot;left&quot;:true,&quot;top&quot;:true,&quot;right&quot;:true,&quot;bottom&quot;:false}},{&quot;direction&quot;:1,&quot;horizontalAlign&quot;:-1,&quot;verticalAlign&quot;:-1,&quot;type&quot;:0,&quot;diagramDirection&quot;:0,&quot;canSetOverLayout&quot;:0,&quot;isOverLayout&quot;:0,&quot;normalSize&quot;:{&quot;size1&quot;:68.1},&quot;minSize&quot;:{&quot;size1&quot;:36.2},&quot;maxSize&quot;:{&quot;size1&quot;:68.1},&quot;edge&quot;:{&quot;left&quot;:true,&quot;top&quot;:false,&quot;right&quot;:true,&quot;bottom&quot;:true},&quot;backgroundInfo&quot;:[{&quot;type&quot;:&quot;bottomTop&quot;,&quot;left&quot;:0.0,&quot;top&quot;:-0.05835757,&quot;right&quot;:0.0,&quot;bottom&quot;:0.05835757,&quot;leftAbs&quot;:false,&quot;topAbs&quot;:false,&quot;rightAbs&quot;:false,&quot;bottomAbs&quot;:false}],&quot;subLayout&quot;:[{&quot;direction&quot;:0,&quot;horizontalAlign&quot;:0,&quot;verticalAlign&quot;:1,&quot;type&quot;:1,&quot;diagramDirection&quot;:0,&quot;canSetOverLayout&quot;:1,&quot;isOverLayout&quot;:0,&quot;margin&quot;:{&quot;left&quot;:1.703,&quot;top&quot;:0.026,&quot;right&quot;:1.034,&quot;bottom&quot;:1.69},&quot;marginOverLayout&quot;:{&quot;left&quot;:0.0,&quot;top&quot;:0.026,&quot;right&quot;:1.034,&quot;bottom&quot;:1.69},&quot;edge&quot;:{&quot;left&quot;:true,&quot;top&quot;:false,&quot;right&quot;:false,&quot;bottom&quot;:true}},{&quot;direction&quot;:0,&quot;horizontalAlign&quot;:0,&quot;verticalAlign&quot;:1,&quot;type&quot;:0,&quot;diagramDirection&quot;:0,&quot;canSetOverLayout&quot;:0,&quot;isOverLayout&quot;:0,&quot;margin&quot;:{&quot;left&quot;:0.026,&quot;top&quot;:0.026,&quot;right&quot;:1.69,&quot;bottom&quot;:1.69},&quot;edge&quot;:{&quot;left&quot;:false,&quot;top&quot;:false,&quot;right&quot;:true,&quot;bottom&quot;:true}}]}]}"/>
  <p:tag name="KSO_WM_SLIDE_CAN_ADD_NAVIGATION" val="1"/>
  <p:tag name="KSO_WM_SLIDE_BACKGROUND" val="[&quot;general&quot;,&quot;frame&quot;,&quot;bottomTop&quot;]"/>
  <p:tag name="KSO_WM_SLIDE_RATIO" val="1.777778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321_1*a*1"/>
  <p:tag name="KSO_WM_TEMPLATE_CATEGORY" val="diagram"/>
  <p:tag name="KSO_WM_TEMPLATE_INDEX" val="20200321"/>
  <p:tag name="KSO_WM_UNIT_LAYERLEVEL" val="1"/>
  <p:tag name="KSO_WM_TAG_VERSION" val="1.0"/>
  <p:tag name="KSO_WM_BEAUTIFY_FLAG" val="#wm#"/>
  <p:tag name="KSO_WM_UNIT_ISNUMDGMTITLE" val="0"/>
  <p:tag name="KSO_WM_UNIT_SHOW_EDIT_AREA_INDICATION" val="1"/>
  <p:tag name="KSO_WM_UNIT_PLACING_PICTURE_MD4" val="0"/>
  <p:tag name="KSO_WM_UNIT_DEFAULT_FONT" val="32;36;4"/>
  <p:tag name="KSO_WM_UNIT_BLOCK" val="0"/>
  <p:tag name="KSO_WM_UNIT_SM_LIMIT_TYPE" val="1"/>
</p:tagLst>
</file>

<file path=ppt/tags/tag4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1_1*i*1"/>
  <p:tag name="KSO_WM_TEMPLATE_CATEGORY" val="diagram"/>
  <p:tag name="KSO_WM_TEMPLATE_INDEX" val="20200321"/>
  <p:tag name="KSO_WM_UNIT_LAYERLEVEL" val="1"/>
  <p:tag name="KSO_WM_TAG_VERSION" val="1.0"/>
  <p:tag name="KSO_WM_BEAUTIFY_FLAG" val="#wm#"/>
  <p:tag name="KSO_WM_UNIT_PLACING_PICTURE_MD4" val="0"/>
  <p:tag name="KSO_WM_UNIT_BLOCK" val="0"/>
  <p:tag name="KSO_WM_UNIT_SM_LIMIT_TYPE" val="1"/>
  <p:tag name="KSO_WM_UNIT_DECORATE_INFO" val="{&quot;DecorateInfoX&quot;:{&quot;IsLeft&quot;:true,&quot;IsRight&quot;:false,&quot;IsAbs&quot;:false},&quot;DecorateInfoY&quot;:{&quot;IsTop&quot;:true,&quot;IsBottom&quot;:false,&quot;IsAbs&quot;:false}}"/>
</p:tagLst>
</file>

<file path=ppt/tags/tag4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0321_1*i*2"/>
  <p:tag name="KSO_WM_TEMPLATE_CATEGORY" val="diagram"/>
  <p:tag name="KSO_WM_TEMPLATE_INDEX" val="20200321"/>
  <p:tag name="KSO_WM_UNIT_LAYERLEVEL" val="1"/>
  <p:tag name="KSO_WM_TAG_VERSION" val="1.0"/>
  <p:tag name="KSO_WM_BEAUTIFY_FLAG" val="#wm#"/>
  <p:tag name="KSO_WM_UNIT_PLACING_PICTURE_MD4" val="0"/>
  <p:tag name="KSO_WM_UNIT_SM_LIMIT_TYPE" val="1"/>
</p:tagLst>
</file>

<file path=ppt/tags/tag4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0321_1*i*3"/>
  <p:tag name="KSO_WM_TEMPLATE_CATEGORY" val="diagram"/>
  <p:tag name="KSO_WM_TEMPLATE_INDEX" val="20200321"/>
  <p:tag name="KSO_WM_UNIT_LAYERLEVEL" val="1"/>
  <p:tag name="KSO_WM_TAG_VERSION" val="1.0"/>
  <p:tag name="KSO_WM_BEAUTIFY_FLAG" val="#wm#"/>
  <p:tag name="KSO_WM_UNIT_PLACING_PICTURE_MD4" val="0"/>
  <p:tag name="KSO_WM_UNIT_SM_LIMIT_TYPE" val="1"/>
</p:tagLst>
</file>

<file path=ppt/tags/tag414.xml><?xml version="1.0" encoding="utf-8"?>
<p:tagLst xmlns:p="http://schemas.openxmlformats.org/presentationml/2006/main">
  <p:tag name="KSO_WM_BEAUTIFY_FLAG" val="#wm#"/>
  <p:tag name="KSO_WM_TEMPLATE_CATEGORY" val="diagram"/>
  <p:tag name="KSO_WM_TEMPLATE_INDEX" val="20200321"/>
  <p:tag name="KSO_WM_SLIDE_ID" val="diagram20200321_1"/>
  <p:tag name="KSO_WM_TEMPLATE_SUBCATEGORY" val="11"/>
  <p:tag name="KSO_WM_SLIDE_ITEM_CNT" val="0"/>
  <p:tag name="KSO_WM_SLIDE_INDEX" val="1"/>
  <p:tag name="KSO_WM_TAG_VERSION" val="1.0"/>
  <p:tag name="KSO_WM_SLIDE_LAYOUT" val="a_d_f"/>
  <p:tag name="KSO_WM_SLIDE_LAYOUT_CNT" val="1_1_1"/>
  <p:tag name="KSO_WM_SLIDE_TYPE" val="text"/>
  <p:tag name="KSO_WM_SLIDE_SUBTYPE" val="picTxt"/>
  <p:tag name="KSO_WM_SLIDE_SIZE" val="866*458"/>
  <p:tag name="KSO_WM_SLIDE_POSITION" val="47*34"/>
  <p:tag name="KSO_WM_TEMPLATE_MASTER_TYPE" val="0"/>
  <p:tag name="KSO_WM_TEMPLATE_COLOR_TYPE" val="1"/>
  <p:tag name="KSO_WM_UNIT_SHOW_EDIT_AREA_INDICATION" val="1"/>
  <p:tag name="KSO_WM_SLIDE_LAYOUT_INFO" val="{&quot;direction&quot;:0,&quot;horizontalAlign&quot;:-1,&quot;verticalAlign&quot;:-1,&quot;type&quot;:1,&quot;diagramDirection&quot;:0,&quot;canSetOverLayout&quot;:0,&quot;isOverLayout&quot;:0,&quot;normalSize&quot;:{&quot;size1&quot;:24.6},&quot;minSize&quot;:{&quot;size1&quot;:24.6},&quot;maxSize&quot;:{&quot;size1&quot;:32.8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,&quot;subLayout&quot;:[{&quot;direction&quot;:0,&quot;horizontalAlign&quot;:0,&quot;verticalAlign&quot;:1,&quot;type&quot;:0,&quot;diagramDirection&quot;:0,&quot;canSetOverLayout&quot;:0,&quot;isOverLayout&quot;:0,&quot;margin&quot;:{&quot;left&quot;:1.69,&quot;top&quot;:1.69,&quot;right&quot;:1.69,&quot;bottom&quot;:1.244},&quot;edge&quot;:{&quot;left&quot;:true,&quot;top&quot;:true,&quot;right&quot;:true,&quot;bottom&quot;:false}},{&quot;direction&quot;:1,&quot;horizontalAlign&quot;:-1,&quot;verticalAlign&quot;:-1,&quot;type&quot;:0,&quot;diagramDirection&quot;:0,&quot;canSetOverLayout&quot;:0,&quot;isOverLayout&quot;:0,&quot;normalSize&quot;:{&quot;size1&quot;:68.1},&quot;minSize&quot;:{&quot;size1&quot;:36.2},&quot;maxSize&quot;:{&quot;size1&quot;:68.1},&quot;edge&quot;:{&quot;left&quot;:true,&quot;top&quot;:false,&quot;right&quot;:true,&quot;bottom&quot;:true},&quot;backgroundInfo&quot;:[{&quot;type&quot;:&quot;bottomTop&quot;,&quot;left&quot;:0.0,&quot;top&quot;:-0.05835757,&quot;right&quot;:0.0,&quot;bottom&quot;:0.05835757,&quot;leftAbs&quot;:false,&quot;topAbs&quot;:false,&quot;rightAbs&quot;:false,&quot;bottomAbs&quot;:false}],&quot;subLayout&quot;:[{&quot;direction&quot;:0,&quot;horizontalAlign&quot;:0,&quot;verticalAlign&quot;:1,&quot;type&quot;:1,&quot;diagramDirection&quot;:0,&quot;canSetOverLayout&quot;:1,&quot;isOverLayout&quot;:0,&quot;margin&quot;:{&quot;left&quot;:1.703,&quot;top&quot;:0.026,&quot;right&quot;:1.034,&quot;bottom&quot;:1.69},&quot;marginOverLayout&quot;:{&quot;left&quot;:0.0,&quot;top&quot;:0.026,&quot;right&quot;:1.034,&quot;bottom&quot;:1.69},&quot;edge&quot;:{&quot;left&quot;:true,&quot;top&quot;:false,&quot;right&quot;:false,&quot;bottom&quot;:true}},{&quot;direction&quot;:0,&quot;horizontalAlign&quot;:0,&quot;verticalAlign&quot;:1,&quot;type&quot;:0,&quot;diagramDirection&quot;:0,&quot;canSetOverLayout&quot;:0,&quot;isOverLayout&quot;:0,&quot;margin&quot;:{&quot;left&quot;:0.026,&quot;top&quot;:0.026,&quot;right&quot;:1.69,&quot;bottom&quot;:1.69},&quot;edge&quot;:{&quot;left&quot;:false,&quot;top&quot;:false,&quot;right&quot;:true,&quot;bottom&quot;:true}}]}]}"/>
  <p:tag name="KSO_WM_SLIDE_CAN_ADD_NAVIGATION" val="1"/>
  <p:tag name="KSO_WM_SLIDE_BACKGROUND" val="[&quot;general&quot;,&quot;frame&quot;,&quot;bottomTop&quot;]"/>
  <p:tag name="KSO_WM_SLIDE_RATIO" val="1.777778"/>
</p:tagLst>
</file>

<file path=ppt/tags/tag4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4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</p:tagLst>
</file>

<file path=ppt/tags/tag4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463_1*a*1"/>
  <p:tag name="KSO_WM_TEMPLATE_CATEGORY" val="diagram"/>
  <p:tag name="KSO_WM_TEMPLATE_INDEX" val="20200463"/>
  <p:tag name="KSO_WM_UNIT_LAYERLEVEL" val="1"/>
  <p:tag name="KSO_WM_TAG_VERSION" val="1.0"/>
  <p:tag name="KSO_WM_BEAUTIFY_FLAG" val="#wm#"/>
  <p:tag name="KSO_WM_UNIT_DEFAULT_FONT" val="28;36;4"/>
  <p:tag name="KSO_WM_UNIT_BLOCK" val="0"/>
  <p:tag name="KSO_WM_UNIT_ISNUMDGMTITLE" val="0"/>
</p:tagLst>
</file>

<file path=ppt/tags/tag421.xml><?xml version="1.0" encoding="utf-8"?>
<p:tagLst xmlns:p="http://schemas.openxmlformats.org/presentationml/2006/main">
  <p:tag name="KSO_WM_SLIDE_ID" val="diagram20200463_1"/>
  <p:tag name="KSO_WM_TEMPLATE_SUBCATEGORY" val="11"/>
  <p:tag name="KSO_WM_SLIDE_TYPE" val="text"/>
  <p:tag name="KSO_WM_SLIDE_SUBTYPE" val="picTxt"/>
  <p:tag name="KSO_WM_SLIDE_ITEM_CNT" val="0"/>
  <p:tag name="KSO_WM_SLIDE_INDEX" val="1"/>
  <p:tag name="KSO_WM_UNIT_SHOW_EDIT_AREA_INDICATION" val="1"/>
  <p:tag name="KSO_WM_SLIDE_LAYOUT_TYPE" val="smallPicBlank"/>
  <p:tag name="KSO_WM_SLIDE_SIZE" val="888*383"/>
  <p:tag name="KSO_WM_SLIDE_POSITION" val="35*78"/>
  <p:tag name="KSO_WM_TAG_VERSION" val="1.0"/>
  <p:tag name="KSO_WM_BEAUTIFY_FLAG" val="#wm#"/>
  <p:tag name="KSO_WM_TEMPLATE_CATEGORY" val="diagram"/>
  <p:tag name="KSO_WM_TEMPLATE_INDEX" val="20200463"/>
  <p:tag name="KSO_WM_SLIDE_LAYOUT" val="a_d_f"/>
  <p:tag name="KSO_WM_SLIDE_LAYOUT_CNT" val="1_2_1"/>
  <p:tag name="KSO_WM_TEMPLATE_MASTER_TYPE" val="0"/>
  <p:tag name="KSO_WM_TEMPLATE_COLOR_TYPE" val="1"/>
  <p:tag name="KSO_WM_SLIDE_LAYOUT_INFO" val="{&quot;direction&quot;:1,&quot;horizontalAlign&quot;:-1,&quot;verticalAlign&quot;:-1,&quot;type&quot;:0,&quot;diagramDirection&quot;:0,&quot;canSetOverLayout&quot;:0,&quot;isOverLayout&quot;:0,&quot;normalSize&quot;:{&quot;size1&quot;:50.9},&quot;minSize&quot;:{&quot;size1&quot;:28.1},&quot;maxSize&quot;:{&quot;size1&quot;:65.2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,&quot;subLayout&quot;:[{&quot;direction&quot;:0,&quot;horizontalAlign&quot;:2,&quot;verticalAlign&quot;:2,&quot;type&quot;:1,&quot;diagramDirection&quot;:0,&quot;canSetOverLayout&quot;:1,&quot;isOverLayout&quot;:0,&quot;margin&quot;:{&quot;left&quot;:1.27,&quot;top&quot;:1.69,&quot;right&quot;:0.593,&quot;bottom&quot;:1.69},&quot;marginOverLayout&quot;:{&quot;left&quot;:1.27,&quot;top&quot;:0.0,&quot;right&quot;:0.593,&quot;bottom&quot;:0.0},&quot;edge&quot;:{&quot;left&quot;:true,&quot;top&quot;:true,&quot;right&quot;:false,&quot;bottom&quot;:true}},{&quot;direction&quot;:0,&quot;horizontalAlign&quot;:0,&quot;verticalAlign&quot;:1,&quot;type&quot;:0,&quot;diagramDirection&quot;:0,&quot;canSetOverLayout&quot;:0,&quot;isOverLayout&quot;:0,&quot;normalSize&quot;:{&quot;size1&quot;:58.9},&quot;minSize&quot;:{&quot;size1&quot;:48.5},&quot;maxSize&quot;:{&quot;size1&quot;:64.2},&quot;edge&quot;:{&quot;left&quot;:false,&quot;top&quot;:true,&quot;right&quot;:true,&quot;bottom&quot;:true},&quot;subLayout&quot;:[{&quot;direction&quot;:0,&quot;horizontalAlign&quot;:0,&quot;verticalAlign&quot;:2,&quot;type&quot;:1,&quot;diagramDirection&quot;:0,&quot;canSetOverLayout&quot;:0,&quot;isOverLayout&quot;:0,&quot;margin&quot;:{&quot;left&quot;:0.026,&quot;top&quot;:1.69,&quot;right&quot;:1.277,&quot;bottom&quot;:0.519},&quot;marginOverLayout&quot;:{&quot;left&quot;:0.026,&quot;top&quot;:0.0,&quot;right&quot;:1.277,&quot;bottom&quot;:0.519},&quot;edge&quot;:{&quot;left&quot;:false,&quot;top&quot;:true,&quot;right&quot;:true,&quot;bottom&quot;:false}},{&quot;direction&quot;:0,&quot;horizontalAlign&quot;:0,&quot;verticalAlign&quot;:0,&quot;type&quot;:0,&quot;diagramDirection&quot;:0,&quot;canSetOverLayout&quot;:0,&quot;isOverLayout&quot;:0,&quot;margin&quot;:{&quot;left&quot;:0.026,&quot;top&quot;:0.026,&quot;right&quot;:1.277,&quot;bottom&quot;:1.69},&quot;edge&quot;:{&quot;left&quot;:false,&quot;top&quot;:false,&quot;right&quot;:true,&quot;bottom&quot;:true}}]}]}"/>
  <p:tag name="KSO_WM_SLIDE_CAN_ADD_NAVIGATION" val="1"/>
  <p:tag name="KSO_WM_SLIDE_BACKGROUND" val="[&quot;general&quot;,&quot;frame&quot;]"/>
  <p:tag name="KSO_WM_SLIDE_RATIO" val="1.777778"/>
  <p:tag name="KSO_WM_SLIDE_BK_DARK_LIGHT" val="2"/>
  <p:tag name="KSO_WM_SLIDE_BACKGROUND_TYPE" val="frame"/>
</p:tagLst>
</file>

<file path=ppt/tags/tag422.xml><?xml version="1.0" encoding="utf-8"?>
<p:tagLst xmlns:p="http://schemas.openxmlformats.org/presentationml/2006/main">
  <p:tag name="KSO_WM_UNIT_ISCONTENTSTITLE" val="0"/>
  <p:tag name="KSO_WM_UNIT_PRESET_TEXT" val="多图垂直&#13;中心轮播动画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a"/>
  <p:tag name="KSO_WM_UNIT_INDEX" val="1"/>
  <p:tag name="KSO_WM_UNIT_ID" val="custom20202863_11*a*1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423.xml><?xml version="1.0" encoding="utf-8"?>
<p:tagLst xmlns:p="http://schemas.openxmlformats.org/presentationml/2006/main">
  <p:tag name="KSO_WM_UNIT_PRESET_TEXT" val="单击此处添加文本内容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f"/>
  <p:tag name="KSO_WM_UNIT_INDEX" val="2"/>
  <p:tag name="KSO_WM_UNIT_ID" val="custom20202863_11*f*2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424.xml><?xml version="1.0" encoding="utf-8"?>
<p:tagLst xmlns:p="http://schemas.openxmlformats.org/presentationml/2006/main">
  <p:tag name="KSO_WM_BEAUTIFY_FLAG" val="#wm#"/>
  <p:tag name="KSO_WM_TEMPLATE_CATEGORY" val="custom"/>
  <p:tag name="KSO_WM_TEMPLATE_INDEX" val="20202863"/>
  <p:tag name="KSO_WM_SLIDE_ID" val="custom20202863_11"/>
  <p:tag name="KSO_WM_TEMPLATE_SUBCATEGORY" val="10"/>
  <p:tag name="KSO_WM_SLIDE_TYPE" val="text"/>
  <p:tag name="KSO_WM_SLIDE_SUBTYPE" val="picTxt"/>
  <p:tag name="KSO_WM_SLIDE_ITEM_CNT" val="3"/>
  <p:tag name="KSO_WM_SLIDE_INDEX" val="11"/>
  <p:tag name="KSO_WM_SLIDE_SIZE" val="369.165*612.713"/>
  <p:tag name="KSO_WM_SLIDE_POSITION" val="73.4995*-39.3572"/>
  <p:tag name="KSO_WM_DIAGRAM_GROUP_CODE" val="ζ1-1"/>
  <p:tag name="KSO_WM_SLIDE_DIAGTYPE" val="ζ"/>
  <p:tag name="KSO_WM_TAG_VERSION" val="1.0"/>
  <p:tag name="KSO_WM_SLIDE_LAYOUT" val="a_f_ζ"/>
  <p:tag name="KSO_WM_SLIDE_LAYOUT_CNT" val="1_5_1"/>
  <p:tag name="KSO_WM_UNIT_FLASH_PICTURE_TYPE" val="2"/>
  <p:tag name="KSO_WM_TEMPLATE_MASTER_TYPE" val="1"/>
  <p:tag name="KSO_WM_TEMPLATE_COLOR_TYPE" val="1"/>
</p:tagLst>
</file>

<file path=ppt/tags/tag4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</p:tagLst>
</file>

<file path=ppt/tags/tag4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419_1*a*1"/>
  <p:tag name="KSO_WM_TEMPLATE_CATEGORY" val="diagram"/>
  <p:tag name="KSO_WM_TEMPLATE_INDEX" val="20200419"/>
  <p:tag name="KSO_WM_UNIT_LAYERLEVEL" val="1"/>
  <p:tag name="KSO_WM_TAG_VERSION" val="1.0"/>
  <p:tag name="KSO_WM_BEAUTIFY_FLAG" val="#wm#"/>
  <p:tag name="KSO_WM_UNIT_DEFAULT_FONT" val="24;44;4"/>
  <p:tag name="KSO_WM_UNIT_BLOCK" val="1"/>
  <p:tag name="KSO_WM_UNIT_TEXT_FILL_FORE_SCHEMECOLOR_INDEX_BRIGHTNESS" val="-0.5"/>
  <p:tag name="KSO_WM_UNIT_TEXT_FILL_FORE_SCHEMECOLOR_INDEX" val="13"/>
  <p:tag name="KSO_WM_UNIT_TEXT_FILL_TYPE" val="1"/>
</p:tagLst>
</file>

<file path=ppt/tags/tag431.xml><?xml version="1.0" encoding="utf-8"?>
<p:tagLst xmlns:p="http://schemas.openxmlformats.org/presentationml/2006/main">
  <p:tag name="KSO_WM_UNIT_PRESET_TEXT" val="单击此处添加文本内容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f"/>
  <p:tag name="KSO_WM_UNIT_INDEX" val="2"/>
  <p:tag name="KSO_WM_UNIT_ID" val="custom20202863_11*f*2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432.xml><?xml version="1.0" encoding="utf-8"?>
<p:tagLst xmlns:p="http://schemas.openxmlformats.org/presentationml/2006/main">
  <p:tag name="KSO_WM_SLIDE_ID" val="diagram20200419_1"/>
  <p:tag name="KSO_WM_TEMPLATE_SUBCATEGORY" val="0"/>
  <p:tag name="KSO_WM_SLIDE_TYPE" val="text"/>
  <p:tag name="KSO_WM_SLIDE_SUBTYPE" val="picTxt"/>
  <p:tag name="KSO_WM_SLIDE_ITEM_CNT" val="0"/>
  <p:tag name="KSO_WM_SLIDE_INDEX" val="1"/>
  <p:tag name="KSO_WM_UNIT_SHOW_EDIT_AREA_INDICATION" val="1"/>
  <p:tag name="KSO_WM_SLIDE_SIZE" val="859*444"/>
  <p:tag name="KSO_WM_SLIDE_POSITION" val="52*47"/>
  <p:tag name="KSO_WM_TAG_VERSION" val="1.0"/>
  <p:tag name="KSO_WM_BEAUTIFY_FLAG" val="#wm#"/>
  <p:tag name="KSO_WM_TEMPLATE_CATEGORY" val="diagram"/>
  <p:tag name="KSO_WM_TEMPLATE_INDEX" val="20200419"/>
  <p:tag name="KSO_WM_SLIDE_LAYOUT" val="a_d_f"/>
  <p:tag name="KSO_WM_SLIDE_LAYOUT_CNT" val="1_1_1"/>
  <p:tag name="KSO_WM_SLIDE_LAYOUT_INFO" val="{&quot;direction&quot;:1,&quot;horizontalAlign&quot;:-1,&quot;verticalAlign&quot;:-1,&quot;type&quot;:1,&quot;diagramDirection&quot;:0,&quot;canSetOverLayout&quot;:0,&quot;isOverLayout&quot;:0,&quot;normalSize&quot;:{&quot;size1&quot;:54.4},&quot;minSize&quot;:{&quot;size1&quot;:47.7},&quot;maxSize&quot;:{&quot;size1&quot;:61.2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2,&quot;verticalAlign&quot;:1,&quot;type&quot;:0,&quot;diagramDirection&quot;:1,&quot;canSetOverLayout&quot;:0,&quot;isOverLayout&quot;:0,&quot;margin&quot;:{&quot;left&quot;:1.846,&quot;top&quot;:1.69,&quot;right&quot;:2.583,&quot;bottom&quot;:1.69}},{&quot;direction&quot;:0,&quot;horizontalAlign&quot;:0,&quot;verticalAlign&quot;:1,&quot;type&quot;:1,&quot;diagramDirection&quot;:0,&quot;canSetOverLayout&quot;:1,&quot;isOverLayout&quot;:0,&quot;margin&quot;:{&quot;left&quot;:0.026,&quot;top&quot;:1.69,&quot;right&quot;:1.707,&quot;bottom&quot;:1.69},&quot;marginOverLayout&quot;:{&quot;left&quot;:0.026,&quot;top&quot;:0.0,&quot;right&quot;:0.0,&quot;bottom&quot;:0.0}}]}"/>
  <p:tag name="KSO_WM_SLIDE_CAN_ADD_NAVIGATION" val="1"/>
  <p:tag name="KSO_WM_SLIDE_BACKGROUND" val="[&quot;general&quot;,&quot;frame&quot;]"/>
  <p:tag name="KSO_WM_SLIDE_RATIO" val="1.777778"/>
  <p:tag name="KSO_WM_SLIDE_BK_DARK_LIGHT" val="2"/>
  <p:tag name="KSO_WM_SLIDE_BACKGROUND_TYPE" val="frame"/>
</p:tagLst>
</file>

<file path=ppt/tags/tag433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863_22*a*1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18713194"/>
</p:tagLst>
</file>

<file path=ppt/tags/tag434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NOCLEAR" val="0"/>
  <p:tag name="KSO_WM_UNIT_VALUE" val="9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3"/>
  <p:tag name="KSO_WM_UNIT_ID" val="custom20202863_22*f*3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18713194"/>
</p:tagLst>
</file>

<file path=ppt/tags/tag435.xml><?xml version="1.0" encoding="utf-8"?>
<p:tagLst xmlns:p="http://schemas.openxmlformats.org/presentationml/2006/main">
  <p:tag name="KSO_WM_UNIT_VALUE" val="542*892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02863_22*d*1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18713194"/>
  <p:tag name="KSO_WM_UNIT_PLACING_PICTURE_INFO" val="{&quot;full_picture&quot;:false,&quot;last_crop_picture&quot;:&quot;2-1&quot;,&quot;selected&quot;:&quot;2-1&quot;,&quot;spacing&quot;:10}"/>
  <p:tag name="KSO_WM_UNIT_SUPPORT_UNIT_TYPE" val="[&quot;all&quot;]"/>
</p:tagLst>
</file>

<file path=ppt/tags/tag436.xml><?xml version="1.0" encoding="utf-8"?>
<p:tagLst xmlns:p="http://schemas.openxmlformats.org/presentationml/2006/main">
  <p:tag name="KSO_WM_UNIT_VALUE" val="542*892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2"/>
  <p:tag name="KSO_WM_UNIT_ID" val="custom20202863_22*d*2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18713194"/>
  <p:tag name="KSO_WM_UNIT_PLACING_PICTURE_INFO" val="{&quot;full_picture&quot;:false,&quot;last_crop_picture&quot;:&quot;2-1&quot;,&quot;selected&quot;:&quot;2-1&quot;,&quot;spacing&quot;:10}"/>
  <p:tag name="KSO_WM_UNIT_SUPPORT_UNIT_TYPE" val="[&quot;all&quot;]"/>
</p:tagLst>
</file>

<file path=ppt/tags/tag437.xml><?xml version="1.0" encoding="utf-8"?>
<p:tagLst xmlns:p="http://schemas.openxmlformats.org/presentationml/2006/main">
  <p:tag name="KSO_WM_BEAUTIFY_FLAG" val="#wm#"/>
  <p:tag name="KSO_WM_TEMPLATE_CATEGORY" val="custom"/>
  <p:tag name="KSO_WM_TEMPLATE_INDEX" val="20202863"/>
  <p:tag name="KSO_WM_TEMPLATE_THUMBS_INDEX" val="1"/>
  <p:tag name="KSO_WM_SLIDE_ID" val="custom20202863_22"/>
  <p:tag name="KSO_WM_TEMPLATE_SUBCATEGORY" val="0"/>
  <p:tag name="KSO_WM_SLIDE_TYPE" val="text"/>
  <p:tag name="KSO_WM_SLIDE_SUBTYPE" val="picTxt"/>
  <p:tag name="KSO_WM_SLIDE_ITEM_CNT" val="0"/>
  <p:tag name="KSO_WM_SLIDE_INDEX" val="22"/>
  <p:tag name="KSO_WM_SLIDE_SIZE" val="775*322"/>
  <p:tag name="KSO_WM_SLIDE_POSITION" val="103*106"/>
  <p:tag name="KSO_WM_TAG_VERSION" val="1.0"/>
  <p:tag name="KSO_WM_SLIDE_LAYOUT" val="a_d_f"/>
  <p:tag name="KSO_WM_SLIDE_LAYOUT_CNT" val="1_2_3"/>
  <p:tag name="KSO_WM_SLIDE_LAYOUT_INFO" val="{&quot;direction&quot;:0,&quot;horizontalAlign&quot;:-1,&quot;verticalAlign&quot;:-1,&quot;type&quot;:1,&quot;diagramDirection&quot;:0,&quot;canSetOverLayout&quot;:0,&quot;isOverLayout&quot;:0,&quot;backgroundInfo&quot;:[{&quot;type&quot;:&quot;general&quot;,&quot;left&quot;:0.0,&quot;top&quot;:0.0,&quot;right&quot;:0.0,&quot;bottom&quot;:0.0}]}"/>
  <p:tag name="KSO_WM_SLIDE_BACKGROUND" val="[&quot;general&quot;]"/>
  <p:tag name="KSO_WM_SLIDE_RATIO" val="1.777778"/>
  <p:tag name="KSO_WM_TEMPLATE_MASTER_TYPE" val="1"/>
  <p:tag name="KSO_WM_TEMPLATE_COLOR_TYPE" val="1"/>
</p:tagLst>
</file>

<file path=ppt/tags/tag4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863_30*a*1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ISCONTENTSTITLE" val="0"/>
  <p:tag name="KSO_WM_UNIT_PRESET_TEXT" val="感谢您的耐心观看"/>
  <p:tag name="KSO_WM_UNIT_NOCLEAR" val="1"/>
  <p:tag name="KSO_WM_UNIT_VALUE" val="18"/>
  <p:tag name="KSO_WM_UNIT_TYPE" val="a"/>
  <p:tag name="KSO_WM_UNIT_INDEX" val="1"/>
</p:tagLst>
</file>

<file path=ppt/tags/tag439.xml><?xml version="1.0" encoding="utf-8"?>
<p:tagLst xmlns:p="http://schemas.openxmlformats.org/presentationml/2006/main">
  <p:tag name="KSO_WM_SLIDE_ID" val="custom20202863_30"/>
  <p:tag name="KSO_WM_TEMPLATE_SUBCATEGORY" val="0"/>
  <p:tag name="KSO_WM_SLIDE_ITEM_CNT" val="0"/>
  <p:tag name="KSO_WM_SLIDE_INDEX" val="30"/>
  <p:tag name="KSO_WM_TAG_VERSION" val="1.0"/>
  <p:tag name="KSO_WM_BEAUTIFY_FLAG" val="#wm#"/>
  <p:tag name="KSO_WM_TEMPLATE_CATEGORY" val="custom"/>
  <p:tag name="KSO_WM_TEMPLATE_INDEX" val="20202863"/>
  <p:tag name="KSO_WM_SLIDE_LAYOUT" val="a_b"/>
  <p:tag name="KSO_WM_SLIDE_LAYOUT_CNT" val="1_1"/>
  <p:tag name="KSO_WM_SLIDE_TYPE" val="endPage"/>
  <p:tag name="KSO_WM_SLIDE_SUBTYPE" val="picTxt"/>
  <p:tag name="KSO_WM_TEMPLATE_MASTER_TYPE" val="1"/>
  <p:tag name="KSO_WM_TEMPLATE_COLOR_TYPE" val="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heme/theme1.xml><?xml version="1.0" encoding="utf-8"?>
<a:theme xmlns:a="http://schemas.openxmlformats.org/drawingml/2006/main" name="4_Office 主题​​">
  <a:themeElements>
    <a:clrScheme name="20202863">
      <a:dk1>
        <a:sysClr val="windowText" lastClr="000000"/>
      </a:dk1>
      <a:lt1>
        <a:sysClr val="window" lastClr="FFFFFF"/>
      </a:lt1>
      <a:dk2>
        <a:srgbClr val="DBECF1"/>
      </a:dk2>
      <a:lt2>
        <a:srgbClr val="FFFFFF"/>
      </a:lt2>
      <a:accent1>
        <a:srgbClr val="5EBEE4"/>
      </a:accent1>
      <a:accent2>
        <a:srgbClr val="7DC6CA"/>
      </a:accent2>
      <a:accent3>
        <a:srgbClr val="8DCDAD"/>
      </a:accent3>
      <a:accent4>
        <a:srgbClr val="9ED591"/>
      </a:accent4>
      <a:accent5>
        <a:srgbClr val="AFDC74"/>
      </a:accent5>
      <a:accent6>
        <a:srgbClr val="C1E454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ysClr val="windowText" lastClr="000000"/>
      </a:dk1>
      <a:lt1>
        <a:sysClr val="window" lastClr="FFFFFF"/>
      </a:lt1>
      <a:dk2>
        <a:srgbClr val="DBECF1"/>
      </a:dk2>
      <a:lt2>
        <a:srgbClr val="FFFFFF"/>
      </a:lt2>
      <a:accent1>
        <a:srgbClr val="5EBEE4"/>
      </a:accent1>
      <a:accent2>
        <a:srgbClr val="7DC6CA"/>
      </a:accent2>
      <a:accent3>
        <a:srgbClr val="8DCDAD"/>
      </a:accent3>
      <a:accent4>
        <a:srgbClr val="9ED591"/>
      </a:accent4>
      <a:accent5>
        <a:srgbClr val="AFDC74"/>
      </a:accent5>
      <a:accent6>
        <a:srgbClr val="C1E454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1675</Words>
  <Application>WPS 演示</Application>
  <PresentationFormat>宽屏</PresentationFormat>
  <Paragraphs>145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汉仪旗黑-85S</vt:lpstr>
      <vt:lpstr>黑体</vt:lpstr>
      <vt:lpstr>方正楷体_GBK</vt:lpstr>
      <vt:lpstr>Segoe UI</vt:lpstr>
      <vt:lpstr>Arial Unicode MS</vt:lpstr>
      <vt:lpstr>Calibri</vt:lpstr>
      <vt:lpstr>4_Office 主题​​</vt:lpstr>
      <vt:lpstr>1_Office 主题​​</vt:lpstr>
      <vt:lpstr>JAVA入门基础</vt:lpstr>
      <vt:lpstr>抽象</vt:lpstr>
      <vt:lpstr>PowerPoint 演示文稿</vt:lpstr>
      <vt:lpstr>PowerPoint 演示文稿</vt:lpstr>
      <vt:lpstr>PowerPoint 演示文稿</vt:lpstr>
      <vt:lpstr>接口</vt:lpstr>
      <vt:lpstr>PowerPoint 演示文稿</vt:lpstr>
      <vt:lpstr>PowerPoint 演示文稿</vt:lpstr>
      <vt:lpstr>多态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感谢您的耐心观看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Larva</cp:lastModifiedBy>
  <cp:revision>117</cp:revision>
  <dcterms:created xsi:type="dcterms:W3CDTF">2020-08-21T09:18:00Z</dcterms:created>
  <dcterms:modified xsi:type="dcterms:W3CDTF">2020-10-07T12:46:52Z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