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5"/>
  </p:notesMasterIdLst>
  <p:sldIdLst>
    <p:sldId id="257" r:id="rId4"/>
    <p:sldId id="258" r:id="rId6"/>
    <p:sldId id="475" r:id="rId7"/>
    <p:sldId id="518" r:id="rId8"/>
    <p:sldId id="520" r:id="rId9"/>
    <p:sldId id="519" r:id="rId10"/>
    <p:sldId id="521" r:id="rId11"/>
    <p:sldId id="522" r:id="rId12"/>
    <p:sldId id="472" r:id="rId13"/>
    <p:sldId id="523" r:id="rId14"/>
    <p:sldId id="524" r:id="rId15"/>
    <p:sldId id="527" r:id="rId16"/>
    <p:sldId id="529" r:id="rId17"/>
    <p:sldId id="528" r:id="rId18"/>
    <p:sldId id="277" r:id="rId19"/>
    <p:sldId id="306" r:id="rId20"/>
    <p:sldId id="307" r:id="rId21"/>
    <p:sldId id="26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D6D6D6"/>
    <a:srgbClr val="D0EA77"/>
    <a:srgbClr val="176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27A3-B006-44D0-83D4-B3F3D27C2D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27A3-B006-44D0-83D4-B3F3D27C2D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image" Target="../media/image1.png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image" Target="../media/image3.png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3" Type="http://schemas.openxmlformats.org/officeDocument/2006/relationships/tags" Target="../tags/tag14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4" Type="http://schemas.openxmlformats.org/officeDocument/2006/relationships/tags" Target="../tags/tag188.xml"/><Relationship Id="rId23" Type="http://schemas.openxmlformats.org/officeDocument/2006/relationships/tags" Target="../tags/tag187.xml"/><Relationship Id="rId22" Type="http://schemas.openxmlformats.org/officeDocument/2006/relationships/tags" Target="../tags/tag186.xml"/><Relationship Id="rId21" Type="http://schemas.openxmlformats.org/officeDocument/2006/relationships/tags" Target="../tags/tag185.xml"/><Relationship Id="rId20" Type="http://schemas.openxmlformats.org/officeDocument/2006/relationships/tags" Target="../tags/tag184.xml"/><Relationship Id="rId2" Type="http://schemas.openxmlformats.org/officeDocument/2006/relationships/tags" Target="../tags/tag167.xml"/><Relationship Id="rId19" Type="http://schemas.openxmlformats.org/officeDocument/2006/relationships/tags" Target="../tags/tag183.xml"/><Relationship Id="rId18" Type="http://schemas.openxmlformats.org/officeDocument/2006/relationships/image" Target="../media/image1.png"/><Relationship Id="rId17" Type="http://schemas.openxmlformats.org/officeDocument/2006/relationships/tags" Target="../tags/tag182.xml"/><Relationship Id="rId16" Type="http://schemas.openxmlformats.org/officeDocument/2006/relationships/tags" Target="../tags/tag181.xml"/><Relationship Id="rId15" Type="http://schemas.openxmlformats.org/officeDocument/2006/relationships/tags" Target="../tags/tag180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image" Target="../media/image3.png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2" Type="http://schemas.openxmlformats.org/officeDocument/2006/relationships/tags" Target="../tags/tag280.xml"/><Relationship Id="rId11" Type="http://schemas.openxmlformats.org/officeDocument/2006/relationships/tags" Target="../tags/tag279.xml"/><Relationship Id="rId10" Type="http://schemas.openxmlformats.org/officeDocument/2006/relationships/tags" Target="../tags/tag278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2" Type="http://schemas.openxmlformats.org/officeDocument/2006/relationships/tags" Target="../tags/tag29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99.xml"/><Relationship Id="rId8" Type="http://schemas.openxmlformats.org/officeDocument/2006/relationships/tags" Target="../tags/tag298.xml"/><Relationship Id="rId7" Type="http://schemas.openxmlformats.org/officeDocument/2006/relationships/tags" Target="../tags/tag297.xml"/><Relationship Id="rId6" Type="http://schemas.openxmlformats.org/officeDocument/2006/relationships/tags" Target="../tags/tag296.xml"/><Relationship Id="rId5" Type="http://schemas.openxmlformats.org/officeDocument/2006/relationships/tags" Target="../tags/tag295.xml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2" Type="http://schemas.openxmlformats.org/officeDocument/2006/relationships/tags" Target="../tags/tag302.xml"/><Relationship Id="rId11" Type="http://schemas.openxmlformats.org/officeDocument/2006/relationships/tags" Target="../tags/tag301.xml"/><Relationship Id="rId10" Type="http://schemas.openxmlformats.org/officeDocument/2006/relationships/tags" Target="../tags/tag300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tags" Target="../tags/tag308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3" Type="http://schemas.openxmlformats.org/officeDocument/2006/relationships/tags" Target="../tags/tag314.xml"/><Relationship Id="rId12" Type="http://schemas.openxmlformats.org/officeDocument/2006/relationships/tags" Target="../tags/tag313.xml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22.xml"/><Relationship Id="rId8" Type="http://schemas.openxmlformats.org/officeDocument/2006/relationships/tags" Target="../tags/tag321.xml"/><Relationship Id="rId7" Type="http://schemas.openxmlformats.org/officeDocument/2006/relationships/tags" Target="../tags/tag320.xml"/><Relationship Id="rId6" Type="http://schemas.openxmlformats.org/officeDocument/2006/relationships/tags" Target="../tags/tag319.xml"/><Relationship Id="rId5" Type="http://schemas.openxmlformats.org/officeDocument/2006/relationships/tags" Target="../tags/tag318.xml"/><Relationship Id="rId4" Type="http://schemas.openxmlformats.org/officeDocument/2006/relationships/tags" Target="../tags/tag317.xml"/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3" Type="http://schemas.openxmlformats.org/officeDocument/2006/relationships/tags" Target="../tags/tag326.xml"/><Relationship Id="rId12" Type="http://schemas.openxmlformats.org/officeDocument/2006/relationships/tags" Target="../tags/tag325.xml"/><Relationship Id="rId11" Type="http://schemas.openxmlformats.org/officeDocument/2006/relationships/tags" Target="../tags/tag324.xml"/><Relationship Id="rId10" Type="http://schemas.openxmlformats.org/officeDocument/2006/relationships/tags" Target="../tags/tag323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六边形 13"/>
          <p:cNvSpPr/>
          <p:nvPr>
            <p:custDataLst>
              <p:tags r:id="rId3"/>
            </p:custDataLst>
          </p:nvPr>
        </p:nvSpPr>
        <p:spPr>
          <a:xfrm rot="5400000" flipH="1">
            <a:off x="10369550" y="186055"/>
            <a:ext cx="1607185" cy="138557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>
            <p:custDataLst>
              <p:tags r:id="rId4"/>
            </p:custDataLst>
          </p:nvPr>
        </p:nvSpPr>
        <p:spPr>
          <a:xfrm rot="5400000" flipH="1">
            <a:off x="8843010" y="-327660"/>
            <a:ext cx="737235" cy="1385570"/>
          </a:xfrm>
          <a:custGeom>
            <a:avLst/>
            <a:gdLst>
              <a:gd name="connsiteX0" fmla="*/ 0 w 736996"/>
              <a:gd name="connsiteY0" fmla="*/ 692852 h 1385703"/>
              <a:gd name="connsiteX1" fmla="*/ 346426 w 736996"/>
              <a:gd name="connsiteY1" fmla="*/ 0 h 1385703"/>
              <a:gd name="connsiteX2" fmla="*/ 736996 w 736996"/>
              <a:gd name="connsiteY2" fmla="*/ 0 h 1385703"/>
              <a:gd name="connsiteX3" fmla="*/ 736996 w 736996"/>
              <a:gd name="connsiteY3" fmla="*/ 1385703 h 1385703"/>
              <a:gd name="connsiteX4" fmla="*/ 346426 w 736996"/>
              <a:gd name="connsiteY4" fmla="*/ 1385703 h 138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96" h="1385703">
                <a:moveTo>
                  <a:pt x="0" y="692852"/>
                </a:moveTo>
                <a:lnTo>
                  <a:pt x="346426" y="0"/>
                </a:lnTo>
                <a:lnTo>
                  <a:pt x="736996" y="0"/>
                </a:lnTo>
                <a:lnTo>
                  <a:pt x="736996" y="1385703"/>
                </a:lnTo>
                <a:lnTo>
                  <a:pt x="346426" y="1385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>
            <p:custDataLst>
              <p:tags r:id="rId5"/>
            </p:custDataLst>
          </p:nvPr>
        </p:nvSpPr>
        <p:spPr>
          <a:xfrm rot="16200000">
            <a:off x="11042015" y="2065020"/>
            <a:ext cx="1607185" cy="692785"/>
          </a:xfrm>
          <a:custGeom>
            <a:avLst/>
            <a:gdLst>
              <a:gd name="connsiteX0" fmla="*/ 0 w 1607416"/>
              <a:gd name="connsiteY0" fmla="*/ 692852 h 692852"/>
              <a:gd name="connsiteX1" fmla="*/ 346426 w 1607416"/>
              <a:gd name="connsiteY1" fmla="*/ 0 h 692852"/>
              <a:gd name="connsiteX2" fmla="*/ 1260990 w 1607416"/>
              <a:gd name="connsiteY2" fmla="*/ 0 h 692852"/>
              <a:gd name="connsiteX3" fmla="*/ 1607416 w 1607416"/>
              <a:gd name="connsiteY3" fmla="*/ 692852 h 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416" h="692852">
                <a:moveTo>
                  <a:pt x="0" y="692852"/>
                </a:moveTo>
                <a:lnTo>
                  <a:pt x="346426" y="0"/>
                </a:lnTo>
                <a:lnTo>
                  <a:pt x="1260990" y="0"/>
                </a:lnTo>
                <a:lnTo>
                  <a:pt x="1607416" y="6928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rot="0" flipH="1" flipV="1">
            <a:off x="-3175" y="3629025"/>
            <a:ext cx="3672840" cy="321754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 userDrawn="1"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 userDrawn="1"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 userDrawn="1"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 userDrawn="1"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 userDrawn="1"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 userDrawn="1"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 userDrawn="1"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 userDrawn="1"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 userDrawn="1"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 userDrawn="1"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 userDrawn="1"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 userDrawn="1"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六边形 13"/>
          <p:cNvSpPr/>
          <p:nvPr userDrawn="1">
            <p:custDataLst>
              <p:tags r:id="rId3"/>
            </p:custDataLst>
          </p:nvPr>
        </p:nvSpPr>
        <p:spPr>
          <a:xfrm rot="5400000" flipH="1">
            <a:off x="10369550" y="186055"/>
            <a:ext cx="1607185" cy="138557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 userDrawn="1">
            <p:custDataLst>
              <p:tags r:id="rId4"/>
            </p:custDataLst>
          </p:nvPr>
        </p:nvSpPr>
        <p:spPr>
          <a:xfrm rot="5400000" flipH="1">
            <a:off x="8843010" y="-327660"/>
            <a:ext cx="737235" cy="1385570"/>
          </a:xfrm>
          <a:custGeom>
            <a:avLst/>
            <a:gdLst>
              <a:gd name="connsiteX0" fmla="*/ 0 w 736996"/>
              <a:gd name="connsiteY0" fmla="*/ 692852 h 1385703"/>
              <a:gd name="connsiteX1" fmla="*/ 346426 w 736996"/>
              <a:gd name="connsiteY1" fmla="*/ 0 h 1385703"/>
              <a:gd name="connsiteX2" fmla="*/ 736996 w 736996"/>
              <a:gd name="connsiteY2" fmla="*/ 0 h 1385703"/>
              <a:gd name="connsiteX3" fmla="*/ 736996 w 736996"/>
              <a:gd name="connsiteY3" fmla="*/ 1385703 h 1385703"/>
              <a:gd name="connsiteX4" fmla="*/ 346426 w 736996"/>
              <a:gd name="connsiteY4" fmla="*/ 1385703 h 138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96" h="1385703">
                <a:moveTo>
                  <a:pt x="0" y="692852"/>
                </a:moveTo>
                <a:lnTo>
                  <a:pt x="346426" y="0"/>
                </a:lnTo>
                <a:lnTo>
                  <a:pt x="736996" y="0"/>
                </a:lnTo>
                <a:lnTo>
                  <a:pt x="736996" y="1385703"/>
                </a:lnTo>
                <a:lnTo>
                  <a:pt x="346426" y="1385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5"/>
            </p:custDataLst>
          </p:nvPr>
        </p:nvSpPr>
        <p:spPr>
          <a:xfrm rot="16200000">
            <a:off x="11042015" y="2065020"/>
            <a:ext cx="1607185" cy="692785"/>
          </a:xfrm>
          <a:custGeom>
            <a:avLst/>
            <a:gdLst>
              <a:gd name="connsiteX0" fmla="*/ 0 w 1607416"/>
              <a:gd name="connsiteY0" fmla="*/ 692852 h 692852"/>
              <a:gd name="connsiteX1" fmla="*/ 346426 w 1607416"/>
              <a:gd name="connsiteY1" fmla="*/ 0 h 692852"/>
              <a:gd name="connsiteX2" fmla="*/ 1260990 w 1607416"/>
              <a:gd name="connsiteY2" fmla="*/ 0 h 692852"/>
              <a:gd name="connsiteX3" fmla="*/ 1607416 w 1607416"/>
              <a:gd name="connsiteY3" fmla="*/ 692852 h 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416" h="692852">
                <a:moveTo>
                  <a:pt x="0" y="692852"/>
                </a:moveTo>
                <a:lnTo>
                  <a:pt x="346426" y="0"/>
                </a:lnTo>
                <a:lnTo>
                  <a:pt x="1260990" y="0"/>
                </a:lnTo>
                <a:lnTo>
                  <a:pt x="1607416" y="6928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 rot="0" flipH="1" flipV="1">
            <a:off x="-3175" y="3629025"/>
            <a:ext cx="3672840" cy="321754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66.xml"/><Relationship Id="rId24" Type="http://schemas.openxmlformats.org/officeDocument/2006/relationships/tags" Target="../tags/tag165.xml"/><Relationship Id="rId23" Type="http://schemas.openxmlformats.org/officeDocument/2006/relationships/tags" Target="../tags/tag164.xml"/><Relationship Id="rId22" Type="http://schemas.openxmlformats.org/officeDocument/2006/relationships/tags" Target="../tags/tag163.xml"/><Relationship Id="rId21" Type="http://schemas.openxmlformats.org/officeDocument/2006/relationships/tags" Target="../tags/tag162.xml"/><Relationship Id="rId20" Type="http://schemas.openxmlformats.org/officeDocument/2006/relationships/tags" Target="../tags/tag16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4" Type="http://schemas.openxmlformats.org/officeDocument/2006/relationships/tags" Target="../tags/tag332.xml"/><Relationship Id="rId23" Type="http://schemas.openxmlformats.org/officeDocument/2006/relationships/tags" Target="../tags/tag331.xml"/><Relationship Id="rId22" Type="http://schemas.openxmlformats.org/officeDocument/2006/relationships/tags" Target="../tags/tag330.xml"/><Relationship Id="rId21" Type="http://schemas.openxmlformats.org/officeDocument/2006/relationships/tags" Target="../tags/tag329.xml"/><Relationship Id="rId20" Type="http://schemas.openxmlformats.org/officeDocument/2006/relationships/tags" Target="../tags/tag328.xml"/><Relationship Id="rId2" Type="http://schemas.openxmlformats.org/officeDocument/2006/relationships/slideLayout" Target="../slideLayouts/slideLayout21.xml"/><Relationship Id="rId19" Type="http://schemas.openxmlformats.org/officeDocument/2006/relationships/tags" Target="../tags/tag327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98.xml"/><Relationship Id="rId5" Type="http://schemas.openxmlformats.org/officeDocument/2006/relationships/tags" Target="../tags/tag397.xml"/><Relationship Id="rId4" Type="http://schemas.openxmlformats.org/officeDocument/2006/relationships/tags" Target="../tags/tag396.xml"/><Relationship Id="rId3" Type="http://schemas.openxmlformats.org/officeDocument/2006/relationships/tags" Target="../tags/tag395.xml"/><Relationship Id="rId2" Type="http://schemas.openxmlformats.org/officeDocument/2006/relationships/tags" Target="../tags/tag394.xml"/><Relationship Id="rId1" Type="http://schemas.openxmlformats.org/officeDocument/2006/relationships/tags" Target="../tags/tag39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404.xml"/><Relationship Id="rId5" Type="http://schemas.openxmlformats.org/officeDocument/2006/relationships/tags" Target="../tags/tag403.xml"/><Relationship Id="rId4" Type="http://schemas.openxmlformats.org/officeDocument/2006/relationships/tags" Target="../tags/tag402.xml"/><Relationship Id="rId3" Type="http://schemas.openxmlformats.org/officeDocument/2006/relationships/tags" Target="../tags/tag401.xml"/><Relationship Id="rId2" Type="http://schemas.openxmlformats.org/officeDocument/2006/relationships/tags" Target="../tags/tag400.xml"/><Relationship Id="rId1" Type="http://schemas.openxmlformats.org/officeDocument/2006/relationships/tags" Target="../tags/tag39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10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tags" Target="../tags/tag409.xml"/><Relationship Id="rId4" Type="http://schemas.openxmlformats.org/officeDocument/2006/relationships/tags" Target="../tags/tag408.xml"/><Relationship Id="rId3" Type="http://schemas.openxmlformats.org/officeDocument/2006/relationships/tags" Target="../tags/tag407.xml"/><Relationship Id="rId2" Type="http://schemas.openxmlformats.org/officeDocument/2006/relationships/tags" Target="../tags/tag406.xml"/><Relationship Id="rId10" Type="http://schemas.openxmlformats.org/officeDocument/2006/relationships/notesSlide" Target="../notesSlides/notesSlide5.xml"/><Relationship Id="rId1" Type="http://schemas.openxmlformats.org/officeDocument/2006/relationships/tags" Target="../tags/tag40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16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tags" Target="../tags/tag415.xml"/><Relationship Id="rId4" Type="http://schemas.openxmlformats.org/officeDocument/2006/relationships/tags" Target="../tags/tag414.xml"/><Relationship Id="rId3" Type="http://schemas.openxmlformats.org/officeDocument/2006/relationships/tags" Target="../tags/tag413.xml"/><Relationship Id="rId2" Type="http://schemas.openxmlformats.org/officeDocument/2006/relationships/tags" Target="../tags/tag412.xml"/><Relationship Id="rId10" Type="http://schemas.openxmlformats.org/officeDocument/2006/relationships/notesSlide" Target="../notesSlides/notesSlide6.xml"/><Relationship Id="rId1" Type="http://schemas.openxmlformats.org/officeDocument/2006/relationships/tags" Target="../tags/tag41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22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tags" Target="../tags/tag421.xml"/><Relationship Id="rId4" Type="http://schemas.openxmlformats.org/officeDocument/2006/relationships/tags" Target="../tags/tag420.xml"/><Relationship Id="rId3" Type="http://schemas.openxmlformats.org/officeDocument/2006/relationships/tags" Target="../tags/tag419.xml"/><Relationship Id="rId2" Type="http://schemas.openxmlformats.org/officeDocument/2006/relationships/tags" Target="../tags/tag418.xml"/><Relationship Id="rId10" Type="http://schemas.openxmlformats.org/officeDocument/2006/relationships/notesSlide" Target="../notesSlides/notesSlide7.xml"/><Relationship Id="rId1" Type="http://schemas.openxmlformats.org/officeDocument/2006/relationships/tags" Target="../tags/tag41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25.xml"/><Relationship Id="rId2" Type="http://schemas.openxmlformats.org/officeDocument/2006/relationships/tags" Target="../tags/tag424.xml"/><Relationship Id="rId1" Type="http://schemas.openxmlformats.org/officeDocument/2006/relationships/tags" Target="../tags/tag42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tags" Target="../tags/tag433.xml"/><Relationship Id="rId7" Type="http://schemas.openxmlformats.org/officeDocument/2006/relationships/tags" Target="../tags/tag432.xml"/><Relationship Id="rId6" Type="http://schemas.openxmlformats.org/officeDocument/2006/relationships/tags" Target="../tags/tag431.xml"/><Relationship Id="rId5" Type="http://schemas.openxmlformats.org/officeDocument/2006/relationships/tags" Target="../tags/tag430.xml"/><Relationship Id="rId4" Type="http://schemas.openxmlformats.org/officeDocument/2006/relationships/tags" Target="../tags/tag429.xml"/><Relationship Id="rId3" Type="http://schemas.openxmlformats.org/officeDocument/2006/relationships/tags" Target="../tags/tag428.xml"/><Relationship Id="rId2" Type="http://schemas.openxmlformats.org/officeDocument/2006/relationships/tags" Target="../tags/tag427.xml"/><Relationship Id="rId10" Type="http://schemas.openxmlformats.org/officeDocument/2006/relationships/notesSlide" Target="../notesSlides/notesSlide9.xml"/><Relationship Id="rId1" Type="http://schemas.openxmlformats.org/officeDocument/2006/relationships/tags" Target="../tags/tag42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38.xml"/><Relationship Id="rId6" Type="http://schemas.openxmlformats.org/officeDocument/2006/relationships/image" Target="../media/image25.jpeg"/><Relationship Id="rId5" Type="http://schemas.openxmlformats.org/officeDocument/2006/relationships/tags" Target="../tags/tag437.xml"/><Relationship Id="rId4" Type="http://schemas.openxmlformats.org/officeDocument/2006/relationships/image" Target="../media/image24.jpeg"/><Relationship Id="rId3" Type="http://schemas.openxmlformats.org/officeDocument/2006/relationships/tags" Target="../tags/tag436.xml"/><Relationship Id="rId2" Type="http://schemas.openxmlformats.org/officeDocument/2006/relationships/tags" Target="../tags/tag435.xml"/><Relationship Id="rId1" Type="http://schemas.openxmlformats.org/officeDocument/2006/relationships/tags" Target="../tags/tag4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440.xml"/><Relationship Id="rId1" Type="http://schemas.openxmlformats.org/officeDocument/2006/relationships/tags" Target="../tags/tag43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" Type="http://schemas.openxmlformats.org/officeDocument/2006/relationships/tags" Target="../tags/tag34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50.xml"/><Relationship Id="rId7" Type="http://schemas.openxmlformats.org/officeDocument/2006/relationships/tags" Target="../tags/tag349.xml"/><Relationship Id="rId6" Type="http://schemas.openxmlformats.org/officeDocument/2006/relationships/tags" Target="../tags/tag348.xml"/><Relationship Id="rId5" Type="http://schemas.openxmlformats.org/officeDocument/2006/relationships/tags" Target="../tags/tag347.xml"/><Relationship Id="rId4" Type="http://schemas.openxmlformats.org/officeDocument/2006/relationships/tags" Target="../tags/tag346.xml"/><Relationship Id="rId3" Type="http://schemas.openxmlformats.org/officeDocument/2006/relationships/tags" Target="../tags/tag345.xml"/><Relationship Id="rId2" Type="http://schemas.openxmlformats.org/officeDocument/2006/relationships/tags" Target="../tags/tag344.xml"/><Relationship Id="rId1" Type="http://schemas.openxmlformats.org/officeDocument/2006/relationships/tags" Target="../tags/tag34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png"/><Relationship Id="rId7" Type="http://schemas.openxmlformats.org/officeDocument/2006/relationships/tags" Target="../tags/tag357.xml"/><Relationship Id="rId6" Type="http://schemas.openxmlformats.org/officeDocument/2006/relationships/tags" Target="../tags/tag356.xml"/><Relationship Id="rId5" Type="http://schemas.openxmlformats.org/officeDocument/2006/relationships/tags" Target="../tags/tag355.xml"/><Relationship Id="rId4" Type="http://schemas.openxmlformats.org/officeDocument/2006/relationships/tags" Target="../tags/tag354.xml"/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58.xml"/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" Type="http://schemas.openxmlformats.org/officeDocument/2006/relationships/tags" Target="../tags/tag35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png"/><Relationship Id="rId7" Type="http://schemas.openxmlformats.org/officeDocument/2006/relationships/tags" Target="../tags/tag365.xml"/><Relationship Id="rId6" Type="http://schemas.openxmlformats.org/officeDocument/2006/relationships/tags" Target="../tags/tag364.xml"/><Relationship Id="rId5" Type="http://schemas.openxmlformats.org/officeDocument/2006/relationships/tags" Target="../tags/tag363.xml"/><Relationship Id="rId4" Type="http://schemas.openxmlformats.org/officeDocument/2006/relationships/tags" Target="../tags/tag362.xml"/><Relationship Id="rId3" Type="http://schemas.openxmlformats.org/officeDocument/2006/relationships/tags" Target="../tags/tag361.xml"/><Relationship Id="rId2" Type="http://schemas.openxmlformats.org/officeDocument/2006/relationships/tags" Target="../tags/tag360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66.xml"/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" Type="http://schemas.openxmlformats.org/officeDocument/2006/relationships/tags" Target="../tags/tag35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tags" Target="../tags/tag373.xml"/><Relationship Id="rId6" Type="http://schemas.openxmlformats.org/officeDocument/2006/relationships/tags" Target="../tags/tag372.xml"/><Relationship Id="rId5" Type="http://schemas.openxmlformats.org/officeDocument/2006/relationships/tags" Target="../tags/tag371.xml"/><Relationship Id="rId4" Type="http://schemas.openxmlformats.org/officeDocument/2006/relationships/tags" Target="../tags/tag370.xml"/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74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tags" Target="../tags/tag36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tags" Target="../tags/tag380.xml"/><Relationship Id="rId5" Type="http://schemas.openxmlformats.org/officeDocument/2006/relationships/tags" Target="../tags/tag379.xml"/><Relationship Id="rId4" Type="http://schemas.openxmlformats.org/officeDocument/2006/relationships/tags" Target="../tags/tag378.xml"/><Relationship Id="rId3" Type="http://schemas.openxmlformats.org/officeDocument/2006/relationships/tags" Target="../tags/tag377.xml"/><Relationship Id="rId2" Type="http://schemas.openxmlformats.org/officeDocument/2006/relationships/tags" Target="../tags/tag376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81.xml"/><Relationship Id="rId10" Type="http://schemas.openxmlformats.org/officeDocument/2006/relationships/image" Target="../media/image15.png"/><Relationship Id="rId1" Type="http://schemas.openxmlformats.org/officeDocument/2006/relationships/tags" Target="../tags/tag37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tags" Target="../tags/tag388.xml"/><Relationship Id="rId6" Type="http://schemas.openxmlformats.org/officeDocument/2006/relationships/tags" Target="../tags/tag387.xml"/><Relationship Id="rId5" Type="http://schemas.openxmlformats.org/officeDocument/2006/relationships/tags" Target="../tags/tag386.xml"/><Relationship Id="rId4" Type="http://schemas.openxmlformats.org/officeDocument/2006/relationships/tags" Target="../tags/tag385.xml"/><Relationship Id="rId3" Type="http://schemas.openxmlformats.org/officeDocument/2006/relationships/tags" Target="../tags/tag384.xml"/><Relationship Id="rId2" Type="http://schemas.openxmlformats.org/officeDocument/2006/relationships/tags" Target="../tags/tag383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89.xml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tags" Target="../tags/tag38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392.xml"/><Relationship Id="rId2" Type="http://schemas.openxmlformats.org/officeDocument/2006/relationships/tags" Target="../tags/tag391.xml"/><Relationship Id="rId1" Type="http://schemas.openxmlformats.org/officeDocument/2006/relationships/tags" Target="../tags/tag3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t>Date、SimpleDateFormat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JAVA</a:t>
            </a:r>
            <a:r>
              <a:rPr lang="zh-CN" altLang="en-US"/>
              <a:t>入门基础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0345149" y="439682"/>
            <a:ext cx="1554480" cy="36830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移动智能学院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580895" y="4770535"/>
            <a:ext cx="4209188" cy="1306966"/>
            <a:chOff x="0" y="3026106"/>
            <a:chExt cx="2057401" cy="781570"/>
          </a:xfrm>
        </p:grpSpPr>
        <p:sp>
          <p:nvSpPr>
            <p:cNvPr id="16" name="文本框 15"/>
            <p:cNvSpPr txBox="1"/>
            <p:nvPr>
              <p:custDataLst>
                <p:tags r:id="rId5"/>
              </p:custDataLst>
            </p:nvPr>
          </p:nvSpPr>
          <p:spPr>
            <a:xfrm>
              <a:off x="1" y="3260494"/>
              <a:ext cx="2057400" cy="547182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16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REPORT</a:t>
              </a:r>
              <a:endParaRPr lang="zh-CN" altLang="en-US" sz="16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6"/>
              </p:custDataLst>
            </p:nvPr>
          </p:nvSpPr>
          <p:spPr>
            <a:xfrm>
              <a:off x="0" y="3026106"/>
              <a:ext cx="1251032" cy="218356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/>
            <a:p>
              <a:pPr lvl="0"/>
              <a:r>
                <a:rPr lang="en-US" altLang="zh-CN" sz="16600" noProof="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BUSINESS</a:t>
              </a:r>
              <a:endParaRPr lang="en-US" altLang="zh-CN" sz="16600" noProof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334500" y="40424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讲师：寻俊杰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2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任意多边形: 形状 14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任意多边形: 形状 15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ïśḷiḍè"/>
          <p:cNvSpPr txBox="1"/>
          <p:nvPr>
            <p:custDataLst>
              <p:tags r:id="rId5"/>
            </p:custDataLst>
          </p:nvPr>
        </p:nvSpPr>
        <p:spPr>
          <a:xfrm>
            <a:off x="498885" y="233924"/>
            <a:ext cx="5242785" cy="70788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>
            <a:normAutofit fontScale="9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buSzPct val="25000"/>
              <a:tabLst>
                <a:tab pos="4210050" algn="l"/>
              </a:tabLst>
            </a:pPr>
            <a:r>
              <a:rPr lang="zh-CN" altLang="en-US" sz="4000" dirty="0">
                <a:latin typeface="方正楷体_GBK" charset="0"/>
                <a:ea typeface="方正楷体_GBK" charset="0"/>
                <a:cs typeface="方正楷体_GBK" charset="0"/>
                <a:sym typeface="+mn-ea"/>
              </a:rPr>
              <a:t>SimpleDateFormat类</a:t>
            </a:r>
            <a:endParaRPr lang="zh-CN" altLang="en-US" sz="4000" spc="3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9770" y="798195"/>
            <a:ext cx="1084326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构造方法：</a:t>
            </a:r>
            <a:endParaRPr lang="zh-CN" altLang="en-US" sz="2800"/>
          </a:p>
          <a:p>
            <a:r>
              <a:rPr lang="en-US" altLang="zh-CN" sz="2800"/>
              <a:t>	1.SimpleDateFormat()：用默认的格式和默认的语言环境构造 SimpleDateFormat。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	2.SimpleDateFormat(String pattern)：用指定的格式和默认的语言环境构造 SimpleDateFormat。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	3.SimpleDateFormat(String pattern,Locale locale)：用指定的格式和指定的语言环境构造 SimpleDateFormat。</a:t>
            </a:r>
            <a:endParaRPr lang="en-US" altLang="zh-CN" sz="2800"/>
          </a:p>
          <a:p>
            <a:endParaRPr lang="en-US" altLang="zh-CN" sz="2800"/>
          </a:p>
        </p:txBody>
      </p:sp>
      <p:sp>
        <p:nvSpPr>
          <p:cNvPr id="7" name="矩形 6"/>
          <p:cNvSpPr/>
          <p:nvPr/>
        </p:nvSpPr>
        <p:spPr>
          <a:xfrm>
            <a:off x="699770" y="2227580"/>
            <a:ext cx="10464800" cy="68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例如：SimpleDateFormat de=new SimpleDateFormat();</a:t>
            </a:r>
            <a:endParaRPr lang="zh-CN" altLang="en-US" sz="2400"/>
          </a:p>
        </p:txBody>
      </p:sp>
      <p:sp>
        <p:nvSpPr>
          <p:cNvPr id="25" name="矩形 24"/>
          <p:cNvSpPr/>
          <p:nvPr/>
        </p:nvSpPr>
        <p:spPr>
          <a:xfrm>
            <a:off x="699770" y="3859530"/>
            <a:ext cx="10464800" cy="68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例如：</a:t>
            </a:r>
            <a:r>
              <a:rPr sz="2400"/>
              <a:t>SimpleDateFormat de=new SimpleDateFormat("yyyy年MM日dd日");</a:t>
            </a:r>
            <a:endParaRPr sz="2400"/>
          </a:p>
        </p:txBody>
      </p:sp>
      <p:sp>
        <p:nvSpPr>
          <p:cNvPr id="26" name="矩形 25"/>
          <p:cNvSpPr/>
          <p:nvPr/>
        </p:nvSpPr>
        <p:spPr>
          <a:xfrm>
            <a:off x="699770" y="5692140"/>
            <a:ext cx="10464800" cy="68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例如：</a:t>
            </a:r>
            <a:r>
              <a:rPr sz="2400"/>
              <a:t>SimpleDateFormat de=new SimpleDateFormat("yyyy年MM日dd日");</a:t>
            </a:r>
            <a:endParaRPr sz="2400"/>
          </a:p>
        </p:txBody>
      </p:sp>
    </p:spTree>
    <p:custDataLst>
      <p:tags r:id="rId6"/>
    </p:custData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2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任意多边形: 形状 14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任意多边形: 形状 15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ïśḷiḍè"/>
          <p:cNvSpPr txBox="1"/>
          <p:nvPr>
            <p:custDataLst>
              <p:tags r:id="rId5"/>
            </p:custDataLst>
          </p:nvPr>
        </p:nvSpPr>
        <p:spPr>
          <a:xfrm>
            <a:off x="498885" y="233924"/>
            <a:ext cx="5242785" cy="70788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>
            <a:normAutofit fontScale="9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buSzPct val="25000"/>
              <a:tabLst>
                <a:tab pos="4210050" algn="l"/>
              </a:tabLst>
            </a:pPr>
            <a:r>
              <a:rPr lang="zh-CN" altLang="en-US" sz="4000" dirty="0">
                <a:latin typeface="方正楷体_GBK" charset="0"/>
                <a:ea typeface="方正楷体_GBK" charset="0"/>
                <a:cs typeface="方正楷体_GBK" charset="0"/>
                <a:sym typeface="+mn-ea"/>
              </a:rPr>
              <a:t>SimpleDateFormat类</a:t>
            </a:r>
            <a:endParaRPr lang="zh-CN" altLang="en-US" sz="4000" spc="3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4370" y="1292225"/>
            <a:ext cx="1084326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构造方法：</a:t>
            </a:r>
            <a:endParaRPr lang="zh-CN" altLang="en-US" sz="2800"/>
          </a:p>
          <a:p>
            <a:r>
              <a:rPr lang="en-US" altLang="zh-CN" sz="2800"/>
              <a:t>	1.SimpleDateFormat()：用默认的格式和默认的语言环境构造 SimpleDateFormat。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	2.SimpleDateFormat(String pattern)：用指定的格式和默认的语言环境构造 SimpleDateFormat。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	</a:t>
            </a:r>
            <a:endParaRPr lang="en-US" altLang="zh-CN" sz="2800"/>
          </a:p>
        </p:txBody>
      </p:sp>
      <p:sp>
        <p:nvSpPr>
          <p:cNvPr id="7" name="矩形 6"/>
          <p:cNvSpPr/>
          <p:nvPr/>
        </p:nvSpPr>
        <p:spPr>
          <a:xfrm>
            <a:off x="699770" y="2936875"/>
            <a:ext cx="10464800" cy="68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例如：SimpleDateFormat de=new SimpleDateFormat();</a:t>
            </a:r>
            <a:endParaRPr lang="zh-CN" altLang="en-US" sz="2400"/>
          </a:p>
        </p:txBody>
      </p:sp>
      <p:sp>
        <p:nvSpPr>
          <p:cNvPr id="26" name="矩形 25"/>
          <p:cNvSpPr/>
          <p:nvPr/>
        </p:nvSpPr>
        <p:spPr>
          <a:xfrm>
            <a:off x="699770" y="5404485"/>
            <a:ext cx="10464800" cy="68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例如：</a:t>
            </a:r>
            <a:r>
              <a:rPr sz="2400"/>
              <a:t>SimpleDateFormat de=new SimpleDateFormat("yyyy年MM日dd日");</a:t>
            </a:r>
            <a:endParaRPr sz="2400"/>
          </a:p>
        </p:txBody>
      </p:sp>
    </p:spTree>
    <p:custDataLst>
      <p:tags r:id="rId6"/>
    </p:custData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1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2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" name="任意多边形: 形状 15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" name="Title 6"/>
          <p:cNvSpPr txBox="1"/>
          <p:nvPr>
            <p:custDataLst>
              <p:tags r:id="rId5"/>
            </p:custDataLst>
          </p:nvPr>
        </p:nvSpPr>
        <p:spPr>
          <a:xfrm>
            <a:off x="605036" y="603279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>
                <a:latin typeface="方正楷体_GBK" charset="0"/>
                <a:ea typeface="方正楷体_GBK" charset="0"/>
                <a:cs typeface="方正楷体_GBK" charset="0"/>
                <a:sym typeface="+mn-ea"/>
              </a:rPr>
              <a:t>SimpleDateFormat类 的使用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8215" y="1353185"/>
            <a:ext cx="102139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将</a:t>
            </a:r>
            <a:r>
              <a:rPr lang="en-US" altLang="zh-CN" sz="2400"/>
              <a:t>Date</a:t>
            </a:r>
            <a:r>
              <a:rPr lang="zh-CN" altLang="en-US" sz="2400"/>
              <a:t>（1606752000000L）类型转换成</a:t>
            </a:r>
            <a:r>
              <a:rPr lang="en-US" altLang="zh-CN" sz="2400"/>
              <a:t>“2020-12-01 00:00:00” </a:t>
            </a:r>
            <a:r>
              <a:rPr lang="zh-CN" altLang="en-US" sz="2400"/>
              <a:t>字符串格式</a:t>
            </a:r>
            <a:endParaRPr lang="zh-CN" altLang="en-US" sz="2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215" y="2306320"/>
            <a:ext cx="10270490" cy="12541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8175" y="4302125"/>
            <a:ext cx="3295650" cy="781050"/>
          </a:xfrm>
          <a:prstGeom prst="rect">
            <a:avLst/>
          </a:prstGeom>
        </p:spPr>
      </p:pic>
      <p:sp>
        <p:nvSpPr>
          <p:cNvPr id="16" name="下箭头 15"/>
          <p:cNvSpPr/>
          <p:nvPr/>
        </p:nvSpPr>
        <p:spPr>
          <a:xfrm>
            <a:off x="5808345" y="3672205"/>
            <a:ext cx="575310" cy="517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1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2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" name="任意多边形: 形状 15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" name="Title 6"/>
          <p:cNvSpPr txBox="1"/>
          <p:nvPr>
            <p:custDataLst>
              <p:tags r:id="rId5"/>
            </p:custDataLst>
          </p:nvPr>
        </p:nvSpPr>
        <p:spPr>
          <a:xfrm>
            <a:off x="605036" y="603279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>
                <a:latin typeface="方正楷体_GBK" charset="0"/>
                <a:ea typeface="方正楷体_GBK" charset="0"/>
                <a:cs typeface="方正楷体_GBK" charset="0"/>
                <a:sym typeface="+mn-ea"/>
              </a:rPr>
              <a:t>SimpleDateFormat类 的使用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4385" y="1557020"/>
            <a:ext cx="6992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400"/>
              <a:t>将时间字符串</a:t>
            </a:r>
            <a:r>
              <a:rPr lang="en-US" altLang="zh-CN" sz="2400"/>
              <a:t>”2020-12-01 00:00:00”</a:t>
            </a:r>
            <a:r>
              <a:rPr lang="zh-CN" sz="2400"/>
              <a:t>转换成 </a:t>
            </a:r>
            <a:r>
              <a:rPr lang="en-US" altLang="zh-CN" sz="2400"/>
              <a:t>Date</a:t>
            </a:r>
            <a:r>
              <a:rPr lang="zh-CN" altLang="en-US" sz="2400"/>
              <a:t>类</a:t>
            </a:r>
            <a:endParaRPr lang="zh-CN" altLang="en-US" sz="2400"/>
          </a:p>
        </p:txBody>
      </p:sp>
      <p:sp>
        <p:nvSpPr>
          <p:cNvPr id="16" name="下箭头 15"/>
          <p:cNvSpPr/>
          <p:nvPr/>
        </p:nvSpPr>
        <p:spPr>
          <a:xfrm>
            <a:off x="5808345" y="4420870"/>
            <a:ext cx="575310" cy="517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3625" y="2017395"/>
            <a:ext cx="7524750" cy="2219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0590" y="5122545"/>
            <a:ext cx="2886075" cy="84772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1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2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" name="任意多边形: 形状 15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" name="Title 6"/>
          <p:cNvSpPr txBox="1"/>
          <p:nvPr>
            <p:custDataLst>
              <p:tags r:id="rId5"/>
            </p:custDataLst>
          </p:nvPr>
        </p:nvSpPr>
        <p:spPr>
          <a:xfrm>
            <a:off x="605036" y="603279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>
                <a:latin typeface="方正楷体_GBK" charset="0"/>
                <a:ea typeface="方正楷体_GBK" charset="0"/>
                <a:cs typeface="方正楷体_GBK" charset="0"/>
                <a:sym typeface="+mn-ea"/>
              </a:rPr>
              <a:t>SimpleDateFormat类 的使用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4385" y="1557020"/>
            <a:ext cx="63830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将</a:t>
            </a:r>
            <a:r>
              <a:rPr lang="en-US" altLang="zh-CN" sz="2400"/>
              <a:t>Date</a:t>
            </a:r>
            <a:r>
              <a:rPr lang="zh-CN" altLang="en-US" sz="2400"/>
              <a:t>类型转换成</a:t>
            </a:r>
            <a:r>
              <a:rPr lang="en-US" altLang="zh-CN" sz="2400"/>
              <a:t>“2020-12-01 00:00:00” </a:t>
            </a:r>
            <a:r>
              <a:rPr lang="zh-CN" altLang="en-US" sz="2400"/>
              <a:t>格式</a:t>
            </a:r>
            <a:endParaRPr lang="zh-CN" altLang="en-US" sz="2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215" y="2306320"/>
            <a:ext cx="10270490" cy="12541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8175" y="4302125"/>
            <a:ext cx="3295650" cy="781050"/>
          </a:xfrm>
          <a:prstGeom prst="rect">
            <a:avLst/>
          </a:prstGeom>
        </p:spPr>
      </p:pic>
      <p:sp>
        <p:nvSpPr>
          <p:cNvPr id="16" name="下箭头 15"/>
          <p:cNvSpPr/>
          <p:nvPr/>
        </p:nvSpPr>
        <p:spPr>
          <a:xfrm>
            <a:off x="5808345" y="3672205"/>
            <a:ext cx="575310" cy="517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15"/>
          <p:cNvSpPr txBox="1"/>
          <p:nvPr>
            <p:custDataLst>
              <p:tags r:id="rId1"/>
            </p:custDataLst>
          </p:nvPr>
        </p:nvSpPr>
        <p:spPr>
          <a:xfrm>
            <a:off x="4343400" y="322580"/>
            <a:ext cx="3507105" cy="8178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 fontAlgn="auto">
              <a:lnSpc>
                <a:spcPct val="100000"/>
              </a:lnSpc>
            </a:pPr>
            <a:r>
              <a:rPr lang="zh-CN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课程练习</a:t>
            </a:r>
            <a:endParaRPr lang="zh-CN" altLang="zh-CN" sz="36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54" name="文本框 15"/>
          <p:cNvSpPr txBox="1"/>
          <p:nvPr>
            <p:custDataLst>
              <p:tags r:id="rId2"/>
            </p:custDataLst>
          </p:nvPr>
        </p:nvSpPr>
        <p:spPr>
          <a:xfrm>
            <a:off x="1818640" y="1483360"/>
            <a:ext cx="8554720" cy="38912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创建一个静态类，里面包含有静态方法：</a:t>
            </a: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获取当前年份</a:t>
            </a: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获取当前月份</a:t>
            </a: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获得星期几</a:t>
            </a: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Title 6"/>
          <p:cNvSpPr txBox="1"/>
          <p:nvPr>
            <p:custDataLst>
              <p:tags r:id="rId6"/>
            </p:custDataLst>
          </p:nvPr>
        </p:nvSpPr>
        <p:spPr>
          <a:xfrm>
            <a:off x="1422061" y="1065254"/>
            <a:ext cx="5032255" cy="6248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just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知识扩展</a:t>
            </a:r>
            <a:endParaRPr kumimoji="0" lang="zh-CN" altLang="en-US" sz="36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文本框 15"/>
          <p:cNvSpPr txBox="1"/>
          <p:nvPr>
            <p:custDataLst>
              <p:tags r:id="rId7"/>
            </p:custDataLst>
          </p:nvPr>
        </p:nvSpPr>
        <p:spPr>
          <a:xfrm>
            <a:off x="1818640" y="1483360"/>
            <a:ext cx="8554720" cy="38912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300">
                <a:sym typeface="+mn-ea"/>
              </a:rPr>
              <a:t>查询方式 ：百度</a:t>
            </a:r>
            <a:r>
              <a:rPr altLang="zh-CN" sz="2300">
                <a:sym typeface="+mn-ea"/>
              </a:rPr>
              <a:t>(https://www.baidu.com/)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。</a:t>
            </a: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	JAVA </a:t>
            </a:r>
            <a:r>
              <a:rPr 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Calendar类 的使用方法</a:t>
            </a:r>
            <a:endParaRPr lang="zh-CN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	JAVA Date 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阳历转农历</a:t>
            </a: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6"/>
          <p:cNvSpPr txBox="1"/>
          <p:nvPr>
            <p:custDataLst>
              <p:tags r:id="rId1"/>
            </p:custDataLst>
          </p:nvPr>
        </p:nvSpPr>
        <p:spPr>
          <a:xfrm>
            <a:off x="5128801" y="662596"/>
            <a:ext cx="6032535" cy="5632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课后作业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2"/>
            </p:custDataLst>
          </p:nvPr>
        </p:nvSpPr>
        <p:spPr>
          <a:xfrm>
            <a:off x="5128895" y="1352550"/>
            <a:ext cx="6435090" cy="428117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19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一个静态类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(DateUtil)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，里面包含有静态方法：</a:t>
            </a:r>
            <a:endParaRPr lang="zh-CN" altLang="en-US" sz="1900" spc="5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获取当前时间（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getcurrenttime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（））。</a:t>
            </a:r>
            <a:endParaRPr lang="zh-CN" altLang="en-US" sz="19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两个时间比较方法（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getcompare(Date d1,Date D2)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）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前一个时间在后一个时间之前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，相同返回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0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，之后返回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-1;</a:t>
            </a:r>
            <a:endParaRPr lang="en-US" altLang="zh-CN" sz="19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交时间转换为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年月日格式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例如 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2020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年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月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日：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getDateform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（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Date date)</a:t>
            </a:r>
            <a:endParaRPr lang="zh-CN" altLang="en-US" sz="19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altLang="zh-CN" sz="19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获取当前天的后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N(N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为传入值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天</a:t>
            </a:r>
            <a:endParaRPr lang="zh-CN" altLang="en-US" sz="1900" spc="5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altLang="zh-CN" sz="19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5.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获取当前天的前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N(N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为传入值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天</a:t>
            </a:r>
            <a:endParaRPr lang="zh-CN" altLang="en-US" sz="1900" spc="5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1900" spc="5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E:\资源\图片汇总(1)\简单背景\浅色\电脑（商务）\冷色\blurred-background-coffee-cup-contemporary-908284.jpgblurred-background-coffee-cup-contemporary-9082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312241" y="1352772"/>
            <a:ext cx="3213100" cy="1952109"/>
          </a:xfrm>
          <a:prstGeom prst="rect">
            <a:avLst/>
          </a:prstGeom>
        </p:spPr>
      </p:pic>
      <p:pic>
        <p:nvPicPr>
          <p:cNvPr id="5" name="图片 4" descr="E:\资源\图片汇总(1)\简单背景\浅色\电脑（商务）\冷色\blur-close-up-contemporary-1029757.jpgblur-close-up-contemporary-102975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1312241" y="3495381"/>
            <a:ext cx="3213100" cy="1952109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感谢您的耐心观看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>
                <a:sym typeface="+mn-ea"/>
              </a:rPr>
              <a:t>Date</a:t>
            </a:r>
            <a:r>
              <a:rPr lang="zh-CN">
                <a:sym typeface="+mn-ea"/>
              </a:rPr>
              <a:t>类</a:t>
            </a:r>
            <a:endParaRPr lang="zh-CN" dirty="0">
              <a:solidFill>
                <a:schemeClr val="tx1"/>
              </a:solidFill>
              <a:latin typeface="方正楷体_GBK" charset="0"/>
              <a:ea typeface="方正楷体_GBK" charset="0"/>
              <a:cs typeface="方正楷体_GBK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503861" y="2260191"/>
            <a:ext cx="2374065" cy="2064159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2000" b="1" spc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lang="en-US" altLang="zh-CN" sz="2000" b="1" spc="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4155" y="4885055"/>
            <a:ext cx="5731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java.util.Date </a:t>
            </a:r>
            <a:r>
              <a:rPr lang="zh-CN" altLang="en-US">
                <a:sym typeface="+mn-ea"/>
              </a:rPr>
              <a:t>封装了当前的日期和时间</a:t>
            </a:r>
            <a:endParaRPr lang="zh-CN" altLang="en-US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6"/>
            </p:custDataLst>
          </p:nvPr>
        </p:nvSpPr>
        <p:spPr>
          <a:xfrm>
            <a:off x="608330" y="1720215"/>
            <a:ext cx="10664190" cy="446151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Date类的构造器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kumimoji="0" lang="zh-CN" altLang="en-US" sz="24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1.Date（）：分配Date对象并初始化此对象，以表示分配它的时间（精确到毫秒）。</a:t>
            </a:r>
            <a:endParaRPr kumimoji="0" altLang="zh-CN" sz="24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endParaRPr kumimoji="0" altLang="zh-CN" sz="24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第二个构造函数接收一个参数，该参数是从1970年1月1日起的毫秒数</a:t>
            </a: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altLang="zh-CN" sz="2800" b="0" i="0" spc="50" baseline="0" noProof="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7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3465" y="3514090"/>
            <a:ext cx="3642360" cy="56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pc="5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Date d=</a:t>
            </a:r>
            <a:r>
              <a:rPr altLang="zh-CN" spc="5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Date（）</a:t>
            </a:r>
            <a:r>
              <a:rPr lang="en-US" spc="5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</a:t>
            </a:r>
            <a:endParaRPr lang="en-US" spc="5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18250" y="3514090"/>
            <a:ext cx="3642360" cy="56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pc="5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当前时间</a:t>
            </a:r>
            <a:endParaRPr lang="en-US" altLang="zh-CN" spc="5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5114290" y="3691255"/>
            <a:ext cx="805180" cy="210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53465" y="4629785"/>
            <a:ext cx="3642360" cy="56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pc="5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Date d=</a:t>
            </a:r>
            <a:r>
              <a:rPr altLang="zh-CN" spc="5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Date（</a:t>
            </a:r>
            <a:r>
              <a:rPr lang="en-US" spc="5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altLang="zh-CN" spc="5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spc="5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</a:t>
            </a:r>
            <a:endParaRPr lang="en-US" spc="5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18250" y="4629150"/>
            <a:ext cx="3642360" cy="56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pc="5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表示：</a:t>
            </a:r>
            <a:r>
              <a:rPr lang="en-US" altLang="zh-CN" spc="5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1970-01-01 00:00:00</a:t>
            </a:r>
            <a:endParaRPr lang="en-US" altLang="zh-CN" spc="5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5114290" y="4806950"/>
            <a:ext cx="805180" cy="210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28345" y="5407025"/>
            <a:ext cx="4293235" cy="56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pc="5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Date d=</a:t>
            </a:r>
            <a:r>
              <a:rPr altLang="zh-CN" spc="5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Date（</a:t>
            </a:r>
            <a:r>
              <a:rPr lang="en-US" spc="5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1600051231300</a:t>
            </a:r>
            <a:r>
              <a:rPr altLang="zh-CN" spc="5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spc="5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</a:t>
            </a:r>
            <a:endParaRPr lang="en-US" spc="5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5114290" y="5584825"/>
            <a:ext cx="805180" cy="210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318250" y="5400040"/>
            <a:ext cx="3642360" cy="56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pc="5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表示：</a:t>
            </a:r>
            <a:r>
              <a:rPr lang="en-US" altLang="zh-CN" spc="5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2020-09-14 10:40:31</a:t>
            </a:r>
            <a:endParaRPr lang="en-US" altLang="zh-CN" spc="5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6"/>
            </p:custDataLst>
          </p:nvPr>
        </p:nvSpPr>
        <p:spPr>
          <a:xfrm>
            <a:off x="608330" y="896620"/>
            <a:ext cx="10664190" cy="105537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public boolean after(Date when)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判断当前</a:t>
            </a: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日期是否在指定日期之后返回 true；否则返回 false。</a:t>
            </a:r>
            <a:endParaRPr kumimoji="0" altLang="zh-CN" sz="24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endParaRPr kumimoji="0" altLang="zh-CN" sz="24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endParaRPr kumimoji="0" altLang="zh-CN" sz="2800" b="0" i="0" spc="50" baseline="0" noProof="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7"/>
            </p:custDataLst>
          </p:nvPr>
        </p:nvSpPr>
        <p:spPr>
          <a:xfrm>
            <a:off x="608330" y="474980"/>
            <a:ext cx="10975340" cy="53657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altLang="zh-CN" sz="3600" spc="50" noProof="0">
                <a:ln w="3175">
                  <a:noFill/>
                  <a:prstDash val="dash"/>
                </a:ln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Date类的</a:t>
            </a:r>
            <a:r>
              <a:rPr lang="zh-CN" altLang="en-US" sz="3600" spc="50" noProof="0">
                <a:ln w="3175">
                  <a:noFill/>
                  <a:prstDash val="dash"/>
                </a:ln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330" y="1868170"/>
            <a:ext cx="4886325" cy="20193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8715" y="2306320"/>
            <a:ext cx="2562225" cy="1143000"/>
          </a:xfrm>
          <a:prstGeom prst="rect">
            <a:avLst/>
          </a:prstGeom>
        </p:spPr>
      </p:pic>
      <p:sp>
        <p:nvSpPr>
          <p:cNvPr id="21" name="右箭头 20"/>
          <p:cNvSpPr/>
          <p:nvPr/>
        </p:nvSpPr>
        <p:spPr>
          <a:xfrm>
            <a:off x="6031865" y="2580640"/>
            <a:ext cx="929640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08330" y="3887470"/>
            <a:ext cx="100641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spc="50" noProof="0" dirty="0">
                <a:ln w="3175">
                  <a:noFill/>
                  <a:prstDash val="dash"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altLang="zh-CN" sz="2400" spc="50" noProof="0" dirty="0">
                <a:ln w="3175">
                  <a:noFill/>
                  <a:prstDash val="dash"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 public boolean before(Date when)</a:t>
            </a:r>
            <a:r>
              <a:rPr lang="zh-CN" sz="2400" spc="50" noProof="0" dirty="0">
                <a:ln w="3175">
                  <a:noFill/>
                  <a:prstDash val="dash"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判断</a:t>
            </a:r>
            <a:r>
              <a:rPr lang="zh-CN" altLang="en-US" sz="2400" spc="50" noProof="0" dirty="0">
                <a:ln w="3175">
                  <a:noFill/>
                  <a:prstDash val="dash"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当前</a:t>
            </a:r>
            <a:r>
              <a:rPr altLang="zh-CN" sz="2400" spc="50" noProof="0" dirty="0">
                <a:ln w="3175">
                  <a:noFill/>
                  <a:prstDash val="dash"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日期是否在指定日期之</a:t>
            </a:r>
            <a:r>
              <a:rPr lang="zh-CN" sz="2400" spc="50" noProof="0" dirty="0">
                <a:ln w="3175">
                  <a:noFill/>
                  <a:prstDash val="dash"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前</a:t>
            </a:r>
            <a:r>
              <a:rPr altLang="zh-CN" sz="2400" spc="50" noProof="0" dirty="0">
                <a:ln w="3175">
                  <a:noFill/>
                  <a:prstDash val="dash"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返回 true；否则返回 false。</a:t>
            </a:r>
            <a:endParaRPr kumimoji="0" altLang="zh-CN" sz="24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330" y="4763770"/>
            <a:ext cx="4819650" cy="183832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98715" y="5034280"/>
            <a:ext cx="2686050" cy="1200150"/>
          </a:xfrm>
          <a:prstGeom prst="rect">
            <a:avLst/>
          </a:prstGeom>
        </p:spPr>
      </p:pic>
      <p:sp>
        <p:nvSpPr>
          <p:cNvPr id="26" name="右箭头 25"/>
          <p:cNvSpPr/>
          <p:nvPr/>
        </p:nvSpPr>
        <p:spPr>
          <a:xfrm>
            <a:off x="6031865" y="5385435"/>
            <a:ext cx="929640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6"/>
            </p:custDataLst>
          </p:nvPr>
        </p:nvSpPr>
        <p:spPr>
          <a:xfrm>
            <a:off x="608330" y="896620"/>
            <a:ext cx="10664190" cy="105537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public boolean compareTo(Date when)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判断第一个时间</a:t>
            </a: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是否在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第二个时间</a:t>
            </a: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之后返回 true；否则返回 false。</a:t>
            </a:r>
            <a:endParaRPr kumimoji="0" altLang="zh-CN" sz="24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endParaRPr kumimoji="0" altLang="zh-CN" sz="24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endParaRPr kumimoji="0" altLang="zh-CN" sz="2800" b="0" i="0" spc="50" baseline="0" noProof="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7"/>
            </p:custDataLst>
          </p:nvPr>
        </p:nvSpPr>
        <p:spPr>
          <a:xfrm>
            <a:off x="608330" y="474980"/>
            <a:ext cx="10975340" cy="53657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altLang="zh-CN" sz="3600" spc="50" noProof="0">
                <a:ln w="3175">
                  <a:noFill/>
                  <a:prstDash val="dash"/>
                </a:ln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Date类的</a:t>
            </a:r>
            <a:r>
              <a:rPr lang="zh-CN" altLang="en-US" sz="3600" spc="50" noProof="0">
                <a:ln w="3175">
                  <a:noFill/>
                  <a:prstDash val="dash"/>
                </a:ln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330" y="1868170"/>
            <a:ext cx="4886325" cy="20193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8715" y="2306320"/>
            <a:ext cx="2562225" cy="1143000"/>
          </a:xfrm>
          <a:prstGeom prst="rect">
            <a:avLst/>
          </a:prstGeom>
        </p:spPr>
      </p:pic>
      <p:sp>
        <p:nvSpPr>
          <p:cNvPr id="21" name="右箭头 20"/>
          <p:cNvSpPr/>
          <p:nvPr/>
        </p:nvSpPr>
        <p:spPr>
          <a:xfrm>
            <a:off x="6031865" y="2580640"/>
            <a:ext cx="929640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08330" y="3887470"/>
            <a:ext cx="100641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spc="50" noProof="0" dirty="0">
                <a:ln w="3175">
                  <a:noFill/>
                  <a:prstDash val="dash"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altLang="zh-CN" sz="2400" spc="50" noProof="0" dirty="0">
                <a:ln w="3175">
                  <a:noFill/>
                  <a:prstDash val="dash"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 public boolean before(Date when)</a:t>
            </a:r>
            <a:r>
              <a:rPr lang="zh-CN" sz="2400" spc="50" noProof="0" dirty="0">
                <a:ln w="3175">
                  <a:noFill/>
                  <a:prstDash val="dash"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判断</a:t>
            </a:r>
            <a:r>
              <a:rPr lang="zh-CN" altLang="en-US" sz="2400" spc="50" noProof="0" dirty="0">
                <a:ln w="3175">
                  <a:noFill/>
                  <a:prstDash val="dash"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第一个时间</a:t>
            </a:r>
            <a:r>
              <a:rPr altLang="zh-CN" sz="2400" spc="50" noProof="0" dirty="0">
                <a:ln w="3175">
                  <a:noFill/>
                  <a:prstDash val="dash"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是否在</a:t>
            </a:r>
            <a:r>
              <a:rPr lang="zh-CN" altLang="en-US" sz="2400" spc="50" noProof="0" dirty="0">
                <a:ln w="3175">
                  <a:noFill/>
                  <a:prstDash val="dash"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第二个时间</a:t>
            </a:r>
            <a:r>
              <a:rPr altLang="zh-CN" sz="2400" spc="50" noProof="0" dirty="0">
                <a:ln w="3175">
                  <a:noFill/>
                  <a:prstDash val="dash"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之</a:t>
            </a:r>
            <a:r>
              <a:rPr lang="zh-CN" sz="2400" spc="50" noProof="0" dirty="0">
                <a:ln w="3175">
                  <a:noFill/>
                  <a:prstDash val="dash"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前</a:t>
            </a:r>
            <a:r>
              <a:rPr altLang="zh-CN" sz="2400" spc="50" noProof="0" dirty="0">
                <a:ln w="3175">
                  <a:noFill/>
                  <a:prstDash val="dash"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返回 true；否则返回 false。</a:t>
            </a:r>
            <a:endParaRPr kumimoji="0" altLang="zh-CN" sz="24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330" y="4763770"/>
            <a:ext cx="4819650" cy="183832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98715" y="5034280"/>
            <a:ext cx="2686050" cy="1200150"/>
          </a:xfrm>
          <a:prstGeom prst="rect">
            <a:avLst/>
          </a:prstGeom>
        </p:spPr>
      </p:pic>
      <p:sp>
        <p:nvSpPr>
          <p:cNvPr id="26" name="右箭头 25"/>
          <p:cNvSpPr/>
          <p:nvPr/>
        </p:nvSpPr>
        <p:spPr>
          <a:xfrm>
            <a:off x="6031865" y="5385435"/>
            <a:ext cx="929640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6"/>
            </p:custDataLst>
          </p:nvPr>
        </p:nvSpPr>
        <p:spPr>
          <a:xfrm>
            <a:off x="608330" y="924560"/>
            <a:ext cx="10664190" cy="137541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public int compareTo(Date when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）比较两个时间，相等的</a:t>
            </a:r>
            <a:r>
              <a:rPr kumimoji="0" sz="24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时候返回0。 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第一个时间在第二个时间之前</a:t>
            </a:r>
            <a:r>
              <a:rPr kumimoji="0" sz="24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返回负数。</a:t>
            </a:r>
            <a:r>
              <a:rPr lang="zh-CN" altLang="en-US" sz="2400" spc="50" noProof="0">
                <a:ln w="3175">
                  <a:noFill/>
                  <a:prstDash val="dash"/>
                </a:ln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第一个时间在第二个时间</a:t>
            </a:r>
            <a:r>
              <a:rPr kumimoji="0" sz="24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</a:t>
            </a:r>
            <a:r>
              <a:rPr kumimoji="0" sz="24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则返回正数。</a:t>
            </a:r>
            <a:endParaRPr kumimoji="0" altLang="zh-CN" sz="24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endParaRPr kumimoji="0" altLang="zh-CN" sz="24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endParaRPr kumimoji="0" altLang="zh-CN" sz="2800" b="0" i="0" spc="50" baseline="0" noProof="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6531610" y="3131820"/>
            <a:ext cx="929640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Title 6"/>
          <p:cNvSpPr txBox="1"/>
          <p:nvPr>
            <p:custDataLst>
              <p:tags r:id="rId7"/>
            </p:custDataLst>
          </p:nvPr>
        </p:nvSpPr>
        <p:spPr>
          <a:xfrm>
            <a:off x="608330" y="474980"/>
            <a:ext cx="10975340" cy="53657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altLang="zh-CN" sz="3600" spc="50" noProof="0">
                <a:ln w="3175">
                  <a:noFill/>
                  <a:prstDash val="dash"/>
                </a:ln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Date类的</a:t>
            </a:r>
            <a:r>
              <a:rPr lang="zh-CN" altLang="en-US" sz="3600" spc="50" noProof="0">
                <a:ln w="3175">
                  <a:noFill/>
                  <a:prstDash val="dash"/>
                </a:ln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4975" y="2790825"/>
            <a:ext cx="3009900" cy="1276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6625" y="2394585"/>
            <a:ext cx="5029200" cy="17430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82965" y="4432935"/>
            <a:ext cx="1790700" cy="10572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6625" y="4204970"/>
            <a:ext cx="4953000" cy="1847850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6531610" y="4664075"/>
            <a:ext cx="929640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275625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Title 6"/>
          <p:cNvSpPr txBox="1"/>
          <p:nvPr>
            <p:custDataLst>
              <p:tags r:id="rId6"/>
            </p:custDataLst>
          </p:nvPr>
        </p:nvSpPr>
        <p:spPr>
          <a:xfrm>
            <a:off x="608330" y="474980"/>
            <a:ext cx="10975340" cy="53657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altLang="zh-CN" sz="3600" spc="50" noProof="0">
                <a:ln w="3175">
                  <a:noFill/>
                  <a:prstDash val="dash"/>
                </a:ln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Date类的</a:t>
            </a:r>
            <a:r>
              <a:rPr lang="zh-CN" altLang="en-US" sz="3600" spc="50" noProof="0">
                <a:ln w="3175">
                  <a:noFill/>
                  <a:prstDash val="dash"/>
                </a:ln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900" y="1011555"/>
            <a:ext cx="5353050" cy="1819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8495" y="1387475"/>
            <a:ext cx="2171700" cy="106680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6743065" y="1619885"/>
            <a:ext cx="995680" cy="602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08330" y="2830830"/>
            <a:ext cx="970026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/>
              <a:t>4. </a:t>
            </a:r>
            <a:r>
              <a:rPr altLang="zh-CN" sz="2400" spc="50" noProof="0" dirty="0">
                <a:ln w="3175">
                  <a:noFill/>
                  <a:prstDash val="dash"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public </a:t>
            </a:r>
            <a:r>
              <a:rPr lang="zh-CN" altLang="en-US" sz="2400"/>
              <a:t>boolean equals(Object date)</a:t>
            </a:r>
            <a:endParaRPr lang="zh-CN" altLang="en-US" sz="2400"/>
          </a:p>
          <a:p>
            <a:pPr algn="l"/>
            <a:r>
              <a:rPr lang="zh-CN" altLang="en-US" sz="2400"/>
              <a:t>当调用此方法的Date对象和指定日期相等时候返回true,否则返回false。</a:t>
            </a:r>
            <a:endParaRPr lang="zh-CN" altLang="en-US" sz="24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1595" y="3860165"/>
            <a:ext cx="4391025" cy="16859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53425" y="4307840"/>
            <a:ext cx="1714500" cy="790575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>
            <a:off x="6540500" y="4401820"/>
            <a:ext cx="995680" cy="602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83275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6"/>
            </p:custDataLst>
          </p:nvPr>
        </p:nvSpPr>
        <p:spPr>
          <a:xfrm>
            <a:off x="617855" y="924560"/>
            <a:ext cx="10664190" cy="137541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public </a:t>
            </a:r>
            <a:r>
              <a:rPr kumimoji="0" sz="2400" b="0" i="0" spc="50" baseline="0" noProof="0">
                <a:ln w="3175">
                  <a:noFill/>
                  <a:prstDash val="dash"/>
                </a:ln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long getTime() </a:t>
            </a:r>
            <a:r>
              <a:rPr kumimoji="0" lang="zh-CN" altLang="en-US" sz="2400" b="0" i="0" spc="50" baseline="0" noProof="0">
                <a:ln w="3175">
                  <a:noFill/>
                  <a:prstDash val="dash"/>
                </a:ln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返回时间对象的毫秒数</a:t>
            </a:r>
            <a:endParaRPr kumimoji="0" lang="zh-CN" altLang="en-US" sz="2400" b="0" i="0" spc="50" baseline="0" noProof="0">
              <a:ln w="3175">
                <a:noFill/>
                <a:prstDash val="dash"/>
              </a:ln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sz="2400" b="0" i="0" spc="50" baseline="0" noProof="0">
                <a:ln w="3175">
                  <a:noFill/>
                  <a:prstDash val="dash"/>
                </a:ln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6.public void setTime(long time) </a:t>
            </a:r>
            <a:r>
              <a:rPr kumimoji="0" lang="zh-CN" altLang="en-US" sz="2400" b="0" i="0" spc="50" baseline="0" noProof="0">
                <a:ln w="3175">
                  <a:noFill/>
                  <a:prstDash val="dash"/>
                </a:ln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设置时间对象的毫秒数</a:t>
            </a:r>
            <a:endParaRPr kumimoji="0" sz="2400" b="0" i="0" spc="50" baseline="0" noProof="0">
              <a:ln w="3175">
                <a:noFill/>
                <a:prstDash val="dash"/>
              </a:ln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endParaRPr kumimoji="0" altLang="zh-CN" sz="24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endParaRPr kumimoji="0" altLang="zh-CN" sz="2800" b="0" i="0" spc="50" baseline="0" noProof="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7"/>
            </p:custDataLst>
          </p:nvPr>
        </p:nvSpPr>
        <p:spPr>
          <a:xfrm>
            <a:off x="608330" y="474980"/>
            <a:ext cx="10975340" cy="53657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altLang="zh-CN" sz="3600" spc="50" noProof="0">
                <a:ln w="3175">
                  <a:noFill/>
                  <a:prstDash val="dash"/>
                </a:ln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Date类的</a:t>
            </a:r>
            <a:r>
              <a:rPr lang="zh-CN" altLang="en-US" sz="3600" spc="50" noProof="0">
                <a:ln w="3175">
                  <a:noFill/>
                  <a:prstDash val="dash"/>
                </a:ln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330" y="2107565"/>
            <a:ext cx="4619625" cy="20097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635" y="2540635"/>
            <a:ext cx="3343275" cy="1143000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5719445" y="2824480"/>
            <a:ext cx="1399540" cy="574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61060" y="4444365"/>
            <a:ext cx="10271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/>
              <a:t>7. public </a:t>
            </a:r>
            <a:r>
              <a:rPr lang="zh-CN" altLang="en-US" sz="2400"/>
              <a:t>String toString() 把此 Date 对象转换为以下形式的 String： dow mon dd hh:mm:ss zzz yyyy </a:t>
            </a:r>
            <a:endParaRPr lang="zh-CN" altLang="en-US" sz="240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1455" y="5316220"/>
            <a:ext cx="4000500" cy="8382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09510" y="5420995"/>
            <a:ext cx="3057525" cy="628650"/>
          </a:xfrm>
          <a:prstGeom prst="rect">
            <a:avLst/>
          </a:prstGeom>
        </p:spPr>
      </p:pic>
      <p:sp>
        <p:nvSpPr>
          <p:cNvPr id="24" name="右箭头 23"/>
          <p:cNvSpPr/>
          <p:nvPr/>
        </p:nvSpPr>
        <p:spPr>
          <a:xfrm>
            <a:off x="5795645" y="5448300"/>
            <a:ext cx="1399540" cy="574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4155" y="3590290"/>
            <a:ext cx="7195820" cy="921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方正楷体_GBK" charset="0"/>
                <a:ea typeface="方正楷体_GBK" charset="0"/>
                <a:cs typeface="方正楷体_GBK" charset="0"/>
                <a:sym typeface="+mn-ea"/>
              </a:rPr>
              <a:t>SimpleDateFormat类</a:t>
            </a:r>
            <a:endParaRPr lang="zh-CN" altLang="en-US" dirty="0">
              <a:solidFill>
                <a:schemeClr val="tx1"/>
              </a:solidFill>
              <a:latin typeface="方正楷体_GBK" charset="0"/>
              <a:ea typeface="方正楷体_GBK" charset="0"/>
              <a:cs typeface="方正楷体_GBK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503861" y="2260191"/>
            <a:ext cx="2374065" cy="2064159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2000" b="1" spc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lang="en-US" altLang="zh-CN" sz="2000" b="1" spc="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6070" y="4837430"/>
            <a:ext cx="57315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java.text.SimpleDateFormat 是格式化时间和解析时间的具体类，它允许进行格式化（日期→文本）、解析（文本→日期）和规范化。</a:t>
            </a:r>
            <a:endParaRPr lang="zh-CN" altLang="en-US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333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9701_1*b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ISCONTENTSTITLE" val="0"/>
  <p:tag name="KSO_WM_UNIT_PRESET_TEXT" val="成功企业介绍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1*a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PRESET_TEXT" val="LOGO HERE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ID" val="custom20199701_1*k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9701_1*i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9701_1*i*2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199701_1*i*3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SLIDE_ID" val="custom20199701_1"/>
  <p:tag name="KSO_WM_TEMPLATE_SUBCATEGORY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863"/>
  <p:tag name="KSO_WM_SLIDE_LAYOUT" val="a_b_k"/>
  <p:tag name="KSO_WM_SLIDE_LAYOUT_CNT" val="1_3_1"/>
  <p:tag name="KSO_WM_SLIDE_TYPE" val="title"/>
  <p:tag name="KSO_WM_SLIDE_SUBTYPE" val="pureTxt"/>
  <p:tag name="KSO_WM_TEMPLATE_THUMBS_INDEX" val="1、2、3、4、7、8、9、10、11、12、13、15"/>
  <p:tag name="KSO_WM_TEMPLATE_MASTER_TYPE" val="1"/>
  <p:tag name="KSO_WM_TEMPLATE_COLOR_TYPE" val="1"/>
  <p:tag name="KSO_WM_TEMPLATE_MASTER_THUMB_INDEX" val="1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7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单击此处添加标题"/>
</p:tagLst>
</file>

<file path=ppt/tags/tag341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9701_7*e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/01"/>
</p:tagLst>
</file>

<file path=ppt/tags/tag342.xml><?xml version="1.0" encoding="utf-8"?>
<p:tagLst xmlns:p="http://schemas.openxmlformats.org/presentationml/2006/main">
  <p:tag name="KSO_WM_SLIDE_ID" val="custom20199701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8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34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56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35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58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4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36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66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72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37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74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81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38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89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7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单击此处添加标题"/>
</p:tagLst>
</file>

<file path=ppt/tags/tag391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9701_7*e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/01"/>
</p:tagLst>
</file>

<file path=ppt/tags/tag392.xml><?xml version="1.0" encoding="utf-8"?>
<p:tagLst xmlns:p="http://schemas.openxmlformats.org/presentationml/2006/main">
  <p:tag name="KSO_WM_SLIDE_ID" val="custom20199701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97.xml><?xml version="1.0" encoding="utf-8"?>
<p:tagLst xmlns:p="http://schemas.openxmlformats.org/presentationml/2006/main">
  <p:tag name="KSO_WM_UNIT_COLOR_SCHEME_SHAPE_ID" val="8"/>
  <p:tag name="KSO_WM_UNIT_COLOR_SCHEME_PARENT_PAGE" val="0_4"/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diagram20191589_4*a*1"/>
  <p:tag name="KSO_WM_TEMPLATE_CATEGORY" val="diagram"/>
  <p:tag name="KSO_WM_TEMPLATE_INDEX" val="20191589"/>
  <p:tag name="KSO_WM_UNIT_LAYERLEVEL" val="1"/>
  <p:tag name="KSO_WM_TAG_VERSION" val="1.0"/>
  <p:tag name="KSO_WM_BEAUTIFY_FLAG" val="#wm#"/>
  <p:tag name="KSO_WM_UNIT_PRESET_TEXT" val="大事件概括标题"/>
  <p:tag name="KSO_WM_UNIT_TEXT_FILL_FORE_SCHEMECOLOR_INDEX" val="13"/>
  <p:tag name="KSO_WM_UNIT_TEXT_FILL_TYPE" val="1"/>
  <p:tag name="KSO_WM_UNIT_USESOURCEFORMAT_APPLY" val="1"/>
</p:tagLst>
</file>

<file path=ppt/tags/tag398.xml><?xml version="1.0" encoding="utf-8"?>
<p:tagLst xmlns:p="http://schemas.openxmlformats.org/presentationml/2006/main">
  <p:tag name="KSO_WM_SLIDE_COLORSCHEME_VERSION" val="3.2"/>
  <p:tag name="KSO_WM_SLIDE_TIMELINE_TYPE" val="start"/>
  <p:tag name="KSO_WM_SLIDE_MODEL_TYPE" val="timeline"/>
  <p:tag name="KSO_WM_SLIDE_TIMELINE_MINITEMS" val="2"/>
  <p:tag name="KSO_WM_SLIDE_TIMELINE_MAXITEMS" val="3"/>
  <p:tag name="KSO_WM_SLIDE_ID" val="diagram20191589_4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3"/>
  <p:tag name="KSO_WM_SLIDE_INDEX" val="4"/>
  <p:tag name="KSO_WM_SLIDE_SIZE" val="827.984*230.814"/>
  <p:tag name="KSO_WM_SLIDE_POSITION" val="81.3595*182.762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191589"/>
  <p:tag name="KSO_WM_SLIDE_LAYOUT" val="a_m"/>
  <p:tag name="KSO_WM_SLIDE_LAYOUT_CNT" val="1_1"/>
  <p:tag name="KSO_WM_SLIDE_BK_DARK_LIGHT" val="2"/>
  <p:tag name="KSO_WM_SLIDE_BACKGROUND_TYPE" val="general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03.xml><?xml version="1.0" encoding="utf-8"?>
<p:tagLst xmlns:p="http://schemas.openxmlformats.org/presentationml/2006/main">
  <p:tag name="KSO_WM_UNIT_COLOR_SCHEME_SHAPE_ID" val="8"/>
  <p:tag name="KSO_WM_UNIT_COLOR_SCHEME_PARENT_PAGE" val="0_4"/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diagram20191589_4*a*1"/>
  <p:tag name="KSO_WM_TEMPLATE_CATEGORY" val="diagram"/>
  <p:tag name="KSO_WM_TEMPLATE_INDEX" val="20191589"/>
  <p:tag name="KSO_WM_UNIT_LAYERLEVEL" val="1"/>
  <p:tag name="KSO_WM_TAG_VERSION" val="1.0"/>
  <p:tag name="KSO_WM_BEAUTIFY_FLAG" val="#wm#"/>
  <p:tag name="KSO_WM_UNIT_PRESET_TEXT" val="大事件概括标题"/>
  <p:tag name="KSO_WM_UNIT_TEXT_FILL_FORE_SCHEMECOLOR_INDEX" val="13"/>
  <p:tag name="KSO_WM_UNIT_TEXT_FILL_TYPE" val="1"/>
  <p:tag name="KSO_WM_UNIT_USESOURCEFORMAT_APPLY" val="1"/>
</p:tagLst>
</file>

<file path=ppt/tags/tag404.xml><?xml version="1.0" encoding="utf-8"?>
<p:tagLst xmlns:p="http://schemas.openxmlformats.org/presentationml/2006/main">
  <p:tag name="KSO_WM_SLIDE_COLORSCHEME_VERSION" val="3.2"/>
  <p:tag name="KSO_WM_SLIDE_TIMELINE_TYPE" val="start"/>
  <p:tag name="KSO_WM_SLIDE_MODEL_TYPE" val="timeline"/>
  <p:tag name="KSO_WM_SLIDE_TIMELINE_MINITEMS" val="2"/>
  <p:tag name="KSO_WM_SLIDE_TIMELINE_MAXITEMS" val="3"/>
  <p:tag name="KSO_WM_SLIDE_ID" val="diagram20191589_4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3"/>
  <p:tag name="KSO_WM_SLIDE_INDEX" val="4"/>
  <p:tag name="KSO_WM_SLIDE_SIZE" val="827.984*230.814"/>
  <p:tag name="KSO_WM_SLIDE_POSITION" val="81.3595*182.762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191589"/>
  <p:tag name="KSO_WM_SLIDE_LAYOUT" val="a_m"/>
  <p:tag name="KSO_WM_SLIDE_LAYOUT_CNT" val="1_1"/>
  <p:tag name="KSO_WM_SLIDE_BK_DARK_LIGHT" val="2"/>
  <p:tag name="KSO_WM_SLIDE_BACKGROUND_TYPE" val="general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0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9_1*a*1"/>
  <p:tag name="KSO_WM_TEMPLATE_CATEGORY" val="diagram"/>
  <p:tag name="KSO_WM_TEMPLATE_INDEX" val="20200319"/>
  <p:tag name="KSO_WM_UNIT_LAYERLEVEL" val="1"/>
  <p:tag name="KSO_WM_TAG_VERSION" val="1.0"/>
  <p:tag name="KSO_WM_BEAUTIFY_FLAG" val="#wm#"/>
  <p:tag name="KSO_WM_UNIT_DEFAULT_FONT" val="24;44;4"/>
  <p:tag name="KSO_WM_UNIT_BLOCK" val="1"/>
  <p:tag name="KSO_WM_UNIT_ISNUMDGMTITLE" val="0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ID" val="diagram20200319_1"/>
  <p:tag name="KSO_WM_TEMPLATE_SUBCATEGORY" val="11"/>
  <p:tag name="KSO_WM_SLIDE_TYPE" val="text"/>
  <p:tag name="KSO_WM_SLIDE_SUBTYPE" val="picTxt"/>
  <p:tag name="KSO_WM_SLIDE_ITEM_CNT" val="0"/>
  <p:tag name="KSO_WM_SLIDE_INDEX" val="1"/>
  <p:tag name="KSO_WM_SLIDE_SIZE" val="865*364"/>
  <p:tag name="KSO_WM_SLIDE_POSITION" val="47*47"/>
  <p:tag name="KSO_WM_TAG_VERSION" val="1.0"/>
  <p:tag name="KSO_WM_BEAUTIFY_FLAG" val="#wm#"/>
  <p:tag name="KSO_WM_TEMPLATE_CATEGORY" val="diagram"/>
  <p:tag name="KSO_WM_TEMPLATE_INDEX" val="20200319"/>
  <p:tag name="KSO_WM_SLIDE_LAYOUT" val="a_d_f"/>
  <p:tag name="KSO_WM_SLIDE_LAYOUT_CNT" val="1_3_1"/>
  <p:tag name="KSO_WM_UNIT_SHOW_EDIT_AREA_INDICATION" val="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26.8},&quot;minSize&quot;:{&quot;size1&quot;:26.8},&quot;maxSize&quot;:{&quot;size1&quot;:26.8},&quot;edge&quot;:{&quot;left&quot;:true,&quot;top&quot;:true,&quot;right&quot;:true,&quot;bottom&quot;:true},&quot;backgroundInfo&quot;:[{&quot;type&quot;:&quot;general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81,&quot;top&quot;:1.676,&quot;right&quot;:1.695,&quot;bottom&quot;:1.698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normalSize&quot;:{&quot;size1&quot;:51.0},&quot;minSize&quot;:{&quot;size1&quot;:45.0},&quot;maxSize&quot;:{&quot;size1&quot;:70.8},&quot;edge&quot;:{&quot;left&quot;:true,&quot;top&quot;:false,&quot;right&quot;:true,&quot;bottom&quot;:true},&quot;subLayout&quot;:[{&quot;direction&quot;:0,&quot;horizontalAlign&quot;:0,&quot;verticalAlign&quot;:0,&quot;type&quot;:1,&quot;diagramDirection&quot;:0,&quot;canSetOverLayout&quot;:1,&quot;isOverLayout&quot;:0,&quot;margin&quot;:{&quot;left&quot;:1.703,&quot;top&quot;:0.026,&quot;right&quot;:1.673,&quot;bottom&quot;:0.88},&quot;marginOverLayout&quot;:{&quot;left&quot;:0.0,&quot;top&quot;:0.026,&quot;right&quot;:0.0,&quot;bottom&quot;:0.88},&quot;edge&quot;:{&quot;left&quot;:true,&quot;top&quot;:false,&quot;right&quot;:true,&quot;bottom&quot;:false}},{&quot;direction&quot;:0,&quot;horizontalAlign&quot;:0,&quot;verticalAlign&quot;:0,&quot;type&quot;:0,&quot;diagramDirection&quot;:0,&quot;canSetOverLayout&quot;:0,&quot;isOverLayout&quot;:0,&quot;margin&quot;:{&quot;left&quot;:1.681,&quot;top&quot;:0.026,&quot;right&quot;:1.695,&quot;bottom&quot;:2.887},&quot;edge&quot;:{&quot;left&quot;:true,&quot;top&quot;:false,&quot;right&quot;:true,&quot;bottom&quot;:true}}]}]}"/>
  <p:tag name="KSO_WM_SLIDE_CAN_ADD_NAVIGATION" val="1"/>
  <p:tag name="KSO_WM_SLIDE_BACKGROUND" val="[&quot;general&quot;]"/>
  <p:tag name="KSO_WM_SLIDE_RATIO" val="1.777778"/>
  <p:tag name="KSO_WM_TEMPLATE_MASTER_TYPE" val="0"/>
  <p:tag name="KSO_WM_TEMPLATE_COLOR_TYPE" val="1"/>
  <p:tag name="KSO_WM_SLIDE_BK_DARK_LIGHT" val="2"/>
  <p:tag name="KSO_WM_SLIDE_BACKGROUND_TYPE" val="general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1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9_1*a*1"/>
  <p:tag name="KSO_WM_TEMPLATE_CATEGORY" val="diagram"/>
  <p:tag name="KSO_WM_TEMPLATE_INDEX" val="20200319"/>
  <p:tag name="KSO_WM_UNIT_LAYERLEVEL" val="1"/>
  <p:tag name="KSO_WM_TAG_VERSION" val="1.0"/>
  <p:tag name="KSO_WM_BEAUTIFY_FLAG" val="#wm#"/>
  <p:tag name="KSO_WM_UNIT_DEFAULT_FONT" val="24;44;4"/>
  <p:tag name="KSO_WM_UNIT_BLOCK" val="1"/>
  <p:tag name="KSO_WM_UNIT_ISNUMDGMTITLE" val="0"/>
</p:tagLst>
</file>

<file path=ppt/tags/tag416.xml><?xml version="1.0" encoding="utf-8"?>
<p:tagLst xmlns:p="http://schemas.openxmlformats.org/presentationml/2006/main">
  <p:tag name="KSO_WM_SLIDE_ID" val="diagram20200319_1"/>
  <p:tag name="KSO_WM_TEMPLATE_SUBCATEGORY" val="11"/>
  <p:tag name="KSO_WM_SLIDE_TYPE" val="text"/>
  <p:tag name="KSO_WM_SLIDE_SUBTYPE" val="picTxt"/>
  <p:tag name="KSO_WM_SLIDE_ITEM_CNT" val="0"/>
  <p:tag name="KSO_WM_SLIDE_INDEX" val="1"/>
  <p:tag name="KSO_WM_SLIDE_SIZE" val="865*364"/>
  <p:tag name="KSO_WM_SLIDE_POSITION" val="47*47"/>
  <p:tag name="KSO_WM_TAG_VERSION" val="1.0"/>
  <p:tag name="KSO_WM_BEAUTIFY_FLAG" val="#wm#"/>
  <p:tag name="KSO_WM_TEMPLATE_CATEGORY" val="diagram"/>
  <p:tag name="KSO_WM_TEMPLATE_INDEX" val="20200319"/>
  <p:tag name="KSO_WM_SLIDE_LAYOUT" val="a_d_f"/>
  <p:tag name="KSO_WM_SLIDE_LAYOUT_CNT" val="1_3_1"/>
  <p:tag name="KSO_WM_UNIT_SHOW_EDIT_AREA_INDICATION" val="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26.8},&quot;minSize&quot;:{&quot;size1&quot;:26.8},&quot;maxSize&quot;:{&quot;size1&quot;:26.8},&quot;edge&quot;:{&quot;left&quot;:true,&quot;top&quot;:true,&quot;right&quot;:true,&quot;bottom&quot;:true},&quot;backgroundInfo&quot;:[{&quot;type&quot;:&quot;general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81,&quot;top&quot;:1.676,&quot;right&quot;:1.695,&quot;bottom&quot;:1.698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normalSize&quot;:{&quot;size1&quot;:51.0},&quot;minSize&quot;:{&quot;size1&quot;:45.0},&quot;maxSize&quot;:{&quot;size1&quot;:70.8},&quot;edge&quot;:{&quot;left&quot;:true,&quot;top&quot;:false,&quot;right&quot;:true,&quot;bottom&quot;:true},&quot;subLayout&quot;:[{&quot;direction&quot;:0,&quot;horizontalAlign&quot;:0,&quot;verticalAlign&quot;:0,&quot;type&quot;:1,&quot;diagramDirection&quot;:0,&quot;canSetOverLayout&quot;:1,&quot;isOverLayout&quot;:0,&quot;margin&quot;:{&quot;left&quot;:1.703,&quot;top&quot;:0.026,&quot;right&quot;:1.673,&quot;bottom&quot;:0.88},&quot;marginOverLayout&quot;:{&quot;left&quot;:0.0,&quot;top&quot;:0.026,&quot;right&quot;:0.0,&quot;bottom&quot;:0.88},&quot;edge&quot;:{&quot;left&quot;:true,&quot;top&quot;:false,&quot;right&quot;:true,&quot;bottom&quot;:false}},{&quot;direction&quot;:0,&quot;horizontalAlign&quot;:0,&quot;verticalAlign&quot;:0,&quot;type&quot;:0,&quot;diagramDirection&quot;:0,&quot;canSetOverLayout&quot;:0,&quot;isOverLayout&quot;:0,&quot;margin&quot;:{&quot;left&quot;:1.681,&quot;top&quot;:0.026,&quot;right&quot;:1.695,&quot;bottom&quot;:2.887},&quot;edge&quot;:{&quot;left&quot;:true,&quot;top&quot;:false,&quot;right&quot;:true,&quot;bottom&quot;:true}}]}]}"/>
  <p:tag name="KSO_WM_SLIDE_CAN_ADD_NAVIGATION" val="1"/>
  <p:tag name="KSO_WM_SLIDE_BACKGROUND" val="[&quot;general&quot;]"/>
  <p:tag name="KSO_WM_SLIDE_RATIO" val="1.777778"/>
  <p:tag name="KSO_WM_TEMPLATE_MASTER_TYPE" val="0"/>
  <p:tag name="KSO_WM_TEMPLATE_COLOR_TYPE" val="1"/>
  <p:tag name="KSO_WM_SLIDE_BK_DARK_LIGHT" val="2"/>
  <p:tag name="KSO_WM_SLIDE_BACKGROUND_TYPE" val="general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2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9_1*a*1"/>
  <p:tag name="KSO_WM_TEMPLATE_CATEGORY" val="diagram"/>
  <p:tag name="KSO_WM_TEMPLATE_INDEX" val="20200319"/>
  <p:tag name="KSO_WM_UNIT_LAYERLEVEL" val="1"/>
  <p:tag name="KSO_WM_TAG_VERSION" val="1.0"/>
  <p:tag name="KSO_WM_BEAUTIFY_FLAG" val="#wm#"/>
  <p:tag name="KSO_WM_UNIT_DEFAULT_FONT" val="24;44;4"/>
  <p:tag name="KSO_WM_UNIT_BLOCK" val="1"/>
  <p:tag name="KSO_WM_UNIT_ISNUMDGMTITLE" val="0"/>
</p:tagLst>
</file>

<file path=ppt/tags/tag422.xml><?xml version="1.0" encoding="utf-8"?>
<p:tagLst xmlns:p="http://schemas.openxmlformats.org/presentationml/2006/main">
  <p:tag name="KSO_WM_SLIDE_ID" val="diagram20200319_1"/>
  <p:tag name="KSO_WM_TEMPLATE_SUBCATEGORY" val="11"/>
  <p:tag name="KSO_WM_SLIDE_TYPE" val="text"/>
  <p:tag name="KSO_WM_SLIDE_SUBTYPE" val="picTxt"/>
  <p:tag name="KSO_WM_SLIDE_ITEM_CNT" val="0"/>
  <p:tag name="KSO_WM_SLIDE_INDEX" val="1"/>
  <p:tag name="KSO_WM_SLIDE_SIZE" val="865*364"/>
  <p:tag name="KSO_WM_SLIDE_POSITION" val="47*47"/>
  <p:tag name="KSO_WM_TAG_VERSION" val="1.0"/>
  <p:tag name="KSO_WM_BEAUTIFY_FLAG" val="#wm#"/>
  <p:tag name="KSO_WM_TEMPLATE_CATEGORY" val="diagram"/>
  <p:tag name="KSO_WM_TEMPLATE_INDEX" val="20200319"/>
  <p:tag name="KSO_WM_SLIDE_LAYOUT" val="a_d_f"/>
  <p:tag name="KSO_WM_SLIDE_LAYOUT_CNT" val="1_3_1"/>
  <p:tag name="KSO_WM_UNIT_SHOW_EDIT_AREA_INDICATION" val="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26.8},&quot;minSize&quot;:{&quot;size1&quot;:26.8},&quot;maxSize&quot;:{&quot;size1&quot;:26.8},&quot;edge&quot;:{&quot;left&quot;:true,&quot;top&quot;:true,&quot;right&quot;:true,&quot;bottom&quot;:true},&quot;backgroundInfo&quot;:[{&quot;type&quot;:&quot;general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81,&quot;top&quot;:1.676,&quot;right&quot;:1.695,&quot;bottom&quot;:1.698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normalSize&quot;:{&quot;size1&quot;:51.0},&quot;minSize&quot;:{&quot;size1&quot;:45.0},&quot;maxSize&quot;:{&quot;size1&quot;:70.8},&quot;edge&quot;:{&quot;left&quot;:true,&quot;top&quot;:false,&quot;right&quot;:true,&quot;bottom&quot;:true},&quot;subLayout&quot;:[{&quot;direction&quot;:0,&quot;horizontalAlign&quot;:0,&quot;verticalAlign&quot;:0,&quot;type&quot;:1,&quot;diagramDirection&quot;:0,&quot;canSetOverLayout&quot;:1,&quot;isOverLayout&quot;:0,&quot;margin&quot;:{&quot;left&quot;:1.703,&quot;top&quot;:0.026,&quot;right&quot;:1.673,&quot;bottom&quot;:0.88},&quot;marginOverLayout&quot;:{&quot;left&quot;:0.0,&quot;top&quot;:0.026,&quot;right&quot;:0.0,&quot;bottom&quot;:0.88},&quot;edge&quot;:{&quot;left&quot;:true,&quot;top&quot;:false,&quot;right&quot;:true,&quot;bottom&quot;:false}},{&quot;direction&quot;:0,&quot;horizontalAlign&quot;:0,&quot;verticalAlign&quot;:0,&quot;type&quot;:0,&quot;diagramDirection&quot;:0,&quot;canSetOverLayout&quot;:0,&quot;isOverLayout&quot;:0,&quot;margin&quot;:{&quot;left&quot;:1.681,&quot;top&quot;:0.026,&quot;right&quot;:1.695,&quot;bottom&quot;:2.887},&quot;edge&quot;:{&quot;left&quot;:true,&quot;top&quot;:false,&quot;right&quot;:true,&quot;bottom&quot;:true}}]}]}"/>
  <p:tag name="KSO_WM_SLIDE_CAN_ADD_NAVIGATION" val="1"/>
  <p:tag name="KSO_WM_SLIDE_BACKGROUND" val="[&quot;general&quot;]"/>
  <p:tag name="KSO_WM_SLIDE_RATIO" val="1.777778"/>
  <p:tag name="KSO_WM_TEMPLATE_MASTER_TYPE" val="0"/>
  <p:tag name="KSO_WM_TEMPLATE_COLOR_TYPE" val="1"/>
  <p:tag name="KSO_WM_SLIDE_BK_DARK_LIGHT" val="2"/>
  <p:tag name="KSO_WM_SLIDE_BACKGROUND_TYPE" val="general"/>
</p:tagLst>
</file>

<file path=ppt/tags/tag423.xml><?xml version="1.0" encoding="utf-8"?>
<p:tagLst xmlns:p="http://schemas.openxmlformats.org/presentationml/2006/main">
  <p:tag name="KSO_WM_UNIT_ISCONTENTSTITLE" val="0"/>
  <p:tag name="KSO_WM_UNIT_PRESET_TEXT" val="多图垂直&#13;中心轮播动画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a"/>
  <p:tag name="KSO_WM_UNIT_INDEX" val="1"/>
  <p:tag name="KSO_WM_UNIT_ID" val="custom20202863_11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24.xml><?xml version="1.0" encoding="utf-8"?>
<p:tagLst xmlns:p="http://schemas.openxmlformats.org/presentationml/2006/main"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2"/>
  <p:tag name="KSO_WM_UNIT_ID" val="custom20202863_11*f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25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  <p:tag name="KSO_WM_SLIDE_ID" val="custom20202863_11"/>
  <p:tag name="KSO_WM_TEMPLATE_SUBCATEGORY" val="10"/>
  <p:tag name="KSO_WM_SLIDE_TYPE" val="text"/>
  <p:tag name="KSO_WM_SLIDE_SUBTYPE" val="picTxt"/>
  <p:tag name="KSO_WM_SLIDE_ITEM_CNT" val="3"/>
  <p:tag name="KSO_WM_SLIDE_INDEX" val="11"/>
  <p:tag name="KSO_WM_SLIDE_SIZE" val="369.165*612.713"/>
  <p:tag name="KSO_WM_SLIDE_POSITION" val="73.4995*-39.3572"/>
  <p:tag name="KSO_WM_DIAGRAM_GROUP_CODE" val="ζ1-1"/>
  <p:tag name="KSO_WM_SLIDE_DIAGTYPE" val="ζ"/>
  <p:tag name="KSO_WM_TAG_VERSION" val="1.0"/>
  <p:tag name="KSO_WM_SLIDE_LAYOUT" val="a_f_ζ"/>
  <p:tag name="KSO_WM_SLIDE_LAYOUT_CNT" val="1_5_1"/>
  <p:tag name="KSO_WM_UNIT_FLASH_PICTURE_TYPE" val="2"/>
  <p:tag name="KSO_WM_TEMPLATE_MASTER_TYPE" val="1"/>
  <p:tag name="KSO_WM_TEMPLATE_COLOR_TYPE" val="1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3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19_1*a*1"/>
  <p:tag name="KSO_WM_TEMPLATE_CATEGORY" val="diagram"/>
  <p:tag name="KSO_WM_TEMPLATE_INDEX" val="20200419"/>
  <p:tag name="KSO_WM_UNIT_LAYERLEVEL" val="1"/>
  <p:tag name="KSO_WM_TAG_VERSION" val="1.0"/>
  <p:tag name="KSO_WM_BEAUTIFY_FLAG" val="#wm#"/>
  <p:tag name="KSO_WM_UNIT_DEFAULT_FONT" val="24;44;4"/>
  <p:tag name="KSO_WM_UNIT_BLOCK" val="1"/>
  <p:tag name="KSO_WM_UNIT_TEXT_FILL_FORE_SCHEMECOLOR_INDEX_BRIGHTNESS" val="-0.5"/>
  <p:tag name="KSO_WM_UNIT_TEXT_FILL_FORE_SCHEMECOLOR_INDEX" val="13"/>
  <p:tag name="KSO_WM_UNIT_TEXT_FILL_TYPE" val="1"/>
</p:tagLst>
</file>

<file path=ppt/tags/tag432.xml><?xml version="1.0" encoding="utf-8"?>
<p:tagLst xmlns:p="http://schemas.openxmlformats.org/presentationml/2006/main"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2"/>
  <p:tag name="KSO_WM_UNIT_ID" val="custom20202863_11*f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33.xml><?xml version="1.0" encoding="utf-8"?>
<p:tagLst xmlns:p="http://schemas.openxmlformats.org/presentationml/2006/main">
  <p:tag name="KSO_WM_SLIDE_ID" val="diagram20200419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59*444"/>
  <p:tag name="KSO_WM_SLIDE_POSITION" val="52*47"/>
  <p:tag name="KSO_WM_TAG_VERSION" val="1.0"/>
  <p:tag name="KSO_WM_BEAUTIFY_FLAG" val="#wm#"/>
  <p:tag name="KSO_WM_TEMPLATE_CATEGORY" val="diagram"/>
  <p:tag name="KSO_WM_TEMPLATE_INDEX" val="20200419"/>
  <p:tag name="KSO_WM_SLIDE_LAYOUT" val="a_d_f"/>
  <p:tag name="KSO_WM_SLIDE_LAYOUT_CNT" val="1_1_1"/>
  <p:tag name="KSO_WM_SLIDE_LAYOUT_INFO" val="{&quot;direction&quot;:1,&quot;horizontalAlign&quot;:-1,&quot;verticalAlign&quot;:-1,&quot;type&quot;:1,&quot;diagramDirection&quot;:0,&quot;canSetOverLayout&quot;:0,&quot;isOverLayout&quot;:0,&quot;normalSize&quot;:{&quot;size1&quot;:54.4},&quot;minSize&quot;:{&quot;size1&quot;:47.7},&quot;maxSize&quot;:{&quot;size1&quot;:61.2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2,&quot;verticalAlign&quot;:1,&quot;type&quot;:0,&quot;diagramDirection&quot;:1,&quot;canSetOverLayout&quot;:0,&quot;isOverLayout&quot;:0,&quot;margin&quot;:{&quot;left&quot;:1.846,&quot;top&quot;:1.69,&quot;right&quot;:2.583,&quot;bottom&quot;:1.69}},{&quot;direction&quot;:0,&quot;horizontalAlign&quot;:0,&quot;verticalAlign&quot;:1,&quot;type&quot;:1,&quot;diagramDirection&quot;:0,&quot;canSetOverLayout&quot;:1,&quot;isOverLayout&quot;:0,&quot;margin&quot;:{&quot;left&quot;:0.026,&quot;top&quot;:1.69,&quot;right&quot;:1.707,&quot;bottom&quot;:1.69},&quot;marginOverLayout&quot;:{&quot;left&quot;:0.026,&quot;top&quot;:0.0,&quot;right&quot;:0.0,&quot;bottom&quot;:0.0}}]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43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63_22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</p:tagLst>
</file>

<file path=ppt/tags/tag435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9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custom20202863_22*f*3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</p:tagLst>
</file>

<file path=ppt/tags/tag436.xml><?xml version="1.0" encoding="utf-8"?>
<p:tagLst xmlns:p="http://schemas.openxmlformats.org/presentationml/2006/main">
  <p:tag name="KSO_WM_UNIT_VALUE" val="542*8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863_22*d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  <p:tag name="KSO_WM_UNIT_PLACING_PICTURE_INFO" val="{&quot;full_picture&quot;:false,&quot;last_crop_picture&quot;:&quot;2-1&quot;,&quot;selected&quot;:&quot;2-1&quot;,&quot;spacing&quot;:10}"/>
  <p:tag name="KSO_WM_UNIT_SUPPORT_UNIT_TYPE" val="[&quot;all&quot;]"/>
</p:tagLst>
</file>

<file path=ppt/tags/tag437.xml><?xml version="1.0" encoding="utf-8"?>
<p:tagLst xmlns:p="http://schemas.openxmlformats.org/presentationml/2006/main">
  <p:tag name="KSO_WM_UNIT_VALUE" val="542*8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2863_22*d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  <p:tag name="KSO_WM_UNIT_PLACING_PICTURE_INFO" val="{&quot;full_picture&quot;:false,&quot;last_crop_picture&quot;:&quot;2-1&quot;,&quot;selected&quot;:&quot;2-1&quot;,&quot;spacing&quot;:10}"/>
  <p:tag name="KSO_WM_UNIT_SUPPORT_UNIT_TYPE" val="[&quot;all&quot;]"/>
</p:tagLst>
</file>

<file path=ppt/tags/tag438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  <p:tag name="KSO_WM_TEMPLATE_THUMBS_INDEX" val="1"/>
  <p:tag name="KSO_WM_SLIDE_ID" val="custom20202863_22"/>
  <p:tag name="KSO_WM_TEMPLATE_SUBCATEGORY" val="0"/>
  <p:tag name="KSO_WM_SLIDE_TYPE" val="text"/>
  <p:tag name="KSO_WM_SLIDE_SUBTYPE" val="picTxt"/>
  <p:tag name="KSO_WM_SLIDE_ITEM_CNT" val="0"/>
  <p:tag name="KSO_WM_SLIDE_INDEX" val="22"/>
  <p:tag name="KSO_WM_SLIDE_SIZE" val="775*322"/>
  <p:tag name="KSO_WM_SLIDE_POSITION" val="103*106"/>
  <p:tag name="KSO_WM_TAG_VERSION" val="1.0"/>
  <p:tag name="KSO_WM_SLIDE_LAYOUT" val="a_d_f"/>
  <p:tag name="KSO_WM_SLIDE_LAYOUT_CNT" val="1_2_3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  <p:tag name="KSO_WM_TEMPLATE_MASTER_TYPE" val="1"/>
  <p:tag name="KSO_WM_TEMPLATE_COLOR_TYPE" val="1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63_30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0"/>
  <p:tag name="KSO_WM_UNIT_PRESET_TEXT" val="感谢您的耐心观看"/>
  <p:tag name="KSO_WM_UNIT_NOCLEAR" val="1"/>
  <p:tag name="KSO_WM_UNIT_VALUE" val="18"/>
  <p:tag name="KSO_WM_UNIT_TYPE" val="a"/>
  <p:tag name="KSO_WM_UNIT_INDEX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ID" val="custom20202863_30"/>
  <p:tag name="KSO_WM_TEMPLATE_SUBCATEGORY" val="0"/>
  <p:tag name="KSO_WM_SLIDE_ITEM_CNT" val="0"/>
  <p:tag name="KSO_WM_SLIDE_INDEX" val="30"/>
  <p:tag name="KSO_WM_TAG_VERSION" val="1.0"/>
  <p:tag name="KSO_WM_BEAUTIFY_FLAG" val="#wm#"/>
  <p:tag name="KSO_WM_TEMPLATE_CATEGORY" val="custom"/>
  <p:tag name="KSO_WM_TEMPLATE_INDEX" val="20202863"/>
  <p:tag name="KSO_WM_SLIDE_LAYOUT" val="a_b"/>
  <p:tag name="KSO_WM_SLIDE_LAYOUT_CNT" val="1_1"/>
  <p:tag name="KSO_WM_SLIDE_TYPE" val="endPage"/>
  <p:tag name="KSO_WM_SLIDE_SUBTYPE" val="picTxt"/>
  <p:tag name="KSO_WM_TEMPLATE_MASTER_TYPE" val="1"/>
  <p:tag name="KSO_WM_TEMPLATE_COLOR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4_Office 主题​​">
  <a:themeElements>
    <a:clrScheme name="20202863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2196</Words>
  <Application>WPS 演示</Application>
  <PresentationFormat>宽屏</PresentationFormat>
  <Paragraphs>157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汉仪旗黑-85S</vt:lpstr>
      <vt:lpstr>黑体</vt:lpstr>
      <vt:lpstr>方正楷体_GBK</vt:lpstr>
      <vt:lpstr>Segoe UI</vt:lpstr>
      <vt:lpstr>Arial Unicode MS</vt:lpstr>
      <vt:lpstr>Calibri</vt:lpstr>
      <vt:lpstr>4_Office 主题​​</vt:lpstr>
      <vt:lpstr>1_Office 主题​​</vt:lpstr>
      <vt:lpstr>JAVA入门基础</vt:lpstr>
      <vt:lpstr>Date类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SimpleDateFormat类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感谢您的耐心观看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Larva</cp:lastModifiedBy>
  <cp:revision>124</cp:revision>
  <dcterms:created xsi:type="dcterms:W3CDTF">2020-08-21T09:18:00Z</dcterms:created>
  <dcterms:modified xsi:type="dcterms:W3CDTF">2020-10-12T13:50:20Z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