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8" r:id="rId3"/>
  </p:sldMasterIdLst>
  <p:notesMasterIdLst>
    <p:notesMasterId r:id="rId10"/>
  </p:notesMasterIdLst>
  <p:sldIdLst>
    <p:sldId id="257" r:id="rId4"/>
    <p:sldId id="376" r:id="rId5"/>
    <p:sldId id="349" r:id="rId6"/>
    <p:sldId id="258" r:id="rId7"/>
    <p:sldId id="265" r:id="rId8"/>
    <p:sldId id="264" r:id="rId9"/>
    <p:sldId id="318" r:id="rId11"/>
    <p:sldId id="315" r:id="rId12"/>
    <p:sldId id="317" r:id="rId13"/>
    <p:sldId id="297" r:id="rId14"/>
    <p:sldId id="324" r:id="rId15"/>
    <p:sldId id="299" r:id="rId16"/>
    <p:sldId id="325" r:id="rId17"/>
    <p:sldId id="326" r:id="rId18"/>
    <p:sldId id="327" r:id="rId19"/>
    <p:sldId id="331" r:id="rId20"/>
    <p:sldId id="338" r:id="rId21"/>
    <p:sldId id="336" r:id="rId22"/>
    <p:sldId id="340" r:id="rId23"/>
    <p:sldId id="342" r:id="rId24"/>
    <p:sldId id="341" r:id="rId25"/>
    <p:sldId id="343" r:id="rId26"/>
    <p:sldId id="277" r:id="rId27"/>
    <p:sldId id="306" r:id="rId28"/>
    <p:sldId id="307" r:id="rId29"/>
    <p:sldId id="261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EA77"/>
    <a:srgbClr val="1769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4" Type="http://schemas.openxmlformats.org/officeDocument/2006/relationships/commentAuthors" Target="commentAuthors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765B5-5121-496C-B048-FC0F739011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FA08D-DDB9-4A7C-A77D-73910978A4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FA08D-DDB9-4A7C-A77D-73910978A4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FA08D-DDB9-4A7C-A77D-73910978A4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FA08D-DDB9-4A7C-A77D-73910978A4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FA08D-DDB9-4A7C-A77D-73910978A4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4" Type="http://schemas.openxmlformats.org/officeDocument/2006/relationships/tags" Target="../tags/tag22.xml"/><Relationship Id="rId23" Type="http://schemas.openxmlformats.org/officeDocument/2006/relationships/tags" Target="../tags/tag21.xml"/><Relationship Id="rId22" Type="http://schemas.openxmlformats.org/officeDocument/2006/relationships/tags" Target="../tags/tag20.xml"/><Relationship Id="rId21" Type="http://schemas.openxmlformats.org/officeDocument/2006/relationships/tags" Target="../tags/tag19.xml"/><Relationship Id="rId20" Type="http://schemas.openxmlformats.org/officeDocument/2006/relationships/tags" Target="../tags/tag18.xml"/><Relationship Id="rId2" Type="http://schemas.openxmlformats.org/officeDocument/2006/relationships/tags" Target="../tags/tag1.xml"/><Relationship Id="rId19" Type="http://schemas.openxmlformats.org/officeDocument/2006/relationships/tags" Target="../tags/tag17.xml"/><Relationship Id="rId18" Type="http://schemas.openxmlformats.org/officeDocument/2006/relationships/image" Target="../media/image1.png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0.xml"/><Relationship Id="rId8" Type="http://schemas.openxmlformats.org/officeDocument/2006/relationships/tags" Target="../tags/tag79.xml"/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5" Type="http://schemas.openxmlformats.org/officeDocument/2006/relationships/tags" Target="../tags/tag85.xml"/><Relationship Id="rId14" Type="http://schemas.openxmlformats.org/officeDocument/2006/relationships/tags" Target="../tags/tag84.xml"/><Relationship Id="rId13" Type="http://schemas.openxmlformats.org/officeDocument/2006/relationships/image" Target="../media/image3.png"/><Relationship Id="rId12" Type="http://schemas.openxmlformats.org/officeDocument/2006/relationships/tags" Target="../tags/tag83.xml"/><Relationship Id="rId11" Type="http://schemas.openxmlformats.org/officeDocument/2006/relationships/tags" Target="../tags/tag82.xml"/><Relationship Id="rId10" Type="http://schemas.openxmlformats.org/officeDocument/2006/relationships/tags" Target="../tags/tag8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tags" Target="../tags/tag100.xml"/><Relationship Id="rId7" Type="http://schemas.openxmlformats.org/officeDocument/2006/relationships/tags" Target="../tags/tag99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1" Type="http://schemas.openxmlformats.org/officeDocument/2006/relationships/tags" Target="../tags/tag103.xml"/><Relationship Id="rId10" Type="http://schemas.openxmlformats.org/officeDocument/2006/relationships/tags" Target="../tags/tag102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tags" Target="../tags/tag110.xml"/><Relationship Id="rId7" Type="http://schemas.openxmlformats.org/officeDocument/2006/relationships/tags" Target="../tags/tag109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2" Type="http://schemas.openxmlformats.org/officeDocument/2006/relationships/tags" Target="../tags/tag114.xml"/><Relationship Id="rId11" Type="http://schemas.openxmlformats.org/officeDocument/2006/relationships/tags" Target="../tags/tag113.xml"/><Relationship Id="rId10" Type="http://schemas.openxmlformats.org/officeDocument/2006/relationships/tags" Target="../tags/tag112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22.xml"/><Relationship Id="rId8" Type="http://schemas.openxmlformats.org/officeDocument/2006/relationships/tags" Target="../tags/tag121.xml"/><Relationship Id="rId7" Type="http://schemas.openxmlformats.org/officeDocument/2006/relationships/tags" Target="../tags/tag120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2" Type="http://schemas.openxmlformats.org/officeDocument/2006/relationships/tags" Target="../tags/tag125.xml"/><Relationship Id="rId11" Type="http://schemas.openxmlformats.org/officeDocument/2006/relationships/tags" Target="../tags/tag124.xml"/><Relationship Id="rId10" Type="http://schemas.openxmlformats.org/officeDocument/2006/relationships/tags" Target="../tags/tag123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tags" Target="../tags/tag132.xml"/><Relationship Id="rId7" Type="http://schemas.openxmlformats.org/officeDocument/2006/relationships/tags" Target="../tags/tag131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2" Type="http://schemas.openxmlformats.org/officeDocument/2006/relationships/tags" Target="../tags/tag136.xml"/><Relationship Id="rId11" Type="http://schemas.openxmlformats.org/officeDocument/2006/relationships/tags" Target="../tags/tag135.xml"/><Relationship Id="rId10" Type="http://schemas.openxmlformats.org/officeDocument/2006/relationships/tags" Target="../tags/tag134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3" Type="http://schemas.openxmlformats.org/officeDocument/2006/relationships/tags" Target="../tags/tag148.xml"/><Relationship Id="rId12" Type="http://schemas.openxmlformats.org/officeDocument/2006/relationships/tags" Target="../tags/tag147.xml"/><Relationship Id="rId11" Type="http://schemas.openxmlformats.org/officeDocument/2006/relationships/tags" Target="../tags/tag146.xml"/><Relationship Id="rId10" Type="http://schemas.openxmlformats.org/officeDocument/2006/relationships/tags" Target="../tags/tag145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56.xml"/><Relationship Id="rId8" Type="http://schemas.openxmlformats.org/officeDocument/2006/relationships/tags" Target="../tags/tag155.xml"/><Relationship Id="rId7" Type="http://schemas.openxmlformats.org/officeDocument/2006/relationships/tags" Target="../tags/tag154.xml"/><Relationship Id="rId6" Type="http://schemas.openxmlformats.org/officeDocument/2006/relationships/tags" Target="../tags/tag153.xml"/><Relationship Id="rId5" Type="http://schemas.openxmlformats.org/officeDocument/2006/relationships/tags" Target="../tags/tag152.xml"/><Relationship Id="rId4" Type="http://schemas.openxmlformats.org/officeDocument/2006/relationships/tags" Target="../tags/tag151.xml"/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3" Type="http://schemas.openxmlformats.org/officeDocument/2006/relationships/tags" Target="../tags/tag160.xml"/><Relationship Id="rId12" Type="http://schemas.openxmlformats.org/officeDocument/2006/relationships/tags" Target="../tags/tag159.xml"/><Relationship Id="rId11" Type="http://schemas.openxmlformats.org/officeDocument/2006/relationships/tags" Target="../tags/tag158.xml"/><Relationship Id="rId10" Type="http://schemas.openxmlformats.org/officeDocument/2006/relationships/tags" Target="../tags/tag157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74.xml"/><Relationship Id="rId8" Type="http://schemas.openxmlformats.org/officeDocument/2006/relationships/tags" Target="../tags/tag173.xml"/><Relationship Id="rId7" Type="http://schemas.openxmlformats.org/officeDocument/2006/relationships/tags" Target="../tags/tag172.xml"/><Relationship Id="rId6" Type="http://schemas.openxmlformats.org/officeDocument/2006/relationships/tags" Target="../tags/tag171.xml"/><Relationship Id="rId5" Type="http://schemas.openxmlformats.org/officeDocument/2006/relationships/tags" Target="../tags/tag170.xml"/><Relationship Id="rId4" Type="http://schemas.openxmlformats.org/officeDocument/2006/relationships/tags" Target="../tags/tag169.xml"/><Relationship Id="rId3" Type="http://schemas.openxmlformats.org/officeDocument/2006/relationships/tags" Target="../tags/tag168.xml"/><Relationship Id="rId24" Type="http://schemas.openxmlformats.org/officeDocument/2006/relationships/tags" Target="../tags/tag188.xml"/><Relationship Id="rId23" Type="http://schemas.openxmlformats.org/officeDocument/2006/relationships/tags" Target="../tags/tag187.xml"/><Relationship Id="rId22" Type="http://schemas.openxmlformats.org/officeDocument/2006/relationships/tags" Target="../tags/tag186.xml"/><Relationship Id="rId21" Type="http://schemas.openxmlformats.org/officeDocument/2006/relationships/tags" Target="../tags/tag185.xml"/><Relationship Id="rId20" Type="http://schemas.openxmlformats.org/officeDocument/2006/relationships/tags" Target="../tags/tag184.xml"/><Relationship Id="rId2" Type="http://schemas.openxmlformats.org/officeDocument/2006/relationships/tags" Target="../tags/tag167.xml"/><Relationship Id="rId19" Type="http://schemas.openxmlformats.org/officeDocument/2006/relationships/tags" Target="../tags/tag183.xml"/><Relationship Id="rId18" Type="http://schemas.openxmlformats.org/officeDocument/2006/relationships/image" Target="../media/image1.png"/><Relationship Id="rId17" Type="http://schemas.openxmlformats.org/officeDocument/2006/relationships/tags" Target="../tags/tag182.xml"/><Relationship Id="rId16" Type="http://schemas.openxmlformats.org/officeDocument/2006/relationships/tags" Target="../tags/tag181.xml"/><Relationship Id="rId15" Type="http://schemas.openxmlformats.org/officeDocument/2006/relationships/tags" Target="../tags/tag180.xml"/><Relationship Id="rId14" Type="http://schemas.openxmlformats.org/officeDocument/2006/relationships/tags" Target="../tags/tag179.xml"/><Relationship Id="rId13" Type="http://schemas.openxmlformats.org/officeDocument/2006/relationships/tags" Target="../tags/tag178.xml"/><Relationship Id="rId12" Type="http://schemas.openxmlformats.org/officeDocument/2006/relationships/tags" Target="../tags/tag177.xml"/><Relationship Id="rId11" Type="http://schemas.openxmlformats.org/officeDocument/2006/relationships/tags" Target="../tags/tag176.xml"/><Relationship Id="rId10" Type="http://schemas.openxmlformats.org/officeDocument/2006/relationships/tags" Target="../tags/tag17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193.xml"/><Relationship Id="rId5" Type="http://schemas.openxmlformats.org/officeDocument/2006/relationships/tags" Target="../tags/tag192.xml"/><Relationship Id="rId4" Type="http://schemas.openxmlformats.org/officeDocument/2006/relationships/tags" Target="../tags/tag191.xml"/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201.xml"/><Relationship Id="rId8" Type="http://schemas.openxmlformats.org/officeDocument/2006/relationships/tags" Target="../tags/tag200.xml"/><Relationship Id="rId7" Type="http://schemas.openxmlformats.org/officeDocument/2006/relationships/tags" Target="../tags/tag199.xml"/><Relationship Id="rId6" Type="http://schemas.openxmlformats.org/officeDocument/2006/relationships/tags" Target="../tags/tag198.xml"/><Relationship Id="rId5" Type="http://schemas.openxmlformats.org/officeDocument/2006/relationships/tags" Target="../tags/tag197.xml"/><Relationship Id="rId4" Type="http://schemas.openxmlformats.org/officeDocument/2006/relationships/tags" Target="../tags/tag196.xml"/><Relationship Id="rId3" Type="http://schemas.openxmlformats.org/officeDocument/2006/relationships/tags" Target="../tags/tag195.xml"/><Relationship Id="rId2" Type="http://schemas.openxmlformats.org/officeDocument/2006/relationships/tags" Target="../tags/tag194.xml"/><Relationship Id="rId10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207.xml"/><Relationship Id="rId6" Type="http://schemas.openxmlformats.org/officeDocument/2006/relationships/tags" Target="../tags/tag206.xml"/><Relationship Id="rId5" Type="http://schemas.openxmlformats.org/officeDocument/2006/relationships/tags" Target="../tags/tag205.xml"/><Relationship Id="rId4" Type="http://schemas.openxmlformats.org/officeDocument/2006/relationships/tags" Target="../tags/tag204.xml"/><Relationship Id="rId3" Type="http://schemas.openxmlformats.org/officeDocument/2006/relationships/tags" Target="../tags/tag203.xml"/><Relationship Id="rId2" Type="http://schemas.openxmlformats.org/officeDocument/2006/relationships/tags" Target="../tags/tag202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215.xml"/><Relationship Id="rId8" Type="http://schemas.openxmlformats.org/officeDocument/2006/relationships/tags" Target="../tags/tag214.xml"/><Relationship Id="rId7" Type="http://schemas.openxmlformats.org/officeDocument/2006/relationships/tags" Target="../tags/tag213.xml"/><Relationship Id="rId6" Type="http://schemas.openxmlformats.org/officeDocument/2006/relationships/tags" Target="../tags/tag212.xml"/><Relationship Id="rId5" Type="http://schemas.openxmlformats.org/officeDocument/2006/relationships/tags" Target="../tags/tag211.xml"/><Relationship Id="rId4" Type="http://schemas.openxmlformats.org/officeDocument/2006/relationships/tags" Target="../tags/tag210.xml"/><Relationship Id="rId3" Type="http://schemas.openxmlformats.org/officeDocument/2006/relationships/tags" Target="../tags/tag209.xml"/><Relationship Id="rId2" Type="http://schemas.openxmlformats.org/officeDocument/2006/relationships/tags" Target="../tags/tag208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Relationship Id="rId3" Type="http://schemas.openxmlformats.org/officeDocument/2006/relationships/tags" Target="../tags/tag217.xml"/><Relationship Id="rId2" Type="http://schemas.openxmlformats.org/officeDocument/2006/relationships/tags" Target="../tags/tag216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4" Type="http://schemas.openxmlformats.org/officeDocument/2006/relationships/tags" Target="../tags/tag223.xml"/><Relationship Id="rId3" Type="http://schemas.openxmlformats.org/officeDocument/2006/relationships/tags" Target="../tags/tag222.xml"/><Relationship Id="rId2" Type="http://schemas.openxmlformats.org/officeDocument/2006/relationships/tags" Target="../tags/tag22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7" Type="http://schemas.openxmlformats.org/officeDocument/2006/relationships/tags" Target="../tags/tag229.xml"/><Relationship Id="rId6" Type="http://schemas.openxmlformats.org/officeDocument/2006/relationships/tags" Target="../tags/tag228.xml"/><Relationship Id="rId5" Type="http://schemas.openxmlformats.org/officeDocument/2006/relationships/tags" Target="../tags/tag227.xml"/><Relationship Id="rId4" Type="http://schemas.openxmlformats.org/officeDocument/2006/relationships/tags" Target="../tags/tag226.xml"/><Relationship Id="rId3" Type="http://schemas.openxmlformats.org/officeDocument/2006/relationships/tags" Target="../tags/tag225.xml"/><Relationship Id="rId2" Type="http://schemas.openxmlformats.org/officeDocument/2006/relationships/tags" Target="../tags/tag224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6" Type="http://schemas.openxmlformats.org/officeDocument/2006/relationships/tags" Target="../tags/tag234.xml"/><Relationship Id="rId5" Type="http://schemas.openxmlformats.org/officeDocument/2006/relationships/tags" Target="../tags/tag233.xml"/><Relationship Id="rId4" Type="http://schemas.openxmlformats.org/officeDocument/2006/relationships/tags" Target="../tags/tag232.xml"/><Relationship Id="rId3" Type="http://schemas.openxmlformats.org/officeDocument/2006/relationships/tags" Target="../tags/tag231.xml"/><Relationship Id="rId2" Type="http://schemas.openxmlformats.org/officeDocument/2006/relationships/tags" Target="../tags/tag230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5" Type="http://schemas.openxmlformats.org/officeDocument/2006/relationships/tags" Target="../tags/tag238.xml"/><Relationship Id="rId4" Type="http://schemas.openxmlformats.org/officeDocument/2006/relationships/tags" Target="../tags/tag237.xml"/><Relationship Id="rId3" Type="http://schemas.openxmlformats.org/officeDocument/2006/relationships/tags" Target="../tags/tag236.xml"/><Relationship Id="rId2" Type="http://schemas.openxmlformats.org/officeDocument/2006/relationships/tags" Target="../tags/tag235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0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246.xml"/><Relationship Id="rId8" Type="http://schemas.openxmlformats.org/officeDocument/2006/relationships/tags" Target="../tags/tag245.xml"/><Relationship Id="rId7" Type="http://schemas.openxmlformats.org/officeDocument/2006/relationships/tags" Target="../tags/tag244.xml"/><Relationship Id="rId6" Type="http://schemas.openxmlformats.org/officeDocument/2006/relationships/tags" Target="../tags/tag243.xml"/><Relationship Id="rId5" Type="http://schemas.openxmlformats.org/officeDocument/2006/relationships/tags" Target="../tags/tag242.xml"/><Relationship Id="rId4" Type="http://schemas.openxmlformats.org/officeDocument/2006/relationships/tags" Target="../tags/tag241.xml"/><Relationship Id="rId3" Type="http://schemas.openxmlformats.org/officeDocument/2006/relationships/tags" Target="../tags/tag240.xml"/><Relationship Id="rId2" Type="http://schemas.openxmlformats.org/officeDocument/2006/relationships/tags" Target="../tags/tag239.xml"/><Relationship Id="rId15" Type="http://schemas.openxmlformats.org/officeDocument/2006/relationships/tags" Target="../tags/tag251.xml"/><Relationship Id="rId14" Type="http://schemas.openxmlformats.org/officeDocument/2006/relationships/tags" Target="../tags/tag250.xml"/><Relationship Id="rId13" Type="http://schemas.openxmlformats.org/officeDocument/2006/relationships/image" Target="../media/image3.png"/><Relationship Id="rId12" Type="http://schemas.openxmlformats.org/officeDocument/2006/relationships/tags" Target="../tags/tag249.xml"/><Relationship Id="rId11" Type="http://schemas.openxmlformats.org/officeDocument/2006/relationships/tags" Target="../tags/tag248.xml"/><Relationship Id="rId10" Type="http://schemas.openxmlformats.org/officeDocument/2006/relationships/tags" Target="../tags/tag247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259.xml"/><Relationship Id="rId8" Type="http://schemas.openxmlformats.org/officeDocument/2006/relationships/tags" Target="../tags/tag258.xml"/><Relationship Id="rId7" Type="http://schemas.openxmlformats.org/officeDocument/2006/relationships/tags" Target="../tags/tag257.xml"/><Relationship Id="rId6" Type="http://schemas.openxmlformats.org/officeDocument/2006/relationships/tags" Target="../tags/tag256.xml"/><Relationship Id="rId5" Type="http://schemas.openxmlformats.org/officeDocument/2006/relationships/tags" Target="../tags/tag255.xml"/><Relationship Id="rId4" Type="http://schemas.openxmlformats.org/officeDocument/2006/relationships/tags" Target="../tags/tag254.xml"/><Relationship Id="rId3" Type="http://schemas.openxmlformats.org/officeDocument/2006/relationships/tags" Target="../tags/tag253.xml"/><Relationship Id="rId2" Type="http://schemas.openxmlformats.org/officeDocument/2006/relationships/tags" Target="../tags/tag252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267.xml"/><Relationship Id="rId8" Type="http://schemas.openxmlformats.org/officeDocument/2006/relationships/tags" Target="../tags/tag266.xml"/><Relationship Id="rId7" Type="http://schemas.openxmlformats.org/officeDocument/2006/relationships/tags" Target="../tags/tag265.xml"/><Relationship Id="rId6" Type="http://schemas.openxmlformats.org/officeDocument/2006/relationships/tags" Target="../tags/tag264.xml"/><Relationship Id="rId5" Type="http://schemas.openxmlformats.org/officeDocument/2006/relationships/tags" Target="../tags/tag263.xml"/><Relationship Id="rId4" Type="http://schemas.openxmlformats.org/officeDocument/2006/relationships/tags" Target="../tags/tag262.xml"/><Relationship Id="rId3" Type="http://schemas.openxmlformats.org/officeDocument/2006/relationships/tags" Target="../tags/tag261.xml"/><Relationship Id="rId2" Type="http://schemas.openxmlformats.org/officeDocument/2006/relationships/tags" Target="../tags/tag260.xml"/><Relationship Id="rId11" Type="http://schemas.openxmlformats.org/officeDocument/2006/relationships/tags" Target="../tags/tag269.xml"/><Relationship Id="rId10" Type="http://schemas.openxmlformats.org/officeDocument/2006/relationships/tags" Target="../tags/tag268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277.xml"/><Relationship Id="rId8" Type="http://schemas.openxmlformats.org/officeDocument/2006/relationships/tags" Target="../tags/tag276.xml"/><Relationship Id="rId7" Type="http://schemas.openxmlformats.org/officeDocument/2006/relationships/tags" Target="../tags/tag275.xml"/><Relationship Id="rId6" Type="http://schemas.openxmlformats.org/officeDocument/2006/relationships/tags" Target="../tags/tag274.xml"/><Relationship Id="rId5" Type="http://schemas.openxmlformats.org/officeDocument/2006/relationships/tags" Target="../tags/tag273.xml"/><Relationship Id="rId4" Type="http://schemas.openxmlformats.org/officeDocument/2006/relationships/tags" Target="../tags/tag272.xml"/><Relationship Id="rId3" Type="http://schemas.openxmlformats.org/officeDocument/2006/relationships/tags" Target="../tags/tag271.xml"/><Relationship Id="rId2" Type="http://schemas.openxmlformats.org/officeDocument/2006/relationships/tags" Target="../tags/tag270.xml"/><Relationship Id="rId12" Type="http://schemas.openxmlformats.org/officeDocument/2006/relationships/tags" Target="../tags/tag280.xml"/><Relationship Id="rId11" Type="http://schemas.openxmlformats.org/officeDocument/2006/relationships/tags" Target="../tags/tag279.xml"/><Relationship Id="rId10" Type="http://schemas.openxmlformats.org/officeDocument/2006/relationships/tags" Target="../tags/tag278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288.xml"/><Relationship Id="rId8" Type="http://schemas.openxmlformats.org/officeDocument/2006/relationships/tags" Target="../tags/tag287.xml"/><Relationship Id="rId7" Type="http://schemas.openxmlformats.org/officeDocument/2006/relationships/tags" Target="../tags/tag286.xml"/><Relationship Id="rId6" Type="http://schemas.openxmlformats.org/officeDocument/2006/relationships/tags" Target="../tags/tag285.xml"/><Relationship Id="rId5" Type="http://schemas.openxmlformats.org/officeDocument/2006/relationships/tags" Target="../tags/tag284.xml"/><Relationship Id="rId4" Type="http://schemas.openxmlformats.org/officeDocument/2006/relationships/tags" Target="../tags/tag283.xml"/><Relationship Id="rId3" Type="http://schemas.openxmlformats.org/officeDocument/2006/relationships/tags" Target="../tags/tag282.xml"/><Relationship Id="rId2" Type="http://schemas.openxmlformats.org/officeDocument/2006/relationships/tags" Target="../tags/tag281.xml"/><Relationship Id="rId12" Type="http://schemas.openxmlformats.org/officeDocument/2006/relationships/tags" Target="../tags/tag291.xml"/><Relationship Id="rId11" Type="http://schemas.openxmlformats.org/officeDocument/2006/relationships/tags" Target="../tags/tag290.xml"/><Relationship Id="rId10" Type="http://schemas.openxmlformats.org/officeDocument/2006/relationships/tags" Target="../tags/tag289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99.xml"/><Relationship Id="rId8" Type="http://schemas.openxmlformats.org/officeDocument/2006/relationships/tags" Target="../tags/tag298.xml"/><Relationship Id="rId7" Type="http://schemas.openxmlformats.org/officeDocument/2006/relationships/tags" Target="../tags/tag297.xml"/><Relationship Id="rId6" Type="http://schemas.openxmlformats.org/officeDocument/2006/relationships/tags" Target="../tags/tag296.xml"/><Relationship Id="rId5" Type="http://schemas.openxmlformats.org/officeDocument/2006/relationships/tags" Target="../tags/tag295.xml"/><Relationship Id="rId4" Type="http://schemas.openxmlformats.org/officeDocument/2006/relationships/tags" Target="../tags/tag294.xml"/><Relationship Id="rId3" Type="http://schemas.openxmlformats.org/officeDocument/2006/relationships/tags" Target="../tags/tag293.xml"/><Relationship Id="rId2" Type="http://schemas.openxmlformats.org/officeDocument/2006/relationships/tags" Target="../tags/tag292.xml"/><Relationship Id="rId12" Type="http://schemas.openxmlformats.org/officeDocument/2006/relationships/tags" Target="../tags/tag302.xml"/><Relationship Id="rId11" Type="http://schemas.openxmlformats.org/officeDocument/2006/relationships/tags" Target="../tags/tag301.xml"/><Relationship Id="rId10" Type="http://schemas.openxmlformats.org/officeDocument/2006/relationships/tags" Target="../tags/tag300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310.xml"/><Relationship Id="rId8" Type="http://schemas.openxmlformats.org/officeDocument/2006/relationships/tags" Target="../tags/tag309.xml"/><Relationship Id="rId7" Type="http://schemas.openxmlformats.org/officeDocument/2006/relationships/tags" Target="../tags/tag308.xml"/><Relationship Id="rId6" Type="http://schemas.openxmlformats.org/officeDocument/2006/relationships/tags" Target="../tags/tag307.xml"/><Relationship Id="rId5" Type="http://schemas.openxmlformats.org/officeDocument/2006/relationships/tags" Target="../tags/tag306.xml"/><Relationship Id="rId4" Type="http://schemas.openxmlformats.org/officeDocument/2006/relationships/tags" Target="../tags/tag305.xml"/><Relationship Id="rId3" Type="http://schemas.openxmlformats.org/officeDocument/2006/relationships/tags" Target="../tags/tag304.xml"/><Relationship Id="rId2" Type="http://schemas.openxmlformats.org/officeDocument/2006/relationships/tags" Target="../tags/tag303.xml"/><Relationship Id="rId13" Type="http://schemas.openxmlformats.org/officeDocument/2006/relationships/tags" Target="../tags/tag314.xml"/><Relationship Id="rId12" Type="http://schemas.openxmlformats.org/officeDocument/2006/relationships/tags" Target="../tags/tag313.xml"/><Relationship Id="rId11" Type="http://schemas.openxmlformats.org/officeDocument/2006/relationships/tags" Target="../tags/tag312.xml"/><Relationship Id="rId10" Type="http://schemas.openxmlformats.org/officeDocument/2006/relationships/tags" Target="../tags/tag311.xml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322.xml"/><Relationship Id="rId8" Type="http://schemas.openxmlformats.org/officeDocument/2006/relationships/tags" Target="../tags/tag321.xml"/><Relationship Id="rId7" Type="http://schemas.openxmlformats.org/officeDocument/2006/relationships/tags" Target="../tags/tag320.xml"/><Relationship Id="rId6" Type="http://schemas.openxmlformats.org/officeDocument/2006/relationships/tags" Target="../tags/tag319.xml"/><Relationship Id="rId5" Type="http://schemas.openxmlformats.org/officeDocument/2006/relationships/tags" Target="../tags/tag318.xml"/><Relationship Id="rId4" Type="http://schemas.openxmlformats.org/officeDocument/2006/relationships/tags" Target="../tags/tag317.xml"/><Relationship Id="rId3" Type="http://schemas.openxmlformats.org/officeDocument/2006/relationships/tags" Target="../tags/tag316.xml"/><Relationship Id="rId2" Type="http://schemas.openxmlformats.org/officeDocument/2006/relationships/tags" Target="../tags/tag315.xml"/><Relationship Id="rId13" Type="http://schemas.openxmlformats.org/officeDocument/2006/relationships/tags" Target="../tags/tag326.xml"/><Relationship Id="rId12" Type="http://schemas.openxmlformats.org/officeDocument/2006/relationships/tags" Target="../tags/tag325.xml"/><Relationship Id="rId11" Type="http://schemas.openxmlformats.org/officeDocument/2006/relationships/tags" Target="../tags/tag324.xml"/><Relationship Id="rId10" Type="http://schemas.openxmlformats.org/officeDocument/2006/relationships/tags" Target="../tags/tag323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9.xml"/><Relationship Id="rId8" Type="http://schemas.openxmlformats.org/officeDocument/2006/relationships/tags" Target="../tags/tag48.xml"/><Relationship Id="rId7" Type="http://schemas.openxmlformats.org/officeDocument/2006/relationships/tags" Target="../tags/tag47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>
            <p:custDataLst>
              <p:tags r:id="rId2"/>
            </p:custDataLst>
          </p:nvPr>
        </p:nvSpPr>
        <p:spPr>
          <a:xfrm>
            <a:off x="6934835" y="5735320"/>
            <a:ext cx="636905" cy="63690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椭圆 14"/>
          <p:cNvSpPr/>
          <p:nvPr>
            <p:custDataLst>
              <p:tags r:id="rId3"/>
            </p:custDataLst>
          </p:nvPr>
        </p:nvSpPr>
        <p:spPr>
          <a:xfrm>
            <a:off x="7841615" y="5735320"/>
            <a:ext cx="636905" cy="63690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椭圆 18"/>
          <p:cNvSpPr/>
          <p:nvPr>
            <p:custDataLst>
              <p:tags r:id="rId4"/>
            </p:custDataLst>
          </p:nvPr>
        </p:nvSpPr>
        <p:spPr>
          <a:xfrm>
            <a:off x="8747760" y="5735320"/>
            <a:ext cx="636905" cy="63690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Oval 50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7101840" y="5881370"/>
            <a:ext cx="318770" cy="360045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Rectangle 18"/>
          <p:cNvSpPr/>
          <p:nvPr>
            <p:custDataLst>
              <p:tags r:id="rId6"/>
            </p:custDataLst>
          </p:nvPr>
        </p:nvSpPr>
        <p:spPr>
          <a:xfrm>
            <a:off x="7999095" y="5933440"/>
            <a:ext cx="335280" cy="266700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Rounded Rectangle 6"/>
          <p:cNvSpPr/>
          <p:nvPr>
            <p:custDataLst>
              <p:tags r:id="rId7"/>
            </p:custDataLst>
          </p:nvPr>
        </p:nvSpPr>
        <p:spPr>
          <a:xfrm>
            <a:off x="8890635" y="5879465"/>
            <a:ext cx="346710" cy="353060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3" name="组合 22"/>
          <p:cNvGrpSpPr/>
          <p:nvPr>
            <p:custDataLst>
              <p:tags r:id="rId8"/>
            </p:custDataLst>
          </p:nvPr>
        </p:nvGrpSpPr>
        <p:grpSpPr>
          <a:xfrm>
            <a:off x="152399" y="44556"/>
            <a:ext cx="1711394" cy="6782965"/>
            <a:chOff x="-1" y="75036"/>
            <a:chExt cx="1711394" cy="6782965"/>
          </a:xfrm>
        </p:grpSpPr>
        <p:sp>
          <p:nvSpPr>
            <p:cNvPr id="24" name="任意多边形: 形状 23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-457282" y="4904424"/>
              <a:ext cx="1605927" cy="691364"/>
            </a:xfrm>
            <a:custGeom>
              <a:avLst/>
              <a:gdLst>
                <a:gd name="connsiteX0" fmla="*/ 0 w 1605927"/>
                <a:gd name="connsiteY0" fmla="*/ 691364 h 691364"/>
                <a:gd name="connsiteX1" fmla="*/ 345681 w 1605927"/>
                <a:gd name="connsiteY1" fmla="*/ 0 h 691364"/>
                <a:gd name="connsiteX2" fmla="*/ 1260245 w 1605927"/>
                <a:gd name="connsiteY2" fmla="*/ 0 h 691364"/>
                <a:gd name="connsiteX3" fmla="*/ 1605927 w 1605927"/>
                <a:gd name="connsiteY3" fmla="*/ 691364 h 69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5927" h="691364">
                  <a:moveTo>
                    <a:pt x="0" y="691364"/>
                  </a:moveTo>
                  <a:lnTo>
                    <a:pt x="345681" y="0"/>
                  </a:lnTo>
                  <a:lnTo>
                    <a:pt x="1260245" y="0"/>
                  </a:lnTo>
                  <a:lnTo>
                    <a:pt x="1605927" y="69136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5" name="六边形 24"/>
            <p:cNvSpPr/>
            <p:nvPr userDrawn="1">
              <p:custDataLst>
                <p:tags r:id="rId10"/>
              </p:custDataLst>
            </p:nvPr>
          </p:nvSpPr>
          <p:spPr>
            <a:xfrm rot="5400000">
              <a:off x="214834" y="185892"/>
              <a:ext cx="1607416" cy="1385703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6" name="任意多边形: 形状 25"/>
            <p:cNvSpPr/>
            <p:nvPr userDrawn="1">
              <p:custDataLst>
                <p:tags r:id="rId11"/>
              </p:custDataLst>
            </p:nvPr>
          </p:nvSpPr>
          <p:spPr>
            <a:xfrm rot="5400000">
              <a:off x="650043" y="5796651"/>
              <a:ext cx="736996" cy="1385703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7" name="任意多边形: 形状 26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-457283" y="2065177"/>
              <a:ext cx="1607416" cy="692852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</p:grpSp>
      <p:sp>
        <p:nvSpPr>
          <p:cNvPr id="28" name="六边形 27"/>
          <p:cNvSpPr/>
          <p:nvPr>
            <p:custDataLst>
              <p:tags r:id="rId13"/>
            </p:custDataLst>
          </p:nvPr>
        </p:nvSpPr>
        <p:spPr>
          <a:xfrm rot="5400000">
            <a:off x="573251" y="1045359"/>
            <a:ext cx="6196111" cy="5341474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7" name="六边形 6"/>
          <p:cNvSpPr/>
          <p:nvPr>
            <p:custDataLst>
              <p:tags r:id="rId14"/>
            </p:custDataLst>
          </p:nvPr>
        </p:nvSpPr>
        <p:spPr>
          <a:xfrm rot="5400000">
            <a:off x="1946989" y="185893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六边形 7"/>
          <p:cNvSpPr/>
          <p:nvPr>
            <p:custDataLst>
              <p:tags r:id="rId15"/>
            </p:custDataLst>
          </p:nvPr>
        </p:nvSpPr>
        <p:spPr>
          <a:xfrm rot="5400000">
            <a:off x="916311" y="4557254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六边形 8"/>
          <p:cNvSpPr/>
          <p:nvPr>
            <p:custDataLst>
              <p:tags r:id="rId16"/>
            </p:custDataLst>
          </p:nvPr>
        </p:nvSpPr>
        <p:spPr>
          <a:xfrm rot="5400000">
            <a:off x="212546" y="3302112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466" y="1150360"/>
            <a:ext cx="4976470" cy="5351872"/>
          </a:xfrm>
          <a:prstGeom prst="rect">
            <a:avLst/>
          </a:prstGeom>
        </p:spPr>
      </p:pic>
      <p:cxnSp>
        <p:nvCxnSpPr>
          <p:cNvPr id="12" name="直接连接符 11"/>
          <p:cNvCxnSpPr/>
          <p:nvPr>
            <p:custDataLst>
              <p:tags r:id="rId19"/>
            </p:custDataLst>
          </p:nvPr>
        </p:nvCxnSpPr>
        <p:spPr>
          <a:xfrm>
            <a:off x="6684991" y="3506579"/>
            <a:ext cx="65799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0"/>
            </p:custDataLst>
          </p:nvPr>
        </p:nvSpPr>
        <p:spPr>
          <a:xfrm>
            <a:off x="6497320" y="1885950"/>
            <a:ext cx="4766945" cy="1571625"/>
          </a:xfrm>
        </p:spPr>
        <p:txBody>
          <a:bodyPr lIns="90170" tIns="46990" rIns="90170" bIns="46990" anchor="b" anchorCtr="0">
            <a:normAutofit/>
          </a:bodyPr>
          <a:lstStyle>
            <a:lvl1pPr algn="l">
              <a:defRPr sz="4900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1"/>
            </p:custDataLst>
          </p:nvPr>
        </p:nvSpPr>
        <p:spPr>
          <a:xfrm>
            <a:off x="6497361" y="3536645"/>
            <a:ext cx="5415002" cy="950984"/>
          </a:xfrm>
        </p:spPr>
        <p:txBody>
          <a:bodyPr lIns="90170" tIns="46990" rIns="90170" bIns="4699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2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2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2"/>
            </p:custDataLst>
          </p:nvPr>
        </p:nvGrpSpPr>
        <p:grpSpPr>
          <a:xfrm flipH="1">
            <a:off x="10480606" y="75036"/>
            <a:ext cx="1711394" cy="6782965"/>
            <a:chOff x="-1" y="75036"/>
            <a:chExt cx="1711394" cy="6782965"/>
          </a:xfrm>
        </p:grpSpPr>
        <p:sp>
          <p:nvSpPr>
            <p:cNvPr id="19" name="任意多边形: 形状 18"/>
            <p:cNvSpPr/>
            <p:nvPr userDrawn="1">
              <p:custDataLst>
                <p:tags r:id="rId3"/>
              </p:custDataLst>
            </p:nvPr>
          </p:nvSpPr>
          <p:spPr>
            <a:xfrm rot="5400000">
              <a:off x="-457282" y="4904424"/>
              <a:ext cx="1605927" cy="691364"/>
            </a:xfrm>
            <a:custGeom>
              <a:avLst/>
              <a:gdLst>
                <a:gd name="connsiteX0" fmla="*/ 0 w 1605927"/>
                <a:gd name="connsiteY0" fmla="*/ 691364 h 691364"/>
                <a:gd name="connsiteX1" fmla="*/ 345681 w 1605927"/>
                <a:gd name="connsiteY1" fmla="*/ 0 h 691364"/>
                <a:gd name="connsiteX2" fmla="*/ 1260245 w 1605927"/>
                <a:gd name="connsiteY2" fmla="*/ 0 h 691364"/>
                <a:gd name="connsiteX3" fmla="*/ 1605927 w 1605927"/>
                <a:gd name="connsiteY3" fmla="*/ 691364 h 69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5927" h="691364">
                  <a:moveTo>
                    <a:pt x="0" y="691364"/>
                  </a:moveTo>
                  <a:lnTo>
                    <a:pt x="345681" y="0"/>
                  </a:lnTo>
                  <a:lnTo>
                    <a:pt x="1260245" y="0"/>
                  </a:lnTo>
                  <a:lnTo>
                    <a:pt x="1605927" y="69136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六边形 19"/>
            <p:cNvSpPr/>
            <p:nvPr userDrawn="1">
              <p:custDataLst>
                <p:tags r:id="rId4"/>
              </p:custDataLst>
            </p:nvPr>
          </p:nvSpPr>
          <p:spPr>
            <a:xfrm rot="5400000">
              <a:off x="214834" y="185892"/>
              <a:ext cx="1607416" cy="1385703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20"/>
            <p:cNvSpPr/>
            <p:nvPr userDrawn="1">
              <p:custDataLst>
                <p:tags r:id="rId5"/>
              </p:custDataLst>
            </p:nvPr>
          </p:nvSpPr>
          <p:spPr>
            <a:xfrm rot="5400000">
              <a:off x="650043" y="5796651"/>
              <a:ext cx="736996" cy="1385703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: 形状 21"/>
            <p:cNvSpPr/>
            <p:nvPr userDrawn="1">
              <p:custDataLst>
                <p:tags r:id="rId6"/>
              </p:custDataLst>
            </p:nvPr>
          </p:nvSpPr>
          <p:spPr>
            <a:xfrm rot="5400000">
              <a:off x="-457283" y="2065177"/>
              <a:ext cx="1607416" cy="692852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六边形 22"/>
          <p:cNvSpPr/>
          <p:nvPr>
            <p:custDataLst>
              <p:tags r:id="rId7"/>
            </p:custDataLst>
          </p:nvPr>
        </p:nvSpPr>
        <p:spPr>
          <a:xfrm rot="5400000">
            <a:off x="6682026" y="1561639"/>
            <a:ext cx="4824130" cy="4158732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45168" y="1780676"/>
            <a:ext cx="6242379" cy="1482551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5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388" y="1598743"/>
            <a:ext cx="3531405" cy="4090332"/>
          </a:xfrm>
          <a:prstGeom prst="rect">
            <a:avLst/>
          </a:prstGeom>
        </p:spPr>
      </p:pic>
      <p:cxnSp>
        <p:nvCxnSpPr>
          <p:cNvPr id="28" name="直接连接符 27"/>
          <p:cNvCxnSpPr/>
          <p:nvPr>
            <p:custDataLst>
              <p:tags r:id="rId14"/>
            </p:custDataLst>
          </p:nvPr>
        </p:nvCxnSpPr>
        <p:spPr>
          <a:xfrm>
            <a:off x="642891" y="3429000"/>
            <a:ext cx="109233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占位符 29"/>
          <p:cNvSpPr>
            <a:spLocks noGrp="1"/>
          </p:cNvSpPr>
          <p:nvPr>
            <p:ph type="body" sz="quarter" idx="13" hasCustomPrompt="1"/>
            <p:custDataLst>
              <p:tags r:id="rId15"/>
            </p:custDataLst>
          </p:nvPr>
        </p:nvSpPr>
        <p:spPr>
          <a:xfrm>
            <a:off x="445168" y="3594774"/>
            <a:ext cx="6124074" cy="129003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>
            <p:custDataLst>
              <p:tags r:id="rId2"/>
            </p:custDataLst>
          </p:nvPr>
        </p:nvGrpSpPr>
        <p:grpSpPr>
          <a:xfrm flipV="1">
            <a:off x="10173335" y="5083810"/>
            <a:ext cx="2026920" cy="1776095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9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1" name="组合 10"/>
          <p:cNvGrpSpPr/>
          <p:nvPr>
            <p:custDataLst>
              <p:tags r:id="rId3"/>
            </p:custDataLst>
          </p:nvPr>
        </p:nvGrpSpPr>
        <p:grpSpPr>
          <a:xfrm flipH="1" flipV="1">
            <a:off x="-12700" y="4777105"/>
            <a:ext cx="2377440" cy="2082800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0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cap="none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 flipH="1">
            <a:off x="-4445" y="-5080"/>
            <a:ext cx="1572260" cy="137795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10873740" y="-317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 rot="16200000">
            <a:off x="11219815" y="-229235"/>
            <a:ext cx="567690" cy="1041400"/>
            <a:chOff x="16504" y="119"/>
            <a:chExt cx="2695" cy="4943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六边形 13"/>
          <p:cNvSpPr/>
          <p:nvPr>
            <p:custDataLst>
              <p:tags r:id="rId3"/>
            </p:custDataLst>
          </p:nvPr>
        </p:nvSpPr>
        <p:spPr>
          <a:xfrm rot="5400000" flipH="1">
            <a:off x="10369550" y="186055"/>
            <a:ext cx="1607185" cy="1385570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" name="任意多边形: 形状 14"/>
          <p:cNvSpPr/>
          <p:nvPr>
            <p:custDataLst>
              <p:tags r:id="rId4"/>
            </p:custDataLst>
          </p:nvPr>
        </p:nvSpPr>
        <p:spPr>
          <a:xfrm rot="5400000" flipH="1">
            <a:off x="8843010" y="-327660"/>
            <a:ext cx="737235" cy="1385570"/>
          </a:xfrm>
          <a:custGeom>
            <a:avLst/>
            <a:gdLst>
              <a:gd name="connsiteX0" fmla="*/ 0 w 736996"/>
              <a:gd name="connsiteY0" fmla="*/ 692852 h 1385703"/>
              <a:gd name="connsiteX1" fmla="*/ 346426 w 736996"/>
              <a:gd name="connsiteY1" fmla="*/ 0 h 1385703"/>
              <a:gd name="connsiteX2" fmla="*/ 736996 w 736996"/>
              <a:gd name="connsiteY2" fmla="*/ 0 h 1385703"/>
              <a:gd name="connsiteX3" fmla="*/ 736996 w 736996"/>
              <a:gd name="connsiteY3" fmla="*/ 1385703 h 1385703"/>
              <a:gd name="connsiteX4" fmla="*/ 346426 w 736996"/>
              <a:gd name="connsiteY4" fmla="*/ 1385703 h 1385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996" h="1385703">
                <a:moveTo>
                  <a:pt x="0" y="692852"/>
                </a:moveTo>
                <a:lnTo>
                  <a:pt x="346426" y="0"/>
                </a:lnTo>
                <a:lnTo>
                  <a:pt x="736996" y="0"/>
                </a:lnTo>
                <a:lnTo>
                  <a:pt x="736996" y="1385703"/>
                </a:lnTo>
                <a:lnTo>
                  <a:pt x="346426" y="13857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" name="任意多边形: 形状 15"/>
          <p:cNvSpPr/>
          <p:nvPr>
            <p:custDataLst>
              <p:tags r:id="rId5"/>
            </p:custDataLst>
          </p:nvPr>
        </p:nvSpPr>
        <p:spPr>
          <a:xfrm rot="16200000">
            <a:off x="11042015" y="2065020"/>
            <a:ext cx="1607185" cy="692785"/>
          </a:xfrm>
          <a:custGeom>
            <a:avLst/>
            <a:gdLst>
              <a:gd name="connsiteX0" fmla="*/ 0 w 1607416"/>
              <a:gd name="connsiteY0" fmla="*/ 692852 h 692852"/>
              <a:gd name="connsiteX1" fmla="*/ 346426 w 1607416"/>
              <a:gd name="connsiteY1" fmla="*/ 0 h 692852"/>
              <a:gd name="connsiteX2" fmla="*/ 1260990 w 1607416"/>
              <a:gd name="connsiteY2" fmla="*/ 0 h 692852"/>
              <a:gd name="connsiteX3" fmla="*/ 1607416 w 1607416"/>
              <a:gd name="connsiteY3" fmla="*/ 692852 h 692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7416" h="692852">
                <a:moveTo>
                  <a:pt x="0" y="692852"/>
                </a:moveTo>
                <a:lnTo>
                  <a:pt x="346426" y="0"/>
                </a:lnTo>
                <a:lnTo>
                  <a:pt x="1260990" y="0"/>
                </a:lnTo>
                <a:lnTo>
                  <a:pt x="1607416" y="69285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 rot="0" flipH="1" flipV="1">
            <a:off x="-3175" y="3629025"/>
            <a:ext cx="3672840" cy="3217545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6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任意多边形: 形状 14"/>
            <p:cNvSpPr/>
            <p:nvPr userDrawn="1">
              <p:custDataLst>
                <p:tags r:id="rId7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9" name="任意多边形: 形状 15"/>
            <p:cNvSpPr/>
            <p:nvPr userDrawn="1">
              <p:custDataLst>
                <p:tags r:id="rId8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>
            <p:custDataLst>
              <p:tags r:id="rId2"/>
            </p:custDataLst>
          </p:nvPr>
        </p:nvSpPr>
        <p:spPr>
          <a:xfrm>
            <a:off x="6934835" y="5735320"/>
            <a:ext cx="636905" cy="63690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椭圆 14"/>
          <p:cNvSpPr/>
          <p:nvPr userDrawn="1">
            <p:custDataLst>
              <p:tags r:id="rId3"/>
            </p:custDataLst>
          </p:nvPr>
        </p:nvSpPr>
        <p:spPr>
          <a:xfrm>
            <a:off x="7841615" y="5735320"/>
            <a:ext cx="636905" cy="63690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椭圆 18"/>
          <p:cNvSpPr/>
          <p:nvPr userDrawn="1">
            <p:custDataLst>
              <p:tags r:id="rId4"/>
            </p:custDataLst>
          </p:nvPr>
        </p:nvSpPr>
        <p:spPr>
          <a:xfrm>
            <a:off x="8747760" y="5735320"/>
            <a:ext cx="636905" cy="63690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Oval 50"/>
          <p:cNvSpPr>
            <a:spLocks noChangeAspect="1"/>
          </p:cNvSpPr>
          <p:nvPr userDrawn="1">
            <p:custDataLst>
              <p:tags r:id="rId5"/>
            </p:custDataLst>
          </p:nvPr>
        </p:nvSpPr>
        <p:spPr>
          <a:xfrm>
            <a:off x="7101840" y="5881370"/>
            <a:ext cx="318770" cy="360045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Rectangle 18"/>
          <p:cNvSpPr/>
          <p:nvPr userDrawn="1">
            <p:custDataLst>
              <p:tags r:id="rId6"/>
            </p:custDataLst>
          </p:nvPr>
        </p:nvSpPr>
        <p:spPr>
          <a:xfrm>
            <a:off x="7999095" y="5933440"/>
            <a:ext cx="335280" cy="266700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Rounded Rectangle 6"/>
          <p:cNvSpPr/>
          <p:nvPr userDrawn="1">
            <p:custDataLst>
              <p:tags r:id="rId7"/>
            </p:custDataLst>
          </p:nvPr>
        </p:nvSpPr>
        <p:spPr>
          <a:xfrm>
            <a:off x="8890635" y="5879465"/>
            <a:ext cx="346710" cy="353060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8"/>
            </p:custDataLst>
          </p:nvPr>
        </p:nvGrpSpPr>
        <p:grpSpPr>
          <a:xfrm>
            <a:off x="152399" y="44556"/>
            <a:ext cx="1711394" cy="6782965"/>
            <a:chOff x="-1" y="75036"/>
            <a:chExt cx="1711394" cy="6782965"/>
          </a:xfrm>
        </p:grpSpPr>
        <p:sp>
          <p:nvSpPr>
            <p:cNvPr id="24" name="任意多边形: 形状 23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-457282" y="4904424"/>
              <a:ext cx="1605927" cy="691364"/>
            </a:xfrm>
            <a:custGeom>
              <a:avLst/>
              <a:gdLst>
                <a:gd name="connsiteX0" fmla="*/ 0 w 1605927"/>
                <a:gd name="connsiteY0" fmla="*/ 691364 h 691364"/>
                <a:gd name="connsiteX1" fmla="*/ 345681 w 1605927"/>
                <a:gd name="connsiteY1" fmla="*/ 0 h 691364"/>
                <a:gd name="connsiteX2" fmla="*/ 1260245 w 1605927"/>
                <a:gd name="connsiteY2" fmla="*/ 0 h 691364"/>
                <a:gd name="connsiteX3" fmla="*/ 1605927 w 1605927"/>
                <a:gd name="connsiteY3" fmla="*/ 691364 h 69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5927" h="691364">
                  <a:moveTo>
                    <a:pt x="0" y="691364"/>
                  </a:moveTo>
                  <a:lnTo>
                    <a:pt x="345681" y="0"/>
                  </a:lnTo>
                  <a:lnTo>
                    <a:pt x="1260245" y="0"/>
                  </a:lnTo>
                  <a:lnTo>
                    <a:pt x="1605927" y="69136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5" name="六边形 24"/>
            <p:cNvSpPr/>
            <p:nvPr userDrawn="1">
              <p:custDataLst>
                <p:tags r:id="rId10"/>
              </p:custDataLst>
            </p:nvPr>
          </p:nvSpPr>
          <p:spPr>
            <a:xfrm rot="5400000">
              <a:off x="214834" y="185892"/>
              <a:ext cx="1607416" cy="1385703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6" name="任意多边形: 形状 25"/>
            <p:cNvSpPr/>
            <p:nvPr userDrawn="1">
              <p:custDataLst>
                <p:tags r:id="rId11"/>
              </p:custDataLst>
            </p:nvPr>
          </p:nvSpPr>
          <p:spPr>
            <a:xfrm rot="5400000">
              <a:off x="650043" y="5796651"/>
              <a:ext cx="736996" cy="1385703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7" name="任意多边形: 形状 26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-457283" y="2065177"/>
              <a:ext cx="1607416" cy="692852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</p:grpSp>
      <p:sp>
        <p:nvSpPr>
          <p:cNvPr id="28" name="六边形 27"/>
          <p:cNvSpPr/>
          <p:nvPr userDrawn="1">
            <p:custDataLst>
              <p:tags r:id="rId13"/>
            </p:custDataLst>
          </p:nvPr>
        </p:nvSpPr>
        <p:spPr>
          <a:xfrm rot="5400000">
            <a:off x="573251" y="1045359"/>
            <a:ext cx="6196111" cy="5341474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7" name="六边形 6"/>
          <p:cNvSpPr/>
          <p:nvPr userDrawn="1">
            <p:custDataLst>
              <p:tags r:id="rId14"/>
            </p:custDataLst>
          </p:nvPr>
        </p:nvSpPr>
        <p:spPr>
          <a:xfrm rot="5400000">
            <a:off x="1946989" y="185893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六边形 7"/>
          <p:cNvSpPr/>
          <p:nvPr userDrawn="1">
            <p:custDataLst>
              <p:tags r:id="rId15"/>
            </p:custDataLst>
          </p:nvPr>
        </p:nvSpPr>
        <p:spPr>
          <a:xfrm rot="5400000">
            <a:off x="916311" y="4557254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六边形 8"/>
          <p:cNvSpPr/>
          <p:nvPr userDrawn="1">
            <p:custDataLst>
              <p:tags r:id="rId16"/>
            </p:custDataLst>
          </p:nvPr>
        </p:nvSpPr>
        <p:spPr>
          <a:xfrm rot="5400000">
            <a:off x="212546" y="3302112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>
            <p:custDataLst>
              <p:tags r:id="rId1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466" y="1150360"/>
            <a:ext cx="4976470" cy="5351872"/>
          </a:xfrm>
          <a:prstGeom prst="rect">
            <a:avLst/>
          </a:prstGeom>
        </p:spPr>
      </p:pic>
      <p:cxnSp>
        <p:nvCxnSpPr>
          <p:cNvPr id="12" name="直接连接符 11"/>
          <p:cNvCxnSpPr/>
          <p:nvPr userDrawn="1">
            <p:custDataLst>
              <p:tags r:id="rId19"/>
            </p:custDataLst>
          </p:nvPr>
        </p:nvCxnSpPr>
        <p:spPr>
          <a:xfrm>
            <a:off x="6684991" y="3506579"/>
            <a:ext cx="65799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0"/>
            </p:custDataLst>
          </p:nvPr>
        </p:nvSpPr>
        <p:spPr>
          <a:xfrm>
            <a:off x="6497320" y="1885950"/>
            <a:ext cx="4766945" cy="1571625"/>
          </a:xfrm>
        </p:spPr>
        <p:txBody>
          <a:bodyPr lIns="90170" tIns="46990" rIns="90170" bIns="46990" anchor="b" anchorCtr="0">
            <a:normAutofit/>
          </a:bodyPr>
          <a:lstStyle>
            <a:lvl1pPr algn="l">
              <a:defRPr sz="4900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1"/>
            </p:custDataLst>
          </p:nvPr>
        </p:nvSpPr>
        <p:spPr>
          <a:xfrm>
            <a:off x="6497361" y="3536645"/>
            <a:ext cx="5415002" cy="950984"/>
          </a:xfrm>
        </p:spPr>
        <p:txBody>
          <a:bodyPr lIns="90170" tIns="46990" rIns="90170" bIns="4699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2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2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六边形 19"/>
          <p:cNvSpPr/>
          <p:nvPr userDrawn="1">
            <p:custDataLst>
              <p:tags r:id="rId2"/>
            </p:custDataLst>
          </p:nvPr>
        </p:nvSpPr>
        <p:spPr>
          <a:xfrm rot="5400000">
            <a:off x="6248154" y="1032147"/>
            <a:ext cx="5560700" cy="4793705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 userDrawn="1">
            <p:custDataLst>
              <p:tags r:id="rId3"/>
            </p:custDataLst>
          </p:nvPr>
        </p:nvSpPr>
        <p:spPr>
          <a:xfrm>
            <a:off x="-1" y="4561114"/>
            <a:ext cx="3636000" cy="2177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224062" y="3590338"/>
            <a:ext cx="6505570" cy="921320"/>
          </a:xfrm>
        </p:spPr>
        <p:txBody>
          <a:bodyPr lIns="90170" tIns="46990" rIns="90170" bIns="4699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224062" y="4803275"/>
            <a:ext cx="6505570" cy="1077985"/>
          </a:xfrm>
        </p:spPr>
        <p:txBody>
          <a:bodyPr lIns="90170" tIns="46990" rIns="90170" bIns="4699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923" y="1104966"/>
            <a:ext cx="4141143" cy="48016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4642758" y="6651171"/>
            <a:ext cx="2906485" cy="2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六边形 19"/>
          <p:cNvSpPr/>
          <p:nvPr>
            <p:custDataLst>
              <p:tags r:id="rId2"/>
            </p:custDataLst>
          </p:nvPr>
        </p:nvSpPr>
        <p:spPr>
          <a:xfrm rot="5400000">
            <a:off x="6248154" y="1032147"/>
            <a:ext cx="5560700" cy="4793705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>
            <p:custDataLst>
              <p:tags r:id="rId3"/>
            </p:custDataLst>
          </p:nvPr>
        </p:nvSpPr>
        <p:spPr>
          <a:xfrm>
            <a:off x="-1" y="4561114"/>
            <a:ext cx="3636000" cy="2177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224062" y="3590338"/>
            <a:ext cx="6505570" cy="921320"/>
          </a:xfrm>
        </p:spPr>
        <p:txBody>
          <a:bodyPr lIns="90170" tIns="46990" rIns="90170" bIns="4699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224062" y="4803275"/>
            <a:ext cx="6505570" cy="1077985"/>
          </a:xfrm>
        </p:spPr>
        <p:txBody>
          <a:bodyPr lIns="90170" tIns="46990" rIns="90170" bIns="4699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923" y="1104966"/>
            <a:ext cx="4141143" cy="48016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 userDrawn="1">
            <p:custDataLst>
              <p:tags r:id="rId2"/>
            </p:custDataLst>
          </p:nvPr>
        </p:nvGrpSpPr>
        <p:grpSpPr>
          <a:xfrm flipH="1">
            <a:off x="10480606" y="75036"/>
            <a:ext cx="1711394" cy="6782965"/>
            <a:chOff x="-1" y="75036"/>
            <a:chExt cx="1711394" cy="6782965"/>
          </a:xfrm>
        </p:grpSpPr>
        <p:sp>
          <p:nvSpPr>
            <p:cNvPr id="19" name="任意多边形: 形状 18"/>
            <p:cNvSpPr/>
            <p:nvPr userDrawn="1">
              <p:custDataLst>
                <p:tags r:id="rId3"/>
              </p:custDataLst>
            </p:nvPr>
          </p:nvSpPr>
          <p:spPr>
            <a:xfrm rot="5400000">
              <a:off x="-457282" y="4904424"/>
              <a:ext cx="1605927" cy="691364"/>
            </a:xfrm>
            <a:custGeom>
              <a:avLst/>
              <a:gdLst>
                <a:gd name="connsiteX0" fmla="*/ 0 w 1605927"/>
                <a:gd name="connsiteY0" fmla="*/ 691364 h 691364"/>
                <a:gd name="connsiteX1" fmla="*/ 345681 w 1605927"/>
                <a:gd name="connsiteY1" fmla="*/ 0 h 691364"/>
                <a:gd name="connsiteX2" fmla="*/ 1260245 w 1605927"/>
                <a:gd name="connsiteY2" fmla="*/ 0 h 691364"/>
                <a:gd name="connsiteX3" fmla="*/ 1605927 w 1605927"/>
                <a:gd name="connsiteY3" fmla="*/ 691364 h 69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5927" h="691364">
                  <a:moveTo>
                    <a:pt x="0" y="691364"/>
                  </a:moveTo>
                  <a:lnTo>
                    <a:pt x="345681" y="0"/>
                  </a:lnTo>
                  <a:lnTo>
                    <a:pt x="1260245" y="0"/>
                  </a:lnTo>
                  <a:lnTo>
                    <a:pt x="1605927" y="69136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六边形 19"/>
            <p:cNvSpPr/>
            <p:nvPr userDrawn="1">
              <p:custDataLst>
                <p:tags r:id="rId4"/>
              </p:custDataLst>
            </p:nvPr>
          </p:nvSpPr>
          <p:spPr>
            <a:xfrm rot="5400000">
              <a:off x="214834" y="185892"/>
              <a:ext cx="1607416" cy="1385703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20"/>
            <p:cNvSpPr/>
            <p:nvPr userDrawn="1">
              <p:custDataLst>
                <p:tags r:id="rId5"/>
              </p:custDataLst>
            </p:nvPr>
          </p:nvSpPr>
          <p:spPr>
            <a:xfrm rot="5400000">
              <a:off x="650043" y="5796651"/>
              <a:ext cx="736996" cy="1385703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: 形状 21"/>
            <p:cNvSpPr/>
            <p:nvPr userDrawn="1">
              <p:custDataLst>
                <p:tags r:id="rId6"/>
              </p:custDataLst>
            </p:nvPr>
          </p:nvSpPr>
          <p:spPr>
            <a:xfrm rot="5400000">
              <a:off x="-457283" y="2065177"/>
              <a:ext cx="1607416" cy="692852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六边形 22"/>
          <p:cNvSpPr/>
          <p:nvPr userDrawn="1">
            <p:custDataLst>
              <p:tags r:id="rId7"/>
            </p:custDataLst>
          </p:nvPr>
        </p:nvSpPr>
        <p:spPr>
          <a:xfrm rot="5400000">
            <a:off x="6682026" y="1561639"/>
            <a:ext cx="4824130" cy="4158732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45168" y="1780676"/>
            <a:ext cx="6242379" cy="1482551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5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388" y="1598743"/>
            <a:ext cx="3531405" cy="4090332"/>
          </a:xfrm>
          <a:prstGeom prst="rect">
            <a:avLst/>
          </a:prstGeom>
        </p:spPr>
      </p:pic>
      <p:cxnSp>
        <p:nvCxnSpPr>
          <p:cNvPr id="28" name="直接连接符 27"/>
          <p:cNvCxnSpPr/>
          <p:nvPr userDrawn="1">
            <p:custDataLst>
              <p:tags r:id="rId14"/>
            </p:custDataLst>
          </p:nvPr>
        </p:nvCxnSpPr>
        <p:spPr>
          <a:xfrm>
            <a:off x="642891" y="3429000"/>
            <a:ext cx="109233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占位符 29"/>
          <p:cNvSpPr>
            <a:spLocks noGrp="1"/>
          </p:cNvSpPr>
          <p:nvPr>
            <p:ph type="body" sz="quarter" idx="13" hasCustomPrompt="1"/>
            <p:custDataLst>
              <p:tags r:id="rId15"/>
            </p:custDataLst>
          </p:nvPr>
        </p:nvSpPr>
        <p:spPr>
          <a:xfrm>
            <a:off x="445168" y="3594774"/>
            <a:ext cx="6124074" cy="129003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 flipV="1">
            <a:off x="10173335" y="5083810"/>
            <a:ext cx="2026920" cy="1776095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9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 flipH="1" flipV="1">
            <a:off x="-12700" y="4777105"/>
            <a:ext cx="2377440" cy="2082800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0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cap="none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 flipH="1">
            <a:off x="-4445" y="-5080"/>
            <a:ext cx="1572260" cy="137795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0873740" y="-317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8" name="矩形 7"/>
          <p:cNvSpPr/>
          <p:nvPr userDrawn="1">
            <p:custDataLst>
              <p:tags r:id="rId6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 rot="16200000">
            <a:off x="11219815" y="-229235"/>
            <a:ext cx="567690" cy="1041400"/>
            <a:chOff x="16504" y="119"/>
            <a:chExt cx="2695" cy="4943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六边形 13"/>
          <p:cNvSpPr/>
          <p:nvPr userDrawn="1">
            <p:custDataLst>
              <p:tags r:id="rId3"/>
            </p:custDataLst>
          </p:nvPr>
        </p:nvSpPr>
        <p:spPr>
          <a:xfrm rot="5400000" flipH="1">
            <a:off x="10369550" y="186055"/>
            <a:ext cx="1607185" cy="1385570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" name="任意多边形: 形状 14"/>
          <p:cNvSpPr/>
          <p:nvPr userDrawn="1">
            <p:custDataLst>
              <p:tags r:id="rId4"/>
            </p:custDataLst>
          </p:nvPr>
        </p:nvSpPr>
        <p:spPr>
          <a:xfrm rot="5400000" flipH="1">
            <a:off x="8843010" y="-327660"/>
            <a:ext cx="737235" cy="1385570"/>
          </a:xfrm>
          <a:custGeom>
            <a:avLst/>
            <a:gdLst>
              <a:gd name="connsiteX0" fmla="*/ 0 w 736996"/>
              <a:gd name="connsiteY0" fmla="*/ 692852 h 1385703"/>
              <a:gd name="connsiteX1" fmla="*/ 346426 w 736996"/>
              <a:gd name="connsiteY1" fmla="*/ 0 h 1385703"/>
              <a:gd name="connsiteX2" fmla="*/ 736996 w 736996"/>
              <a:gd name="connsiteY2" fmla="*/ 0 h 1385703"/>
              <a:gd name="connsiteX3" fmla="*/ 736996 w 736996"/>
              <a:gd name="connsiteY3" fmla="*/ 1385703 h 1385703"/>
              <a:gd name="connsiteX4" fmla="*/ 346426 w 736996"/>
              <a:gd name="connsiteY4" fmla="*/ 1385703 h 1385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996" h="1385703">
                <a:moveTo>
                  <a:pt x="0" y="692852"/>
                </a:moveTo>
                <a:lnTo>
                  <a:pt x="346426" y="0"/>
                </a:lnTo>
                <a:lnTo>
                  <a:pt x="736996" y="0"/>
                </a:lnTo>
                <a:lnTo>
                  <a:pt x="736996" y="1385703"/>
                </a:lnTo>
                <a:lnTo>
                  <a:pt x="346426" y="13857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" name="任意多边形: 形状 15"/>
          <p:cNvSpPr/>
          <p:nvPr userDrawn="1">
            <p:custDataLst>
              <p:tags r:id="rId5"/>
            </p:custDataLst>
          </p:nvPr>
        </p:nvSpPr>
        <p:spPr>
          <a:xfrm rot="16200000">
            <a:off x="11042015" y="2065020"/>
            <a:ext cx="1607185" cy="692785"/>
          </a:xfrm>
          <a:custGeom>
            <a:avLst/>
            <a:gdLst>
              <a:gd name="connsiteX0" fmla="*/ 0 w 1607416"/>
              <a:gd name="connsiteY0" fmla="*/ 692852 h 692852"/>
              <a:gd name="connsiteX1" fmla="*/ 346426 w 1607416"/>
              <a:gd name="connsiteY1" fmla="*/ 0 h 692852"/>
              <a:gd name="connsiteX2" fmla="*/ 1260990 w 1607416"/>
              <a:gd name="connsiteY2" fmla="*/ 0 h 692852"/>
              <a:gd name="connsiteX3" fmla="*/ 1607416 w 1607416"/>
              <a:gd name="connsiteY3" fmla="*/ 692852 h 692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7416" h="692852">
                <a:moveTo>
                  <a:pt x="0" y="692852"/>
                </a:moveTo>
                <a:lnTo>
                  <a:pt x="346426" y="0"/>
                </a:lnTo>
                <a:lnTo>
                  <a:pt x="1260990" y="0"/>
                </a:lnTo>
                <a:lnTo>
                  <a:pt x="1607416" y="69285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 rot="0" flipH="1" flipV="1">
            <a:off x="-3175" y="3629025"/>
            <a:ext cx="3672840" cy="3217545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6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任意多边形: 形状 14"/>
            <p:cNvSpPr/>
            <p:nvPr userDrawn="1">
              <p:custDataLst>
                <p:tags r:id="rId7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9" name="任意多边形: 形状 15"/>
            <p:cNvSpPr/>
            <p:nvPr userDrawn="1">
              <p:custDataLst>
                <p:tags r:id="rId8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4642758" y="6651171"/>
            <a:ext cx="2906485" cy="2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166.xml"/><Relationship Id="rId24" Type="http://schemas.openxmlformats.org/officeDocument/2006/relationships/tags" Target="../tags/tag165.xml"/><Relationship Id="rId23" Type="http://schemas.openxmlformats.org/officeDocument/2006/relationships/tags" Target="../tags/tag164.xml"/><Relationship Id="rId22" Type="http://schemas.openxmlformats.org/officeDocument/2006/relationships/tags" Target="../tags/tag163.xml"/><Relationship Id="rId21" Type="http://schemas.openxmlformats.org/officeDocument/2006/relationships/tags" Target="../tags/tag162.xml"/><Relationship Id="rId20" Type="http://schemas.openxmlformats.org/officeDocument/2006/relationships/tags" Target="../tags/tag161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2.xml"/><Relationship Id="rId25" Type="http://schemas.openxmlformats.org/officeDocument/2006/relationships/theme" Target="../theme/theme2.xml"/><Relationship Id="rId24" Type="http://schemas.openxmlformats.org/officeDocument/2006/relationships/tags" Target="../tags/tag332.xml"/><Relationship Id="rId23" Type="http://schemas.openxmlformats.org/officeDocument/2006/relationships/tags" Target="../tags/tag331.xml"/><Relationship Id="rId22" Type="http://schemas.openxmlformats.org/officeDocument/2006/relationships/tags" Target="../tags/tag330.xml"/><Relationship Id="rId21" Type="http://schemas.openxmlformats.org/officeDocument/2006/relationships/tags" Target="../tags/tag329.xml"/><Relationship Id="rId20" Type="http://schemas.openxmlformats.org/officeDocument/2006/relationships/tags" Target="../tags/tag328.xml"/><Relationship Id="rId2" Type="http://schemas.openxmlformats.org/officeDocument/2006/relationships/slideLayout" Target="../slideLayouts/slideLayout21.xml"/><Relationship Id="rId19" Type="http://schemas.openxmlformats.org/officeDocument/2006/relationships/tags" Target="../tags/tag327.xml"/><Relationship Id="rId18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339.xml"/><Relationship Id="rId6" Type="http://schemas.openxmlformats.org/officeDocument/2006/relationships/tags" Target="../tags/tag338.xml"/><Relationship Id="rId5" Type="http://schemas.openxmlformats.org/officeDocument/2006/relationships/tags" Target="../tags/tag337.xml"/><Relationship Id="rId4" Type="http://schemas.openxmlformats.org/officeDocument/2006/relationships/tags" Target="../tags/tag336.xml"/><Relationship Id="rId3" Type="http://schemas.openxmlformats.org/officeDocument/2006/relationships/tags" Target="../tags/tag335.xml"/><Relationship Id="rId2" Type="http://schemas.openxmlformats.org/officeDocument/2006/relationships/tags" Target="../tags/tag334.xml"/><Relationship Id="rId1" Type="http://schemas.openxmlformats.org/officeDocument/2006/relationships/tags" Target="../tags/tag33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65.xml"/><Relationship Id="rId1" Type="http://schemas.openxmlformats.org/officeDocument/2006/relationships/tags" Target="../tags/tag364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374.xml"/><Relationship Id="rId8" Type="http://schemas.openxmlformats.org/officeDocument/2006/relationships/tags" Target="../tags/tag373.xml"/><Relationship Id="rId7" Type="http://schemas.openxmlformats.org/officeDocument/2006/relationships/tags" Target="../tags/tag372.xml"/><Relationship Id="rId6" Type="http://schemas.openxmlformats.org/officeDocument/2006/relationships/tags" Target="../tags/tag371.xml"/><Relationship Id="rId5" Type="http://schemas.openxmlformats.org/officeDocument/2006/relationships/tags" Target="../tags/tag370.xml"/><Relationship Id="rId4" Type="http://schemas.openxmlformats.org/officeDocument/2006/relationships/tags" Target="../tags/tag369.xml"/><Relationship Id="rId3" Type="http://schemas.openxmlformats.org/officeDocument/2006/relationships/tags" Target="../tags/tag368.xml"/><Relationship Id="rId2" Type="http://schemas.openxmlformats.org/officeDocument/2006/relationships/tags" Target="../tags/tag367.xml"/><Relationship Id="rId13" Type="http://schemas.openxmlformats.org/officeDocument/2006/relationships/notesSlide" Target="../notesSlides/notesSlide3.xml"/><Relationship Id="rId12" Type="http://schemas.openxmlformats.org/officeDocument/2006/relationships/slideLayout" Target="../slideLayouts/slideLayout26.xml"/><Relationship Id="rId11" Type="http://schemas.openxmlformats.org/officeDocument/2006/relationships/tags" Target="../tags/tag376.xml"/><Relationship Id="rId10" Type="http://schemas.openxmlformats.org/officeDocument/2006/relationships/tags" Target="../tags/tag375.xml"/><Relationship Id="rId1" Type="http://schemas.openxmlformats.org/officeDocument/2006/relationships/tags" Target="../tags/tag366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tags" Target="../tags/tag383.xml"/><Relationship Id="rId7" Type="http://schemas.openxmlformats.org/officeDocument/2006/relationships/image" Target="../media/image8.png"/><Relationship Id="rId6" Type="http://schemas.openxmlformats.org/officeDocument/2006/relationships/tags" Target="../tags/tag382.xml"/><Relationship Id="rId5" Type="http://schemas.openxmlformats.org/officeDocument/2006/relationships/tags" Target="../tags/tag381.xml"/><Relationship Id="rId4" Type="http://schemas.openxmlformats.org/officeDocument/2006/relationships/tags" Target="../tags/tag380.xml"/><Relationship Id="rId3" Type="http://schemas.openxmlformats.org/officeDocument/2006/relationships/tags" Target="../tags/tag379.xml"/><Relationship Id="rId2" Type="http://schemas.openxmlformats.org/officeDocument/2006/relationships/tags" Target="../tags/tag378.xml"/><Relationship Id="rId1" Type="http://schemas.openxmlformats.org/officeDocument/2006/relationships/tags" Target="../tags/tag37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85.xml"/><Relationship Id="rId1" Type="http://schemas.openxmlformats.org/officeDocument/2006/relationships/tags" Target="../tags/tag38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392.xml"/><Relationship Id="rId6" Type="http://schemas.openxmlformats.org/officeDocument/2006/relationships/tags" Target="../tags/tag391.xml"/><Relationship Id="rId5" Type="http://schemas.openxmlformats.org/officeDocument/2006/relationships/tags" Target="../tags/tag390.xml"/><Relationship Id="rId4" Type="http://schemas.openxmlformats.org/officeDocument/2006/relationships/tags" Target="../tags/tag389.xml"/><Relationship Id="rId3" Type="http://schemas.openxmlformats.org/officeDocument/2006/relationships/tags" Target="../tags/tag388.xml"/><Relationship Id="rId2" Type="http://schemas.openxmlformats.org/officeDocument/2006/relationships/tags" Target="../tags/tag387.xml"/><Relationship Id="rId1" Type="http://schemas.openxmlformats.org/officeDocument/2006/relationships/tags" Target="../tags/tag386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401.xml"/><Relationship Id="rId8" Type="http://schemas.openxmlformats.org/officeDocument/2006/relationships/tags" Target="../tags/tag400.xml"/><Relationship Id="rId7" Type="http://schemas.openxmlformats.org/officeDocument/2006/relationships/tags" Target="../tags/tag399.xml"/><Relationship Id="rId6" Type="http://schemas.openxmlformats.org/officeDocument/2006/relationships/tags" Target="../tags/tag398.xml"/><Relationship Id="rId5" Type="http://schemas.openxmlformats.org/officeDocument/2006/relationships/tags" Target="../tags/tag397.xml"/><Relationship Id="rId4" Type="http://schemas.openxmlformats.org/officeDocument/2006/relationships/tags" Target="../tags/tag396.xml"/><Relationship Id="rId3" Type="http://schemas.openxmlformats.org/officeDocument/2006/relationships/tags" Target="../tags/tag395.xml"/><Relationship Id="rId2" Type="http://schemas.openxmlformats.org/officeDocument/2006/relationships/tags" Target="../tags/tag394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402.xml"/><Relationship Id="rId1" Type="http://schemas.openxmlformats.org/officeDocument/2006/relationships/tags" Target="../tags/tag393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407.xml"/><Relationship Id="rId4" Type="http://schemas.openxmlformats.org/officeDocument/2006/relationships/tags" Target="../tags/tag406.xml"/><Relationship Id="rId3" Type="http://schemas.openxmlformats.org/officeDocument/2006/relationships/tags" Target="../tags/tag405.xml"/><Relationship Id="rId2" Type="http://schemas.openxmlformats.org/officeDocument/2006/relationships/tags" Target="../tags/tag404.xml"/><Relationship Id="rId1" Type="http://schemas.openxmlformats.org/officeDocument/2006/relationships/tags" Target="../tags/tag403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tags" Target="../tags/tag415.xml"/><Relationship Id="rId7" Type="http://schemas.openxmlformats.org/officeDocument/2006/relationships/tags" Target="../tags/tag414.xml"/><Relationship Id="rId6" Type="http://schemas.openxmlformats.org/officeDocument/2006/relationships/tags" Target="../tags/tag413.xml"/><Relationship Id="rId5" Type="http://schemas.openxmlformats.org/officeDocument/2006/relationships/tags" Target="../tags/tag412.xml"/><Relationship Id="rId4" Type="http://schemas.openxmlformats.org/officeDocument/2006/relationships/tags" Target="../tags/tag411.xml"/><Relationship Id="rId3" Type="http://schemas.openxmlformats.org/officeDocument/2006/relationships/tags" Target="../tags/tag410.xml"/><Relationship Id="rId2" Type="http://schemas.openxmlformats.org/officeDocument/2006/relationships/tags" Target="../tags/tag409.xml"/><Relationship Id="rId10" Type="http://schemas.openxmlformats.org/officeDocument/2006/relationships/notesSlide" Target="../notesSlides/notesSlide4.xml"/><Relationship Id="rId1" Type="http://schemas.openxmlformats.org/officeDocument/2006/relationships/tags" Target="../tags/tag408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420.xml"/><Relationship Id="rId5" Type="http://schemas.openxmlformats.org/officeDocument/2006/relationships/image" Target="../media/image9.png"/><Relationship Id="rId4" Type="http://schemas.openxmlformats.org/officeDocument/2006/relationships/tags" Target="../tags/tag419.xml"/><Relationship Id="rId3" Type="http://schemas.openxmlformats.org/officeDocument/2006/relationships/tags" Target="../tags/tag418.xml"/><Relationship Id="rId2" Type="http://schemas.openxmlformats.org/officeDocument/2006/relationships/tags" Target="../tags/tag417.xml"/><Relationship Id="rId1" Type="http://schemas.openxmlformats.org/officeDocument/2006/relationships/tags" Target="../tags/tag416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tags" Target="../tags/tag428.xml"/><Relationship Id="rId7" Type="http://schemas.openxmlformats.org/officeDocument/2006/relationships/tags" Target="../tags/tag427.xml"/><Relationship Id="rId6" Type="http://schemas.openxmlformats.org/officeDocument/2006/relationships/tags" Target="../tags/tag426.xml"/><Relationship Id="rId5" Type="http://schemas.openxmlformats.org/officeDocument/2006/relationships/tags" Target="../tags/tag425.xml"/><Relationship Id="rId4" Type="http://schemas.openxmlformats.org/officeDocument/2006/relationships/tags" Target="../tags/tag424.xml"/><Relationship Id="rId3" Type="http://schemas.openxmlformats.org/officeDocument/2006/relationships/tags" Target="../tags/tag423.xml"/><Relationship Id="rId2" Type="http://schemas.openxmlformats.org/officeDocument/2006/relationships/tags" Target="../tags/tag422.xml"/><Relationship Id="rId10" Type="http://schemas.openxmlformats.org/officeDocument/2006/relationships/notesSlide" Target="../notesSlides/notesSlide5.xml"/><Relationship Id="rId1" Type="http://schemas.openxmlformats.org/officeDocument/2006/relationships/tags" Target="../tags/tag42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342.xml"/><Relationship Id="rId2" Type="http://schemas.openxmlformats.org/officeDocument/2006/relationships/tags" Target="../tags/tag341.xml"/><Relationship Id="rId1" Type="http://schemas.openxmlformats.org/officeDocument/2006/relationships/tags" Target="../tags/tag340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tags" Target="../tags/tag436.xml"/><Relationship Id="rId7" Type="http://schemas.openxmlformats.org/officeDocument/2006/relationships/tags" Target="../tags/tag435.xml"/><Relationship Id="rId6" Type="http://schemas.openxmlformats.org/officeDocument/2006/relationships/tags" Target="../tags/tag434.xml"/><Relationship Id="rId5" Type="http://schemas.openxmlformats.org/officeDocument/2006/relationships/tags" Target="../tags/tag433.xml"/><Relationship Id="rId4" Type="http://schemas.openxmlformats.org/officeDocument/2006/relationships/tags" Target="../tags/tag432.xml"/><Relationship Id="rId3" Type="http://schemas.openxmlformats.org/officeDocument/2006/relationships/tags" Target="../tags/tag431.xml"/><Relationship Id="rId2" Type="http://schemas.openxmlformats.org/officeDocument/2006/relationships/tags" Target="../tags/tag430.xml"/><Relationship Id="rId10" Type="http://schemas.openxmlformats.org/officeDocument/2006/relationships/notesSlide" Target="../notesSlides/notesSlide6.xml"/><Relationship Id="rId1" Type="http://schemas.openxmlformats.org/officeDocument/2006/relationships/tags" Target="../tags/tag429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tags" Target="../tags/tag444.xml"/><Relationship Id="rId7" Type="http://schemas.openxmlformats.org/officeDocument/2006/relationships/tags" Target="../tags/tag443.xml"/><Relationship Id="rId6" Type="http://schemas.openxmlformats.org/officeDocument/2006/relationships/tags" Target="../tags/tag442.xml"/><Relationship Id="rId5" Type="http://schemas.openxmlformats.org/officeDocument/2006/relationships/tags" Target="../tags/tag441.xml"/><Relationship Id="rId4" Type="http://schemas.openxmlformats.org/officeDocument/2006/relationships/tags" Target="../tags/tag440.xml"/><Relationship Id="rId3" Type="http://schemas.openxmlformats.org/officeDocument/2006/relationships/tags" Target="../tags/tag439.xml"/><Relationship Id="rId2" Type="http://schemas.openxmlformats.org/officeDocument/2006/relationships/tags" Target="../tags/tag438.xml"/><Relationship Id="rId10" Type="http://schemas.openxmlformats.org/officeDocument/2006/relationships/notesSlide" Target="../notesSlides/notesSlide7.xml"/><Relationship Id="rId1" Type="http://schemas.openxmlformats.org/officeDocument/2006/relationships/tags" Target="../tags/tag437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tags" Target="../tags/tag452.xml"/><Relationship Id="rId7" Type="http://schemas.openxmlformats.org/officeDocument/2006/relationships/tags" Target="../tags/tag451.xml"/><Relationship Id="rId6" Type="http://schemas.openxmlformats.org/officeDocument/2006/relationships/tags" Target="../tags/tag450.xml"/><Relationship Id="rId5" Type="http://schemas.openxmlformats.org/officeDocument/2006/relationships/tags" Target="../tags/tag449.xml"/><Relationship Id="rId4" Type="http://schemas.openxmlformats.org/officeDocument/2006/relationships/tags" Target="../tags/tag448.xml"/><Relationship Id="rId3" Type="http://schemas.openxmlformats.org/officeDocument/2006/relationships/tags" Target="../tags/tag447.xml"/><Relationship Id="rId2" Type="http://schemas.openxmlformats.org/officeDocument/2006/relationships/tags" Target="../tags/tag446.xml"/><Relationship Id="rId10" Type="http://schemas.openxmlformats.org/officeDocument/2006/relationships/notesSlide" Target="../notesSlides/notesSlide8.xml"/><Relationship Id="rId1" Type="http://schemas.openxmlformats.org/officeDocument/2006/relationships/tags" Target="../tags/tag445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458.xml"/><Relationship Id="rId8" Type="http://schemas.openxmlformats.org/officeDocument/2006/relationships/image" Target="../media/image12.jpeg"/><Relationship Id="rId7" Type="http://schemas.openxmlformats.org/officeDocument/2006/relationships/tags" Target="../tags/tag457.xml"/><Relationship Id="rId6" Type="http://schemas.openxmlformats.org/officeDocument/2006/relationships/image" Target="../media/image11.jpeg"/><Relationship Id="rId5" Type="http://schemas.openxmlformats.org/officeDocument/2006/relationships/tags" Target="../tags/tag456.xml"/><Relationship Id="rId4" Type="http://schemas.openxmlformats.org/officeDocument/2006/relationships/image" Target="../media/image10.jpeg"/><Relationship Id="rId3" Type="http://schemas.openxmlformats.org/officeDocument/2006/relationships/tags" Target="../tags/tag455.xml"/><Relationship Id="rId2" Type="http://schemas.openxmlformats.org/officeDocument/2006/relationships/tags" Target="../tags/tag454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464.xml"/><Relationship Id="rId14" Type="http://schemas.openxmlformats.org/officeDocument/2006/relationships/tags" Target="../tags/tag463.xml"/><Relationship Id="rId13" Type="http://schemas.openxmlformats.org/officeDocument/2006/relationships/tags" Target="../tags/tag462.xml"/><Relationship Id="rId12" Type="http://schemas.openxmlformats.org/officeDocument/2006/relationships/tags" Target="../tags/tag461.xml"/><Relationship Id="rId11" Type="http://schemas.openxmlformats.org/officeDocument/2006/relationships/tags" Target="../tags/tag460.xml"/><Relationship Id="rId10" Type="http://schemas.openxmlformats.org/officeDocument/2006/relationships/tags" Target="../tags/tag459.xml"/><Relationship Id="rId1" Type="http://schemas.openxmlformats.org/officeDocument/2006/relationships/tags" Target="../tags/tag453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tags" Target="../tags/tag472.xml"/><Relationship Id="rId7" Type="http://schemas.openxmlformats.org/officeDocument/2006/relationships/tags" Target="../tags/tag471.xml"/><Relationship Id="rId6" Type="http://schemas.openxmlformats.org/officeDocument/2006/relationships/tags" Target="../tags/tag470.xml"/><Relationship Id="rId5" Type="http://schemas.openxmlformats.org/officeDocument/2006/relationships/tags" Target="../tags/tag469.xml"/><Relationship Id="rId4" Type="http://schemas.openxmlformats.org/officeDocument/2006/relationships/tags" Target="../tags/tag468.xml"/><Relationship Id="rId3" Type="http://schemas.openxmlformats.org/officeDocument/2006/relationships/tags" Target="../tags/tag467.xml"/><Relationship Id="rId2" Type="http://schemas.openxmlformats.org/officeDocument/2006/relationships/tags" Target="../tags/tag466.xml"/><Relationship Id="rId10" Type="http://schemas.openxmlformats.org/officeDocument/2006/relationships/notesSlide" Target="../notesSlides/notesSlide9.xml"/><Relationship Id="rId1" Type="http://schemas.openxmlformats.org/officeDocument/2006/relationships/tags" Target="../tags/tag46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477.xml"/><Relationship Id="rId6" Type="http://schemas.openxmlformats.org/officeDocument/2006/relationships/image" Target="../media/image14.jpeg"/><Relationship Id="rId5" Type="http://schemas.openxmlformats.org/officeDocument/2006/relationships/tags" Target="../tags/tag476.xml"/><Relationship Id="rId4" Type="http://schemas.openxmlformats.org/officeDocument/2006/relationships/image" Target="../media/image13.jpeg"/><Relationship Id="rId3" Type="http://schemas.openxmlformats.org/officeDocument/2006/relationships/tags" Target="../tags/tag475.xml"/><Relationship Id="rId2" Type="http://schemas.openxmlformats.org/officeDocument/2006/relationships/tags" Target="../tags/tag474.xml"/><Relationship Id="rId1" Type="http://schemas.openxmlformats.org/officeDocument/2006/relationships/tags" Target="../tags/tag47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479.xml"/><Relationship Id="rId1" Type="http://schemas.openxmlformats.org/officeDocument/2006/relationships/tags" Target="../tags/tag47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43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346.xml"/><Relationship Id="rId2" Type="http://schemas.openxmlformats.org/officeDocument/2006/relationships/tags" Target="../tags/tag345.xml"/><Relationship Id="rId1" Type="http://schemas.openxmlformats.org/officeDocument/2006/relationships/tags" Target="../tags/tag34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6.xml"/><Relationship Id="rId3" Type="http://schemas.openxmlformats.org/officeDocument/2006/relationships/tags" Target="../tags/tag348.xml"/><Relationship Id="rId2" Type="http://schemas.openxmlformats.org/officeDocument/2006/relationships/image" Target="../media/image5.png"/><Relationship Id="rId1" Type="http://schemas.openxmlformats.org/officeDocument/2006/relationships/tags" Target="../tags/tag34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50.xml"/><Relationship Id="rId1" Type="http://schemas.openxmlformats.org/officeDocument/2006/relationships/tags" Target="../tags/tag349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52.xml"/><Relationship Id="rId1" Type="http://schemas.openxmlformats.org/officeDocument/2006/relationships/tags" Target="../tags/tag351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tags" Target="../tags/tag360.xml"/><Relationship Id="rId7" Type="http://schemas.openxmlformats.org/officeDocument/2006/relationships/tags" Target="../tags/tag359.xml"/><Relationship Id="rId6" Type="http://schemas.openxmlformats.org/officeDocument/2006/relationships/tags" Target="../tags/tag358.xml"/><Relationship Id="rId5" Type="http://schemas.openxmlformats.org/officeDocument/2006/relationships/tags" Target="../tags/tag357.xml"/><Relationship Id="rId4" Type="http://schemas.openxmlformats.org/officeDocument/2006/relationships/tags" Target="../tags/tag356.xml"/><Relationship Id="rId3" Type="http://schemas.openxmlformats.org/officeDocument/2006/relationships/tags" Target="../tags/tag355.xml"/><Relationship Id="rId2" Type="http://schemas.openxmlformats.org/officeDocument/2006/relationships/tags" Target="../tags/tag354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361.xml"/><Relationship Id="rId10" Type="http://schemas.openxmlformats.org/officeDocument/2006/relationships/image" Target="../media/image1.svg"/><Relationship Id="rId1" Type="http://schemas.openxmlformats.org/officeDocument/2006/relationships/tags" Target="../tags/tag353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363.xml"/><Relationship Id="rId2" Type="http://schemas.openxmlformats.org/officeDocument/2006/relationships/image" Target="../media/image7.png"/><Relationship Id="rId1" Type="http://schemas.openxmlformats.org/officeDocument/2006/relationships/tags" Target="../tags/tag3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常量，变量及基本数据类型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JAVA</a:t>
            </a:r>
            <a:r>
              <a:rPr lang="zh-CN" altLang="en-US"/>
              <a:t>入门基础</a:t>
            </a:r>
            <a:endParaRPr lang="zh-CN" altLang="en-US"/>
          </a:p>
        </p:txBody>
      </p:sp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10345149" y="439682"/>
            <a:ext cx="1554480" cy="36830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移动智能学院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15" name="组合 14"/>
          <p:cNvGrpSpPr/>
          <p:nvPr>
            <p:custDataLst>
              <p:tags r:id="rId4"/>
            </p:custDataLst>
          </p:nvPr>
        </p:nvGrpSpPr>
        <p:grpSpPr>
          <a:xfrm>
            <a:off x="580895" y="4770535"/>
            <a:ext cx="4209188" cy="1306966"/>
            <a:chOff x="0" y="3026106"/>
            <a:chExt cx="2057401" cy="781570"/>
          </a:xfrm>
        </p:grpSpPr>
        <p:sp>
          <p:nvSpPr>
            <p:cNvPr id="16" name="文本框 15"/>
            <p:cNvSpPr txBox="1"/>
            <p:nvPr>
              <p:custDataLst>
                <p:tags r:id="rId5"/>
              </p:custDataLst>
            </p:nvPr>
          </p:nvSpPr>
          <p:spPr>
            <a:xfrm>
              <a:off x="1" y="3260494"/>
              <a:ext cx="2057400" cy="547182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166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REPORT</a:t>
              </a:r>
              <a:endParaRPr lang="zh-CN" altLang="en-US" sz="16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>
              <p:custDataLst>
                <p:tags r:id="rId6"/>
              </p:custDataLst>
            </p:nvPr>
          </p:nvSpPr>
          <p:spPr>
            <a:xfrm>
              <a:off x="0" y="3026106"/>
              <a:ext cx="1251032" cy="218356"/>
            </a:xfrm>
            <a:prstGeom prst="rect">
              <a:avLst/>
            </a:prstGeom>
            <a:noFill/>
          </p:spPr>
          <p:txBody>
            <a:bodyPr wrap="none" numCol="1" rtlCol="0">
              <a:prstTxWarp prst="textPlain">
                <a:avLst/>
              </a:prstTxWarp>
              <a:spAutoFit/>
            </a:bodyPr>
            <a:lstStyle/>
            <a:p>
              <a:pPr lvl="0"/>
              <a:r>
                <a:rPr lang="en-US" altLang="zh-CN" sz="16600" noProof="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BUSINESS</a:t>
              </a:r>
              <a:endParaRPr lang="en-US" altLang="zh-CN" sz="16600" noProof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709785" y="411988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讲师：寻俊杰</a:t>
            </a:r>
            <a:endParaRPr lang="zh-CN" altLang="en-US"/>
          </a:p>
        </p:txBody>
      </p:sp>
    </p:spTree>
    <p:custDataLst>
      <p:tags r:id="rId7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变量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-5715" y="-4954"/>
            <a:ext cx="12192000" cy="2877863"/>
          </a:xfrm>
          <a:prstGeom prst="rect">
            <a:avLst/>
          </a:prstGeom>
          <a:solidFill>
            <a:srgbClr val="DBECF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cap="none" baseline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flipH="1">
            <a:off x="-4445" y="-5080"/>
            <a:ext cx="1572260" cy="1377950"/>
            <a:chOff x="13415" y="-5"/>
            <a:chExt cx="5784" cy="5067"/>
          </a:xfrm>
        </p:grpSpPr>
        <p:sp>
          <p:nvSpPr>
            <p:cNvPr id="2" name="六边形 1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rgbClr val="5EBEE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cap="none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rgbClr val="5EBEE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cap="none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rgbClr val="17698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cap="none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" name="Title 6"/>
          <p:cNvSpPr txBox="1"/>
          <p:nvPr>
            <p:custDataLst>
              <p:tags r:id="rId6"/>
            </p:custDataLst>
          </p:nvPr>
        </p:nvSpPr>
        <p:spPr>
          <a:xfrm>
            <a:off x="602333" y="608400"/>
            <a:ext cx="10975199" cy="626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变量案例一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2" name="组合 11"/>
          <p:cNvGrpSpPr/>
          <p:nvPr>
            <p:custDataLst>
              <p:tags r:id="rId7"/>
            </p:custDataLst>
          </p:nvPr>
        </p:nvGrpSpPr>
        <p:grpSpPr>
          <a:xfrm>
            <a:off x="11400304" y="434583"/>
            <a:ext cx="203545" cy="74612"/>
            <a:chOff x="9839643" y="910585"/>
            <a:chExt cx="203545" cy="74612"/>
          </a:xfrm>
        </p:grpSpPr>
        <p:cxnSp>
          <p:nvCxnSpPr>
            <p:cNvPr id="13" name="直接连接符 12"/>
            <p:cNvCxnSpPr/>
            <p:nvPr>
              <p:custDataLst>
                <p:tags r:id="rId8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>
              <p:custDataLst>
                <p:tags r:id="rId9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本框 19"/>
          <p:cNvSpPr txBox="1"/>
          <p:nvPr>
            <p:custDataLst>
              <p:tags r:id="rId10"/>
            </p:custDataLst>
          </p:nvPr>
        </p:nvSpPr>
        <p:spPr>
          <a:xfrm>
            <a:off x="608399" y="265165"/>
            <a:ext cx="1676400" cy="343235"/>
          </a:xfrm>
          <a:prstGeom prst="rect">
            <a:avLst/>
          </a:prstGeom>
          <a:noFill/>
        </p:spPr>
        <p:txBody>
          <a:bodyPr vert="horz" wrap="square" lIns="90000" rIns="90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KING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SOFT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7840" y="1550670"/>
            <a:ext cx="4859655" cy="4274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2000"/>
              <a:t>public class HelloWord {</a:t>
            </a:r>
            <a:endParaRPr lang="zh-CN" altLang="en-US" sz="2000"/>
          </a:p>
          <a:p>
            <a:pPr algn="l"/>
            <a:r>
              <a:rPr lang="zh-CN" altLang="en-US" sz="2000"/>
              <a:t>    public static void main(String [] args){</a:t>
            </a:r>
            <a:endParaRPr lang="zh-CN" altLang="en-US" sz="2000"/>
          </a:p>
          <a:p>
            <a:pPr algn="l"/>
            <a:r>
              <a:rPr lang="zh-CN" altLang="en-US" sz="2000"/>
              <a:t>            int a=1;</a:t>
            </a:r>
            <a:endParaRPr lang="zh-CN" altLang="en-US" sz="2000"/>
          </a:p>
          <a:p>
            <a:pPr algn="l"/>
            <a:r>
              <a:rPr lang="zh-CN" altLang="en-US" sz="2000"/>
              <a:t>                a=2;</a:t>
            </a:r>
            <a:endParaRPr lang="zh-CN" altLang="en-US" sz="2000"/>
          </a:p>
          <a:p>
            <a:pPr algn="l"/>
            <a:r>
              <a:rPr lang="zh-CN" altLang="en-US" sz="2000"/>
              <a:t>                System.out.println(a);</a:t>
            </a:r>
            <a:endParaRPr lang="zh-CN" altLang="en-US" sz="2000"/>
          </a:p>
          <a:p>
            <a:pPr algn="l"/>
            <a:r>
              <a:rPr lang="zh-CN" altLang="en-US" sz="2000"/>
              <a:t>                a='aaa';//报错</a:t>
            </a:r>
            <a:endParaRPr lang="zh-CN" altLang="en-US" sz="2000"/>
          </a:p>
          <a:p>
            <a:pPr algn="l"/>
            <a:r>
              <a:rPr lang="zh-CN" altLang="en-US" sz="2000"/>
              <a:t>     }</a:t>
            </a:r>
            <a:endParaRPr lang="zh-CN" altLang="en-US" sz="2000"/>
          </a:p>
          <a:p>
            <a:pPr algn="l"/>
            <a:r>
              <a:rPr lang="zh-CN" altLang="en-US" sz="2000"/>
              <a:t>}</a:t>
            </a:r>
            <a:endParaRPr lang="zh-CN" altLang="en-US" sz="2000"/>
          </a:p>
        </p:txBody>
      </p:sp>
      <p:sp>
        <p:nvSpPr>
          <p:cNvPr id="11" name="文本框 10"/>
          <p:cNvSpPr txBox="1"/>
          <p:nvPr/>
        </p:nvSpPr>
        <p:spPr>
          <a:xfrm>
            <a:off x="5500370" y="1794510"/>
            <a:ext cx="6496050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3200">
                <a:solidFill>
                  <a:srgbClr val="00206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定义变量的格式 ：</a:t>
            </a:r>
            <a:endParaRPr sz="3200">
              <a:solidFill>
                <a:srgbClr val="002060"/>
              </a:solidFill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 algn="l"/>
            <a:r>
              <a:rPr sz="3200">
                <a:solidFill>
                  <a:srgbClr val="00206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数据类型 变量名 = </a:t>
            </a:r>
            <a:r>
              <a:rPr lang="zh-CN" sz="3200">
                <a:solidFill>
                  <a:srgbClr val="00206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常量</a:t>
            </a:r>
            <a:r>
              <a:rPr sz="3200">
                <a:solidFill>
                  <a:srgbClr val="00206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；</a:t>
            </a:r>
            <a:endParaRPr sz="3200">
              <a:solidFill>
                <a:srgbClr val="002060"/>
              </a:solidFill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 algn="l"/>
            <a:endParaRPr lang="en-US" sz="3200">
              <a:solidFill>
                <a:srgbClr val="002060"/>
              </a:solidFill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 algn="l"/>
            <a:r>
              <a:rPr lang="en-US" sz="3200">
                <a:solidFill>
                  <a:srgbClr val="00206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1.</a:t>
            </a:r>
            <a:r>
              <a:rPr sz="3200">
                <a:solidFill>
                  <a:srgbClr val="002060"/>
                </a:solidFill>
                <a:latin typeface="等线" panose="02010600030101010101" charset="-122"/>
                <a:ea typeface="等线" panose="02010600030101010101" charset="-122"/>
                <a:cs typeface="+mn-ea"/>
                <a:sym typeface="+mn-ea"/>
              </a:rPr>
              <a:t>内存中的一个存储区域 </a:t>
            </a:r>
            <a:endParaRPr lang="en-US" sz="3200">
              <a:solidFill>
                <a:srgbClr val="002060"/>
              </a:solidFill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 algn="l"/>
            <a:r>
              <a:rPr lang="en-US" sz="3200">
                <a:solidFill>
                  <a:srgbClr val="00206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2.</a:t>
            </a:r>
            <a:r>
              <a:rPr sz="3200">
                <a:solidFill>
                  <a:srgbClr val="00206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该区域有自己的名称（变量名</a:t>
            </a:r>
            <a:r>
              <a:rPr lang="zh-CN" sz="3200">
                <a:solidFill>
                  <a:srgbClr val="00206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）</a:t>
            </a:r>
            <a:r>
              <a:rPr sz="3200">
                <a:solidFill>
                  <a:srgbClr val="00206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和类型（数据类型）</a:t>
            </a:r>
            <a:endParaRPr sz="3200">
              <a:solidFill>
                <a:srgbClr val="002060"/>
              </a:solidFill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 algn="l"/>
            <a:r>
              <a:rPr lang="en-US" sz="3200">
                <a:solidFill>
                  <a:srgbClr val="00206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3.</a:t>
            </a:r>
            <a:r>
              <a:rPr sz="3200">
                <a:solidFill>
                  <a:srgbClr val="00206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该区域的数据可以在同一类型范围内不断变化</a:t>
            </a:r>
            <a:endParaRPr lang="zh-CN" altLang="en-US" sz="3200">
              <a:solidFill>
                <a:srgbClr val="002060"/>
              </a:solidFill>
              <a:latin typeface="等线" panose="02010600030101010101" charset="-122"/>
              <a:ea typeface="等线" panose="02010600030101010101" charset="-122"/>
              <a:cs typeface="+mn-cs"/>
              <a:sym typeface="+mn-ea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aseline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rgbClr val="5EBEE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rgbClr val="5EBEE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rgbClr val="17698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Title 6"/>
          <p:cNvSpPr txBox="1"/>
          <p:nvPr>
            <p:custDataLst>
              <p:tags r:id="rId6"/>
            </p:custDataLst>
          </p:nvPr>
        </p:nvSpPr>
        <p:spPr>
          <a:xfrm>
            <a:off x="608400" y="304025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lang="zh-CN" altLang="en-US" sz="3600" b="1" spc="30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变量案例二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59105" y="1281430"/>
            <a:ext cx="5902960" cy="50888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   public static void main(String [] ages){</a:t>
            </a:r>
            <a:endParaRPr lang="en-US" sz="240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        {</a:t>
            </a:r>
            <a:endParaRPr lang="en-US" sz="240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            String name="Angle";</a:t>
            </a:r>
            <a:endParaRPr lang="en-US" sz="240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            System.out.println(name);</a:t>
            </a:r>
            <a:endParaRPr lang="en-US" sz="240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        }</a:t>
            </a:r>
            <a:endParaRPr lang="en-US" sz="240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        //System.out.println(name);</a:t>
            </a:r>
            <a:r>
              <a:rPr lang="zh-CN" altLang="en-US" sz="2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报错</a:t>
            </a:r>
            <a:endParaRPr lang="en-US" sz="240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        String name="我是才是Angle";</a:t>
            </a:r>
            <a:endParaRPr lang="en-US" sz="240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        System.out.println(name);</a:t>
            </a:r>
            <a:endParaRPr lang="en-US" sz="240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    }</a:t>
            </a:r>
            <a:endParaRPr lang="en-US" sz="240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sym typeface="+mn-ea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5612765" y="2023110"/>
            <a:ext cx="1044575" cy="4699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59550" y="4323715"/>
            <a:ext cx="3434080" cy="1353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1</a:t>
            </a:r>
            <a:endParaRPr lang="en-US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 algn="l"/>
            <a:r>
              <a:rPr sz="3200">
                <a:solidFill>
                  <a:srgbClr val="00206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变量的作用范围</a:t>
            </a:r>
            <a:r>
              <a:rPr lang="zh-CN" sz="3200">
                <a:solidFill>
                  <a:srgbClr val="00206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：</a:t>
            </a:r>
            <a:endParaRPr sz="3200">
              <a:solidFill>
                <a:srgbClr val="002060"/>
              </a:solidFill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 algn="l"/>
            <a:r>
              <a:rPr sz="3200">
                <a:solidFill>
                  <a:srgbClr val="00206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一对{ }之间有效</a:t>
            </a:r>
            <a:endParaRPr lang="zh-CN" sz="3200">
              <a:solidFill>
                <a:srgbClr val="002060"/>
              </a:solidFill>
              <a:latin typeface="等线" panose="02010600030101010101" charset="-122"/>
              <a:ea typeface="等线" panose="02010600030101010101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7340" y="1664970"/>
            <a:ext cx="4926330" cy="231838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基本</a:t>
            </a:r>
            <a:r>
              <a:rPr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数据类型</a:t>
            </a:r>
            <a:endParaRPr lang="zh-CN" altLang="en-US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" name="文本框 79"/>
          <p:cNvSpPr txBox="1"/>
          <p:nvPr>
            <p:custDataLst>
              <p:tags r:id="rId1"/>
            </p:custDataLst>
          </p:nvPr>
        </p:nvSpPr>
        <p:spPr>
          <a:xfrm>
            <a:off x="654383" y="608729"/>
            <a:ext cx="9916688" cy="782060"/>
          </a:xfrm>
          <a:prstGeom prst="rect">
            <a:avLst/>
          </a:prstGeom>
          <a:noFill/>
        </p:spPr>
        <p:txBody>
          <a:bodyPr wrap="square" lIns="90000" tIns="46800" rIns="90000" bIns="72000" rtlCol="0" anchor="ctr" anchorCtr="0">
            <a:normAutofit lnSpcReduction="10000"/>
          </a:bodyPr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30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基本数据类型</a:t>
            </a:r>
            <a:endParaRPr kumimoji="0" lang="zh-CN" altLang="en-US" sz="3600" b="1" i="0" u="none" strike="noStrike" kern="1200" cap="none" spc="300" normalizeH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1" name="矩形 80"/>
          <p:cNvSpPr/>
          <p:nvPr>
            <p:custDataLst>
              <p:tags r:id="rId2"/>
            </p:custDataLst>
          </p:nvPr>
        </p:nvSpPr>
        <p:spPr>
          <a:xfrm>
            <a:off x="1270" y="756738"/>
            <a:ext cx="78741" cy="514883"/>
          </a:xfrm>
          <a:prstGeom prst="rect">
            <a:avLst/>
          </a:prstGeom>
          <a:solidFill>
            <a:srgbClr val="000000">
              <a:lumMod val="50000"/>
              <a:lumOff val="50000"/>
            </a:srgb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82" name="组合 81"/>
          <p:cNvGrpSpPr/>
          <p:nvPr>
            <p:custDataLst>
              <p:tags r:id="rId3"/>
            </p:custDataLst>
          </p:nvPr>
        </p:nvGrpSpPr>
        <p:grpSpPr>
          <a:xfrm>
            <a:off x="10810193" y="885604"/>
            <a:ext cx="420495" cy="269282"/>
            <a:chOff x="11382102" y="604536"/>
            <a:chExt cx="420495" cy="269282"/>
          </a:xfrm>
        </p:grpSpPr>
        <p:sp>
          <p:nvSpPr>
            <p:cNvPr id="83" name="Line 16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11382102" y="604536"/>
              <a:ext cx="420495" cy="0"/>
            </a:xfrm>
            <a:prstGeom prst="line">
              <a:avLst/>
            </a:prstGeom>
            <a:noFill/>
            <a:ln w="38100" cap="flat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84" name="Line 17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11608525" y="739177"/>
              <a:ext cx="194072" cy="0"/>
            </a:xfrm>
            <a:prstGeom prst="line">
              <a:avLst/>
            </a:prstGeom>
            <a:noFill/>
            <a:ln w="38100" cap="flat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85" name="Line 18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11500972" y="873818"/>
              <a:ext cx="301625" cy="0"/>
            </a:xfrm>
            <a:prstGeom prst="line">
              <a:avLst/>
            </a:prstGeom>
            <a:noFill/>
            <a:ln w="38100" cap="flat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800860" y="1802765"/>
            <a:ext cx="1983740" cy="4032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byte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1800860" y="5786120"/>
            <a:ext cx="1983740" cy="4032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boolean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1800860" y="5219065"/>
            <a:ext cx="1983740" cy="4032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char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1800860" y="2360295"/>
            <a:ext cx="1983740" cy="4032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short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1800860" y="2924175"/>
            <a:ext cx="1983740" cy="4032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int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1800860" y="3498215"/>
            <a:ext cx="1983740" cy="4032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long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1800860" y="4076065"/>
            <a:ext cx="1983740" cy="4032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float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1800860" y="4652645"/>
            <a:ext cx="1983740" cy="4032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double</a:t>
            </a:r>
            <a:endParaRPr lang="en-US" altLang="zh-CN"/>
          </a:p>
        </p:txBody>
      </p:sp>
      <p:sp>
        <p:nvSpPr>
          <p:cNvPr id="19" name="右箭头 18"/>
          <p:cNvSpPr/>
          <p:nvPr/>
        </p:nvSpPr>
        <p:spPr>
          <a:xfrm>
            <a:off x="3990340" y="1908175"/>
            <a:ext cx="748030" cy="191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3990340" y="5320030"/>
            <a:ext cx="748030" cy="191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3990340" y="2470785"/>
            <a:ext cx="748030" cy="191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3990340" y="5895975"/>
            <a:ext cx="748030" cy="191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3990340" y="3034665"/>
            <a:ext cx="748030" cy="191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>
            <a:off x="3990340" y="3608070"/>
            <a:ext cx="748030" cy="191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右箭头 25"/>
          <p:cNvSpPr/>
          <p:nvPr/>
        </p:nvSpPr>
        <p:spPr>
          <a:xfrm>
            <a:off x="3990340" y="4186555"/>
            <a:ext cx="748030" cy="191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右箭头 26"/>
          <p:cNvSpPr/>
          <p:nvPr/>
        </p:nvSpPr>
        <p:spPr>
          <a:xfrm>
            <a:off x="3990340" y="4763135"/>
            <a:ext cx="748030" cy="191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4944110" y="1811020"/>
            <a:ext cx="1907540" cy="412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位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4944110" y="5218430"/>
            <a:ext cx="1907540" cy="412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字符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4944110" y="2359660"/>
            <a:ext cx="1907540" cy="412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短整数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944110" y="3501390"/>
            <a:ext cx="1907540" cy="412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长整数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4944110" y="5794375"/>
            <a:ext cx="1907540" cy="412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布尔值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944110" y="2932430"/>
            <a:ext cx="1907540" cy="412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整数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4944110" y="4075430"/>
            <a:ext cx="1907540" cy="412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单精度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4944110" y="4652010"/>
            <a:ext cx="1907540" cy="412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双精度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011795" y="1811020"/>
            <a:ext cx="1974215" cy="40386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byte b=10;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011795" y="5213985"/>
            <a:ext cx="1974215" cy="40386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char c='a';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011795" y="2359660"/>
            <a:ext cx="1974215" cy="40386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short s=10;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011795" y="3509645"/>
            <a:ext cx="1974215" cy="40386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long l=100L;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8011795" y="5802630"/>
            <a:ext cx="1974215" cy="40386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boolean b=true;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8011795" y="2936875"/>
            <a:ext cx="1974215" cy="40386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int i=10;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8011795" y="4075430"/>
            <a:ext cx="1974215" cy="40386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float f=1.0f;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8011795" y="4652010"/>
            <a:ext cx="1974215" cy="40386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double d=0.2d;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7101205" y="1959610"/>
            <a:ext cx="718820" cy="114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7101205" y="5363210"/>
            <a:ext cx="718820" cy="114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7101205" y="2503805"/>
            <a:ext cx="718820" cy="114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7101205" y="5930265"/>
            <a:ext cx="718820" cy="114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7101205" y="3068320"/>
            <a:ext cx="718820" cy="114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7101205" y="3642360"/>
            <a:ext cx="718820" cy="114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7101205" y="4225290"/>
            <a:ext cx="718820" cy="114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7101205" y="4796155"/>
            <a:ext cx="718820" cy="114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1049655" y="0"/>
            <a:ext cx="5789930" cy="6858000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en-US" altLang="zh-CN" b="1" spc="150">
              <a:solidFill>
                <a:schemeClr val="tx1"/>
              </a:solidFill>
              <a:latin typeface="Arial" panose="020B0604020202020204" pitchFamily="34" charset="0"/>
              <a:ea typeface="+mn-lt"/>
              <a:cs typeface="+mn-lt"/>
              <a:sym typeface="+mn-ea"/>
            </a:endParaRPr>
          </a:p>
          <a:p>
            <a:pPr algn="ctr"/>
            <a:endParaRPr lang="en-US" altLang="zh-CN" b="1" spc="150">
              <a:solidFill>
                <a:schemeClr val="tx1"/>
              </a:solidFill>
              <a:latin typeface="Arial" panose="020B0604020202020204" pitchFamily="34" charset="0"/>
              <a:ea typeface="+mn-lt"/>
              <a:cs typeface="+mn-lt"/>
              <a:sym typeface="+mn-ea"/>
            </a:endParaRPr>
          </a:p>
        </p:txBody>
      </p:sp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355428" y="3391694"/>
            <a:ext cx="203545" cy="74612"/>
            <a:chOff x="9839643" y="910585"/>
            <a:chExt cx="203545" cy="74612"/>
          </a:xfrm>
        </p:grpSpPr>
        <p:cxnSp>
          <p:nvCxnSpPr>
            <p:cNvPr id="7" name="直接连接符 6"/>
            <p:cNvCxnSpPr/>
            <p:nvPr>
              <p:custDataLst>
                <p:tags r:id="rId3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  <p:cxnSp>
          <p:nvCxnSpPr>
            <p:cNvPr id="8" name="直接连接符 7"/>
            <p:cNvCxnSpPr/>
            <p:nvPr>
              <p:custDataLst>
                <p:tags r:id="rId4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</p:grpSp>
      <p:sp>
        <p:nvSpPr>
          <p:cNvPr id="13" name="矩形 12"/>
          <p:cNvSpPr/>
          <p:nvPr>
            <p:custDataLst>
              <p:tags r:id="rId5"/>
            </p:custDataLst>
          </p:nvPr>
        </p:nvSpPr>
        <p:spPr>
          <a:xfrm>
            <a:off x="439200" y="6259513"/>
            <a:ext cx="36000" cy="304456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>
            <p:custDataLst>
              <p:tags r:id="rId6"/>
            </p:custDataLst>
          </p:nvPr>
        </p:nvSpPr>
        <p:spPr>
          <a:xfrm>
            <a:off x="439200" y="5813254"/>
            <a:ext cx="36000" cy="304456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6" name="矩形 35"/>
          <p:cNvSpPr/>
          <p:nvPr>
            <p:custDataLst>
              <p:tags r:id="rId7"/>
            </p:custDataLst>
          </p:nvPr>
        </p:nvSpPr>
        <p:spPr>
          <a:xfrm rot="5400000">
            <a:off x="439200" y="222031"/>
            <a:ext cx="36000" cy="180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>
            <p:custDataLst>
              <p:tags r:id="rId8"/>
            </p:custDataLst>
          </p:nvPr>
        </p:nvSpPr>
        <p:spPr>
          <a:xfrm>
            <a:off x="6961293" y="294203"/>
            <a:ext cx="4363720" cy="1553012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p>
            <a:pPr>
              <a:lnSpc>
                <a:spcPct val="120000"/>
              </a:lnSpc>
            </a:pPr>
            <a:r>
              <a:rPr lang="zh-CN" altLang="en-US" sz="4400" b="1" spc="3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案例一</a:t>
            </a:r>
            <a:endParaRPr lang="zh-CN" altLang="en-US" sz="4400" b="1" spc="300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>
            <p:custDataLst>
              <p:tags r:id="rId9"/>
            </p:custDataLst>
          </p:nvPr>
        </p:nvSpPr>
        <p:spPr>
          <a:xfrm>
            <a:off x="6839585" y="1705610"/>
            <a:ext cx="4965065" cy="417957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p>
            <a:pPr>
              <a:lnSpc>
                <a:spcPct val="120000"/>
              </a:lnSpc>
            </a:pPr>
            <a:r>
              <a:rPr lang="en-US" altLang="zh-CN" sz="2800" b="1">
                <a:solidFill>
                  <a:schemeClr val="tx1"/>
                </a:solidFill>
                <a:ea typeface="+mn-lt"/>
                <a:cs typeface="+mn-lt"/>
                <a:sym typeface="+mn-ea"/>
              </a:rPr>
              <a:t>byte 数据类型:</a:t>
            </a:r>
            <a:endParaRPr lang="en-US" altLang="zh-CN" sz="2800" b="1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800">
                <a:solidFill>
                  <a:schemeClr val="tx1"/>
                </a:solidFill>
                <a:ea typeface="+mn-lt"/>
                <a:cs typeface="+mn-lt"/>
                <a:sym typeface="+mn-ea"/>
              </a:rPr>
              <a:t>	1.最小值是 -128；</a:t>
            </a:r>
            <a:endParaRPr lang="en-US" altLang="zh-CN" sz="280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800">
                <a:solidFill>
                  <a:schemeClr val="tx1"/>
                </a:solidFill>
                <a:ea typeface="+mn-lt"/>
                <a:cs typeface="+mn-lt"/>
                <a:sym typeface="+mn-ea"/>
              </a:rPr>
              <a:t>	2.最大值是 127；</a:t>
            </a:r>
            <a:endParaRPr lang="en-US" altLang="zh-CN" sz="280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800">
                <a:solidFill>
                  <a:schemeClr val="tx1"/>
                </a:solidFill>
                <a:ea typeface="+mn-lt"/>
                <a:cs typeface="+mn-lt"/>
                <a:sym typeface="+mn-ea"/>
              </a:rPr>
              <a:t>	3.默认值是 0；</a:t>
            </a:r>
            <a:endParaRPr lang="en-US" altLang="zh-CN" sz="280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800">
                <a:solidFill>
                  <a:schemeClr val="tx1"/>
                </a:solidFill>
                <a:ea typeface="+mn-lt"/>
                <a:cs typeface="+mn-lt"/>
                <a:sym typeface="+mn-ea"/>
              </a:rPr>
              <a:t>	4.byte 类型用在大型数组中节约空间，主要代替整数，因为 byte 变量占用的空间只有 int 类型的四分之一；</a:t>
            </a:r>
            <a:endParaRPr lang="en-US" altLang="zh-CN" sz="280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lnSpc>
                <a:spcPct val="120000"/>
              </a:lnSpc>
            </a:pPr>
            <a:endParaRPr lang="en-US" altLang="zh-CN" sz="2800" b="1" spc="150">
              <a:solidFill>
                <a:schemeClr val="tx1"/>
              </a:solidFill>
              <a:latin typeface="Arial" panose="020B0604020202020204" pitchFamily="34" charset="0"/>
              <a:ea typeface="+mn-lt"/>
              <a:cs typeface="+mn-lt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67180" y="868045"/>
            <a:ext cx="4754245" cy="5121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2000">
                <a:solidFill>
                  <a:schemeClr val="tx1"/>
                </a:solidFill>
              </a:rPr>
              <a:t>public class HelloWord {</a:t>
            </a:r>
            <a:endParaRPr lang="zh-CN" altLang="en-US" sz="2000">
              <a:solidFill>
                <a:schemeClr val="tx1"/>
              </a:solidFill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</a:rPr>
              <a:t>    public static void main(String [] args){</a:t>
            </a:r>
            <a:endParaRPr lang="zh-CN" altLang="en-US" sz="2000">
              <a:solidFill>
                <a:schemeClr val="tx1"/>
              </a:solidFill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</a:rPr>
              <a:t>           byte i=129;//报错，超过大小</a:t>
            </a:r>
            <a:endParaRPr lang="zh-CN" altLang="en-US" sz="2000">
              <a:solidFill>
                <a:schemeClr val="tx1"/>
              </a:solidFill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</a:rPr>
              <a:t>           byte b=127;</a:t>
            </a:r>
            <a:endParaRPr lang="zh-CN" altLang="en-US" sz="2000">
              <a:solidFill>
                <a:schemeClr val="tx1"/>
              </a:solidFill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</a:rPr>
              <a:t>           byte c=-129; //报错，超过大小;</a:t>
            </a:r>
            <a:endParaRPr lang="zh-CN" altLang="en-US" sz="2000">
              <a:solidFill>
                <a:schemeClr val="tx1"/>
              </a:solidFill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</a:rPr>
              <a:t>           byte d=-127;</a:t>
            </a:r>
            <a:endParaRPr lang="zh-CN" altLang="en-US" sz="2000">
              <a:solidFill>
                <a:schemeClr val="tx1"/>
              </a:solidFill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</a:rPr>
              <a:t>     }</a:t>
            </a:r>
            <a:endParaRPr lang="zh-CN" altLang="en-US" sz="2000">
              <a:solidFill>
                <a:schemeClr val="tx1"/>
              </a:solidFill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</a:rPr>
              <a:t>}</a:t>
            </a:r>
            <a:endParaRPr lang="zh-CN" altLang="en-US" sz="2000">
              <a:solidFill>
                <a:schemeClr val="tx1"/>
              </a:solidFill>
            </a:endParaRPr>
          </a:p>
          <a:p>
            <a:pPr algn="l"/>
            <a:endParaRPr lang="zh-CN" altLang="en-US" sz="2000">
              <a:solidFill>
                <a:schemeClr val="tx1"/>
              </a:solidFill>
            </a:endParaRPr>
          </a:p>
        </p:txBody>
      </p:sp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>
            <p:custDataLst>
              <p:tags r:id="rId1"/>
            </p:custDataLst>
          </p:nvPr>
        </p:nvSpPr>
        <p:spPr>
          <a:xfrm flipH="1">
            <a:off x="0" y="0"/>
            <a:ext cx="12192000" cy="3443189"/>
          </a:xfrm>
          <a:custGeom>
            <a:avLst/>
            <a:gdLst>
              <a:gd name="connsiteX0" fmla="*/ 12192000 w 12192000"/>
              <a:gd name="connsiteY0" fmla="*/ 0 h 3443189"/>
              <a:gd name="connsiteX1" fmla="*/ 0 w 12192000"/>
              <a:gd name="connsiteY1" fmla="*/ 0 h 3443189"/>
              <a:gd name="connsiteX2" fmla="*/ 0 w 12192000"/>
              <a:gd name="connsiteY2" fmla="*/ 3252436 h 3443189"/>
              <a:gd name="connsiteX3" fmla="*/ 12192000 w 12192000"/>
              <a:gd name="connsiteY3" fmla="*/ 2780804 h 3443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43189">
                <a:moveTo>
                  <a:pt x="12192000" y="0"/>
                </a:moveTo>
                <a:lnTo>
                  <a:pt x="0" y="0"/>
                </a:lnTo>
                <a:lnTo>
                  <a:pt x="0" y="3252436"/>
                </a:lnTo>
                <a:cubicBezTo>
                  <a:pt x="6096000" y="3873004"/>
                  <a:pt x="6096000" y="2780804"/>
                  <a:pt x="12192000" y="2780804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" name="任意多边形: 形状 11"/>
          <p:cNvSpPr/>
          <p:nvPr>
            <p:custDataLst>
              <p:tags r:id="rId2"/>
            </p:custDataLst>
          </p:nvPr>
        </p:nvSpPr>
        <p:spPr>
          <a:xfrm flipH="1">
            <a:off x="0" y="2937820"/>
            <a:ext cx="12192000" cy="817639"/>
          </a:xfrm>
          <a:custGeom>
            <a:avLst/>
            <a:gdLst>
              <a:gd name="connsiteX0" fmla="*/ 12192000 w 12192000"/>
              <a:gd name="connsiteY0" fmla="*/ 0 h 817639"/>
              <a:gd name="connsiteX1" fmla="*/ 0 w 12192000"/>
              <a:gd name="connsiteY1" fmla="*/ 471632 h 817639"/>
              <a:gd name="connsiteX2" fmla="*/ 0 w 12192000"/>
              <a:gd name="connsiteY2" fmla="*/ 626886 h 817639"/>
              <a:gd name="connsiteX3" fmla="*/ 12192000 w 12192000"/>
              <a:gd name="connsiteY3" fmla="*/ 155254 h 8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817639">
                <a:moveTo>
                  <a:pt x="12192000" y="0"/>
                </a:moveTo>
                <a:cubicBezTo>
                  <a:pt x="6096000" y="0"/>
                  <a:pt x="6096000" y="1092200"/>
                  <a:pt x="0" y="471632"/>
                </a:cubicBezTo>
                <a:lnTo>
                  <a:pt x="0" y="626886"/>
                </a:lnTo>
                <a:cubicBezTo>
                  <a:pt x="6096000" y="1247454"/>
                  <a:pt x="6096000" y="155254"/>
                  <a:pt x="12192000" y="155254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1146175" y="552450"/>
            <a:ext cx="5643880" cy="831850"/>
          </a:xfrm>
          <a:prstGeom prst="rect">
            <a:avLst/>
          </a:prstGeom>
          <a:noFill/>
        </p:spPr>
        <p:txBody>
          <a:bodyPr wrap="square" lIns="101600" tIns="38100" rIns="63500" bIns="38100" rtlCol="0" anchor="b" anchorCtr="0">
            <a:norm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3600" b="1" spc="3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案例二</a:t>
            </a:r>
            <a:endParaRPr lang="en-US" altLang="zh-CN" sz="3600" b="1" spc="3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650875" y="2026285"/>
            <a:ext cx="4670425" cy="3258185"/>
          </a:xfrm>
          <a:prstGeom prst="rect">
            <a:avLst/>
          </a:prstGeom>
          <a:noFill/>
        </p:spPr>
        <p:txBody>
          <a:bodyPr wrap="square" lIns="101600" tIns="0" rIns="82550" bIns="0" rtlCol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indent="0" font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ct val="130000"/>
              <a:buFont typeface="WPS-Bullets" pitchFamily="2" charset="0"/>
              <a:buNone/>
            </a:pPr>
            <a:r>
              <a:rPr lang="zh-CN" altLang="en-US" sz="2400">
                <a:solidFill>
                  <a:schemeClr val="tx1"/>
                </a:solidFill>
                <a:ea typeface="+mn-lt"/>
                <a:cs typeface="+mn-lt"/>
                <a:sym typeface="+mn-ea"/>
              </a:rPr>
              <a:t> </a:t>
            </a:r>
            <a:r>
              <a:rPr lang="en-US" altLang="zh-CN" sz="2400">
                <a:solidFill>
                  <a:schemeClr val="tx1"/>
                </a:solidFill>
                <a:ea typeface="+mn-lt"/>
                <a:cs typeface="+mn-lt"/>
                <a:sym typeface="+mn-ea"/>
              </a:rPr>
              <a:t>short</a:t>
            </a:r>
            <a:r>
              <a:rPr lang="zh-CN" altLang="en-US" sz="24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类型</a:t>
            </a:r>
            <a:r>
              <a:rPr lang="en-US" altLang="zh-CN" sz="2400">
                <a:solidFill>
                  <a:schemeClr val="tx1"/>
                </a:solidFill>
                <a:ea typeface="+mn-lt"/>
                <a:cs typeface="+mn-lt"/>
                <a:sym typeface="+mn-ea"/>
              </a:rPr>
              <a:t>:</a:t>
            </a:r>
            <a:endParaRPr lang="zh-CN" altLang="en-US" sz="2400">
              <a:solidFill>
                <a:schemeClr val="tx1"/>
              </a:solidFill>
              <a:ea typeface="+mn-lt"/>
              <a:cs typeface="+mn-lt"/>
            </a:endParaRPr>
          </a:p>
          <a:p>
            <a:pPr indent="0" font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ct val="130000"/>
              <a:buFont typeface="WPS-Bullets" pitchFamily="2" charset="0"/>
              <a:buNone/>
            </a:pPr>
            <a:r>
              <a:rPr lang="en-US" altLang="zh-CN" sz="2400">
                <a:solidFill>
                  <a:schemeClr val="tx1"/>
                </a:solidFill>
                <a:ea typeface="+mn-lt"/>
                <a:cs typeface="+mn-lt"/>
                <a:sym typeface="+mn-ea"/>
              </a:rPr>
              <a:t>	1.</a:t>
            </a:r>
            <a:r>
              <a:rPr lang="zh-CN" altLang="en-US" sz="2400">
                <a:solidFill>
                  <a:schemeClr val="tx1"/>
                </a:solidFill>
                <a:ea typeface="+mn-lt"/>
                <a:cs typeface="+mn-lt"/>
                <a:sym typeface="+mn-ea"/>
              </a:rPr>
              <a:t>最小值是 -32768；</a:t>
            </a:r>
            <a:endParaRPr lang="zh-CN" altLang="en-US" sz="2400">
              <a:solidFill>
                <a:schemeClr val="tx1"/>
              </a:solidFill>
              <a:ea typeface="+mn-lt"/>
              <a:cs typeface="+mn-lt"/>
            </a:endParaRPr>
          </a:p>
          <a:p>
            <a:pPr indent="0" font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ct val="130000"/>
              <a:buFont typeface="WPS-Bullets" pitchFamily="2" charset="0"/>
              <a:buNone/>
            </a:pPr>
            <a:r>
              <a:rPr lang="en-US" altLang="zh-CN" sz="2400">
                <a:solidFill>
                  <a:schemeClr val="tx1"/>
                </a:solidFill>
                <a:ea typeface="+mn-lt"/>
                <a:cs typeface="+mn-lt"/>
                <a:sym typeface="+mn-ea"/>
              </a:rPr>
              <a:t>	2.</a:t>
            </a:r>
            <a:r>
              <a:rPr lang="zh-CN" altLang="en-US" sz="2400">
                <a:solidFill>
                  <a:schemeClr val="tx1"/>
                </a:solidFill>
                <a:ea typeface="+mn-lt"/>
                <a:cs typeface="+mn-lt"/>
                <a:sym typeface="+mn-ea"/>
              </a:rPr>
              <a:t>最大值是 32767；</a:t>
            </a:r>
            <a:endParaRPr lang="zh-CN" altLang="en-US" sz="2400">
              <a:solidFill>
                <a:schemeClr val="tx1"/>
              </a:solidFill>
              <a:ea typeface="+mn-lt"/>
              <a:cs typeface="+mn-lt"/>
            </a:endParaRPr>
          </a:p>
          <a:p>
            <a:pPr indent="0" font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ct val="130000"/>
              <a:buFont typeface="WPS-Bullets" pitchFamily="2" charset="0"/>
              <a:buNone/>
            </a:pPr>
            <a:r>
              <a:rPr lang="en-US" altLang="zh-CN" sz="2400">
                <a:solidFill>
                  <a:schemeClr val="tx1"/>
                </a:solidFill>
                <a:ea typeface="+mn-lt"/>
                <a:cs typeface="+mn-lt"/>
                <a:sym typeface="+mn-ea"/>
              </a:rPr>
              <a:t>	3.</a:t>
            </a:r>
            <a:r>
              <a:rPr lang="zh-CN" altLang="en-US" sz="2400">
                <a:solidFill>
                  <a:schemeClr val="tx1"/>
                </a:solidFill>
                <a:ea typeface="+mn-lt"/>
                <a:cs typeface="+mn-lt"/>
                <a:sym typeface="+mn-ea"/>
              </a:rPr>
              <a:t>Short 数据类型也可以像 byte 那样节省空间。一个short变量是int型变量所占空间的二分之一；</a:t>
            </a:r>
            <a:endParaRPr lang="zh-CN" altLang="en-US" sz="2400">
              <a:solidFill>
                <a:schemeClr val="tx1"/>
              </a:solidFill>
              <a:ea typeface="+mn-lt"/>
              <a:cs typeface="+mn-lt"/>
            </a:endParaRPr>
          </a:p>
          <a:p>
            <a:pPr indent="0" font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ct val="130000"/>
              <a:buFont typeface="WPS-Bullets" pitchFamily="2" charset="0"/>
              <a:buNone/>
            </a:pPr>
            <a:r>
              <a:rPr lang="en-US" altLang="zh-CN" sz="2400">
                <a:solidFill>
                  <a:schemeClr val="tx1"/>
                </a:solidFill>
                <a:ea typeface="+mn-lt"/>
                <a:cs typeface="+mn-lt"/>
                <a:sym typeface="+mn-ea"/>
              </a:rPr>
              <a:t>	4.</a:t>
            </a:r>
            <a:r>
              <a:rPr lang="zh-CN" altLang="en-US" sz="2400">
                <a:solidFill>
                  <a:schemeClr val="tx1"/>
                </a:solidFill>
                <a:ea typeface="+mn-lt"/>
                <a:cs typeface="+mn-lt"/>
                <a:sym typeface="+mn-ea"/>
              </a:rPr>
              <a:t>默认值是 0；</a:t>
            </a:r>
            <a:endParaRPr lang="zh-CN" altLang="en-US" sz="2400" spc="150" dirty="0">
              <a:solidFill>
                <a:schemeClr val="tx1"/>
              </a:solidFill>
              <a:latin typeface="Arial" panose="020B0604020202020204" pitchFamily="34" charset="0"/>
              <a:ea typeface="+mn-lt"/>
              <a:cs typeface="+mn-lt"/>
              <a:sym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82360" y="1144270"/>
            <a:ext cx="5453380" cy="5022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tx1"/>
                </a:solidFill>
              </a:rPr>
              <a:t>public class HelloWord {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    public static void main(String [] args){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           short  i=327685;//报错，超过大小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           short b=127;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           short c=32767; //报错，超过大小;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           short d=-127;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     }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}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5"/>
    </p:custData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>
            <p:custDataLst>
              <p:tags r:id="rId1"/>
            </p:custDataLst>
          </p:nvPr>
        </p:nvGrpSpPr>
        <p:grpSpPr>
          <a:xfrm flipV="1">
            <a:off x="10173335" y="5083810"/>
            <a:ext cx="2026920" cy="1776095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2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rgbClr val="5EBEE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cap="none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任意多边形: 形状 14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rgbClr val="5EBEE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cap="none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任意多边形: 形状 15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rgbClr val="17698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cap="none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TextBox 5"/>
          <p:cNvSpPr txBox="1"/>
          <p:nvPr>
            <p:custDataLst>
              <p:tags r:id="rId5"/>
            </p:custDataLst>
          </p:nvPr>
        </p:nvSpPr>
        <p:spPr>
          <a:xfrm>
            <a:off x="447681" y="548512"/>
            <a:ext cx="11344266" cy="58840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b="1" spc="3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知识要点</a:t>
            </a:r>
            <a:endParaRPr lang="zh-CN" altLang="en-US" sz="2800" b="1" spc="3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>
            <p:custDataLst>
              <p:tags r:id="rId6"/>
            </p:custDataLst>
          </p:nvPr>
        </p:nvSpPr>
        <p:spPr>
          <a:xfrm>
            <a:off x="1369060" y="1619885"/>
            <a:ext cx="9686290" cy="3618865"/>
          </a:xfrm>
          <a:prstGeom prst="rect">
            <a:avLst/>
          </a:prstGeom>
          <a:solidFill>
            <a:srgbClr val="FFFFFF"/>
          </a:solidFill>
          <a:ln w="28575">
            <a:noFill/>
          </a:ln>
          <a:effectLst>
            <a:outerShdw blurRad="76200" dist="38100" dir="5400000" algn="t" rotWithShape="0">
              <a:srgbClr val="5EBEE4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7"/>
            </p:custDataLst>
          </p:nvPr>
        </p:nvSpPr>
        <p:spPr>
          <a:xfrm>
            <a:off x="1368902" y="1620005"/>
            <a:ext cx="2142790" cy="417343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000" b="1" spc="300">
                <a:solidFill>
                  <a:srgbClr val="2F7174"/>
                </a:solidFill>
                <a:latin typeface="微软雅黑" panose="020B0503020204020204" charset="-122"/>
                <a:ea typeface="微软雅黑" panose="020B0503020204020204" charset="-122"/>
              </a:rPr>
              <a:t>数据类型</a:t>
            </a:r>
            <a:r>
              <a:rPr kumimoji="1" lang="en-US" altLang="zh-CN" sz="2000" b="1" spc="300">
                <a:solidFill>
                  <a:srgbClr val="2F7174"/>
                </a:solidFill>
                <a:latin typeface="微软雅黑" panose="020B0503020204020204" charset="-122"/>
                <a:ea typeface="微软雅黑" panose="020B0503020204020204" charset="-122"/>
              </a:rPr>
              <a:t>int</a:t>
            </a:r>
            <a:endParaRPr kumimoji="1" lang="en-US" altLang="zh-CN" sz="2000" b="1" spc="300">
              <a:solidFill>
                <a:srgbClr val="2F717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91970" y="2346325"/>
            <a:ext cx="894207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tx1"/>
                </a:solidFill>
                <a:ea typeface="+mn-lt"/>
                <a:cs typeface="+mn-lt"/>
                <a:sym typeface="+mn-ea"/>
              </a:rPr>
              <a:t>	1.最小值是 -2,147,483,648；</a:t>
            </a:r>
            <a:endParaRPr lang="en-US" altLang="zh-CN" sz="280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altLang="zh-CN" sz="2800">
                <a:solidFill>
                  <a:schemeClr val="tx1"/>
                </a:solidFill>
                <a:ea typeface="+mn-lt"/>
                <a:cs typeface="+mn-lt"/>
                <a:sym typeface="+mn-ea"/>
              </a:rPr>
              <a:t>	2.最大值是 2,147,483,647；</a:t>
            </a:r>
            <a:endParaRPr lang="en-US" altLang="zh-CN" sz="280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altLang="zh-CN" sz="2800">
                <a:solidFill>
                  <a:schemeClr val="tx1"/>
                </a:solidFill>
                <a:ea typeface="+mn-lt"/>
                <a:cs typeface="+mn-lt"/>
                <a:sym typeface="+mn-ea"/>
              </a:rPr>
              <a:t>	3.一般地整型变量默认为 int 类型；</a:t>
            </a:r>
            <a:endParaRPr lang="en-US" altLang="zh-CN" sz="280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altLang="zh-CN" sz="2800">
                <a:solidFill>
                  <a:schemeClr val="tx1"/>
                </a:solidFill>
                <a:ea typeface="+mn-lt"/>
                <a:cs typeface="+mn-lt"/>
                <a:sym typeface="+mn-ea"/>
              </a:rPr>
              <a:t>	4.默认值是 0 ；</a:t>
            </a:r>
            <a:endParaRPr lang="en-US" altLang="zh-CN" sz="280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altLang="zh-CN" sz="2800">
                <a:solidFill>
                  <a:schemeClr val="tx1"/>
                </a:solidFill>
                <a:ea typeface="+mn-lt"/>
                <a:cs typeface="+mn-lt"/>
                <a:sym typeface="+mn-ea"/>
              </a:rPr>
              <a:t>	5.例子：int a = 100000, int b = -200000。</a:t>
            </a:r>
            <a:endParaRPr lang="en-US" altLang="zh-CN" sz="2800">
              <a:solidFill>
                <a:schemeClr val="tx1"/>
              </a:solidFill>
              <a:ea typeface="+mn-lt"/>
              <a:cs typeface="+mn-lt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>
            <p:custDataLst>
              <p:tags r:id="rId1"/>
            </p:custDataLst>
          </p:nvPr>
        </p:nvSpPr>
        <p:spPr>
          <a:xfrm flipH="1">
            <a:off x="0" y="0"/>
            <a:ext cx="12192000" cy="3443189"/>
          </a:xfrm>
          <a:custGeom>
            <a:avLst/>
            <a:gdLst>
              <a:gd name="connsiteX0" fmla="*/ 12192000 w 12192000"/>
              <a:gd name="connsiteY0" fmla="*/ 0 h 3443189"/>
              <a:gd name="connsiteX1" fmla="*/ 0 w 12192000"/>
              <a:gd name="connsiteY1" fmla="*/ 0 h 3443189"/>
              <a:gd name="connsiteX2" fmla="*/ 0 w 12192000"/>
              <a:gd name="connsiteY2" fmla="*/ 3252436 h 3443189"/>
              <a:gd name="connsiteX3" fmla="*/ 12192000 w 12192000"/>
              <a:gd name="connsiteY3" fmla="*/ 2780804 h 3443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43189">
                <a:moveTo>
                  <a:pt x="12192000" y="0"/>
                </a:moveTo>
                <a:lnTo>
                  <a:pt x="0" y="0"/>
                </a:lnTo>
                <a:lnTo>
                  <a:pt x="0" y="3252436"/>
                </a:lnTo>
                <a:cubicBezTo>
                  <a:pt x="6096000" y="3873004"/>
                  <a:pt x="6096000" y="2780804"/>
                  <a:pt x="12192000" y="2780804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" name="任意多边形: 形状 11"/>
          <p:cNvSpPr/>
          <p:nvPr>
            <p:custDataLst>
              <p:tags r:id="rId2"/>
            </p:custDataLst>
          </p:nvPr>
        </p:nvSpPr>
        <p:spPr>
          <a:xfrm flipH="1">
            <a:off x="0" y="2937820"/>
            <a:ext cx="12192000" cy="817639"/>
          </a:xfrm>
          <a:custGeom>
            <a:avLst/>
            <a:gdLst>
              <a:gd name="connsiteX0" fmla="*/ 12192000 w 12192000"/>
              <a:gd name="connsiteY0" fmla="*/ 0 h 817639"/>
              <a:gd name="connsiteX1" fmla="*/ 0 w 12192000"/>
              <a:gd name="connsiteY1" fmla="*/ 471632 h 817639"/>
              <a:gd name="connsiteX2" fmla="*/ 0 w 12192000"/>
              <a:gd name="connsiteY2" fmla="*/ 626886 h 817639"/>
              <a:gd name="connsiteX3" fmla="*/ 12192000 w 12192000"/>
              <a:gd name="connsiteY3" fmla="*/ 155254 h 8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817639">
                <a:moveTo>
                  <a:pt x="12192000" y="0"/>
                </a:moveTo>
                <a:cubicBezTo>
                  <a:pt x="6096000" y="0"/>
                  <a:pt x="6096000" y="1092200"/>
                  <a:pt x="0" y="471632"/>
                </a:cubicBezTo>
                <a:lnTo>
                  <a:pt x="0" y="626886"/>
                </a:lnTo>
                <a:cubicBezTo>
                  <a:pt x="6096000" y="1247454"/>
                  <a:pt x="6096000" y="155254"/>
                  <a:pt x="12192000" y="155254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538480" y="169545"/>
            <a:ext cx="5643880" cy="831850"/>
          </a:xfrm>
          <a:prstGeom prst="rect">
            <a:avLst/>
          </a:prstGeom>
          <a:noFill/>
        </p:spPr>
        <p:txBody>
          <a:bodyPr wrap="square" lIns="101600" tIns="38100" rIns="63500" bIns="38100" rtlCol="0" anchor="b" anchorCtr="0">
            <a:norm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3600" b="1" spc="3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案例三</a:t>
            </a:r>
            <a:endParaRPr lang="zh-CN" sz="3600" b="1" spc="3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881380" y="1144270"/>
            <a:ext cx="4670425" cy="4832985"/>
          </a:xfrm>
          <a:prstGeom prst="rect">
            <a:avLst/>
          </a:prstGeom>
          <a:noFill/>
        </p:spPr>
        <p:txBody>
          <a:bodyPr wrap="square" lIns="101600" tIns="0" rIns="82550" bIns="0" rtlCol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>
              <a:lnSpc>
                <a:spcPct val="90000"/>
              </a:lnSpc>
            </a:pPr>
            <a:r>
              <a:rPr lang="en-US" altLang="zh-CN" sz="2000">
                <a:ea typeface="+mn-lt"/>
                <a:cs typeface="+mn-lt"/>
                <a:sym typeface="+mn-ea"/>
              </a:rPr>
              <a:t>long</a:t>
            </a:r>
            <a:r>
              <a:rPr lang="zh-CN" altLang="en-US" sz="2000">
                <a:ea typeface="宋体" panose="02010600030101010101" pitchFamily="2" charset="-122"/>
                <a:cs typeface="+mn-lt"/>
                <a:sym typeface="+mn-ea"/>
              </a:rPr>
              <a:t>类型</a:t>
            </a:r>
            <a:r>
              <a:rPr lang="en-US" altLang="zh-CN" sz="2000">
                <a:ea typeface="宋体" panose="02010600030101010101" pitchFamily="2" charset="-122"/>
                <a:cs typeface="+mn-lt"/>
                <a:sym typeface="+mn-ea"/>
              </a:rPr>
              <a:t>:</a:t>
            </a:r>
            <a:endParaRPr lang="en-US" altLang="zh-CN" sz="2000">
              <a:ea typeface="+mn-lt"/>
              <a:cs typeface="+mn-lt"/>
              <a:sym typeface="+mn-ea"/>
            </a:endParaRPr>
          </a:p>
          <a:p>
            <a:pPr>
              <a:lnSpc>
                <a:spcPct val="90000"/>
              </a:lnSpc>
            </a:pPr>
            <a:r>
              <a:rPr lang="en-US" altLang="zh-CN" sz="2000">
                <a:ea typeface="+mn-lt"/>
                <a:cs typeface="+mn-lt"/>
                <a:sym typeface="+mn-ea"/>
              </a:rPr>
              <a:t>1.</a:t>
            </a:r>
            <a:r>
              <a:rPr lang="zh-CN" altLang="en-US" sz="2000">
                <a:ea typeface="+mn-lt"/>
                <a:cs typeface="+mn-lt"/>
                <a:sym typeface="+mn-ea"/>
              </a:rPr>
              <a:t>最小值</a:t>
            </a:r>
            <a:r>
              <a:rPr lang="en-US" altLang="zh-CN" sz="2000">
                <a:ea typeface="+mn-lt"/>
                <a:cs typeface="+mn-lt"/>
                <a:sym typeface="+mn-ea"/>
              </a:rPr>
              <a:t>:</a:t>
            </a:r>
            <a:endParaRPr lang="en-US" altLang="zh-CN" sz="2000">
              <a:ea typeface="+mn-lt"/>
              <a:cs typeface="+mn-lt"/>
              <a:sym typeface="+mn-ea"/>
            </a:endParaRPr>
          </a:p>
          <a:p>
            <a:pPr>
              <a:lnSpc>
                <a:spcPct val="90000"/>
              </a:lnSpc>
            </a:pPr>
            <a:r>
              <a:rPr lang="zh-CN" altLang="en-US" sz="2000">
                <a:ea typeface="+mn-lt"/>
                <a:cs typeface="+mn-lt"/>
                <a:sym typeface="+mn-ea"/>
              </a:rPr>
              <a:t>      -9,223,372,036,854,775,808；</a:t>
            </a:r>
            <a:endParaRPr lang="zh-CN" altLang="en-US" sz="200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altLang="zh-CN" sz="2000">
                <a:ea typeface="+mn-lt"/>
                <a:cs typeface="+mn-lt"/>
                <a:sym typeface="+mn-ea"/>
              </a:rPr>
              <a:t>2.</a:t>
            </a:r>
            <a:r>
              <a:rPr lang="zh-CN" altLang="en-US" sz="2000">
                <a:ea typeface="+mn-lt"/>
                <a:cs typeface="+mn-lt"/>
                <a:sym typeface="+mn-ea"/>
              </a:rPr>
              <a:t>最大值</a:t>
            </a:r>
            <a:r>
              <a:rPr lang="en-US" altLang="zh-CN" sz="2000">
                <a:ea typeface="+mn-lt"/>
                <a:cs typeface="+mn-lt"/>
                <a:sym typeface="+mn-ea"/>
              </a:rPr>
              <a:t>:</a:t>
            </a:r>
            <a:endParaRPr lang="en-US" altLang="zh-CN" sz="2000">
              <a:ea typeface="+mn-lt"/>
              <a:cs typeface="+mn-lt"/>
              <a:sym typeface="+mn-ea"/>
            </a:endParaRPr>
          </a:p>
          <a:p>
            <a:pPr>
              <a:lnSpc>
                <a:spcPct val="90000"/>
              </a:lnSpc>
            </a:pPr>
            <a:r>
              <a:rPr lang="zh-CN" altLang="en-US" sz="2000">
                <a:ea typeface="+mn-lt"/>
                <a:cs typeface="+mn-lt"/>
                <a:sym typeface="+mn-ea"/>
              </a:rPr>
              <a:t>      9,223,372,036,854,775,807；</a:t>
            </a:r>
            <a:endParaRPr lang="zh-CN" altLang="en-US" sz="200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altLang="zh-CN" sz="2000">
                <a:ea typeface="+mn-lt"/>
                <a:cs typeface="+mn-lt"/>
                <a:sym typeface="+mn-ea"/>
              </a:rPr>
              <a:t>3.</a:t>
            </a:r>
            <a:r>
              <a:rPr lang="zh-CN" altLang="en-US" sz="2000">
                <a:ea typeface="+mn-lt"/>
                <a:cs typeface="+mn-lt"/>
                <a:sym typeface="+mn-ea"/>
              </a:rPr>
              <a:t>这种类型主要使用在需要比较大整数的系统上；</a:t>
            </a:r>
            <a:endParaRPr lang="zh-CN" altLang="en-US" sz="200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altLang="zh-CN" sz="2000">
                <a:ea typeface="+mn-lt"/>
                <a:cs typeface="+mn-lt"/>
                <a:sym typeface="+mn-ea"/>
              </a:rPr>
              <a:t>4.</a:t>
            </a:r>
            <a:r>
              <a:rPr lang="zh-CN" altLang="en-US" sz="2000">
                <a:ea typeface="+mn-lt"/>
                <a:cs typeface="+mn-lt"/>
                <a:sym typeface="+mn-ea"/>
              </a:rPr>
              <a:t>默认值是 0L；</a:t>
            </a:r>
            <a:endParaRPr lang="zh-CN" altLang="en-US" sz="200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altLang="zh-CN" sz="2000">
                <a:ea typeface="+mn-lt"/>
                <a:cs typeface="+mn-lt"/>
                <a:sym typeface="+mn-ea"/>
              </a:rPr>
              <a:t>5.</a:t>
            </a:r>
            <a:r>
              <a:rPr lang="zh-CN" altLang="en-US" sz="2000">
                <a:ea typeface="+mn-lt"/>
                <a:cs typeface="+mn-lt"/>
                <a:sym typeface="+mn-ea"/>
              </a:rPr>
              <a:t>例子： long a = 100000L，Long b = -200000L。</a:t>
            </a:r>
            <a:endParaRPr lang="zh-CN" altLang="en-US" sz="200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altLang="zh-CN" sz="2000">
                <a:ea typeface="+mn-lt"/>
                <a:cs typeface="+mn-lt"/>
                <a:sym typeface="+mn-ea"/>
              </a:rPr>
              <a:t>	6.</a:t>
            </a:r>
            <a:r>
              <a:rPr lang="zh-CN" altLang="en-US" sz="2000">
                <a:ea typeface="+mn-lt"/>
                <a:cs typeface="+mn-lt"/>
                <a:sym typeface="+mn-ea"/>
              </a:rPr>
              <a:t>"L"理论上不分大小写，但是若写成"l"容易与数字"1"混淆，不容易分辩。所以最好大写。</a:t>
            </a:r>
            <a:endParaRPr lang="zh-CN" altLang="en-US" sz="2000" spc="150" dirty="0">
              <a:solidFill>
                <a:schemeClr val="tx1"/>
              </a:solidFill>
              <a:latin typeface="Arial" panose="020B0604020202020204" pitchFamily="34" charset="0"/>
              <a:ea typeface="+mn-lt"/>
              <a:cs typeface="+mn-lt"/>
              <a:sym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82360" y="1144270"/>
            <a:ext cx="5453380" cy="5022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tx1"/>
                </a:solidFill>
              </a:rPr>
              <a:t>public class HelloWord {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    public static void main(String [] args){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            long  i=327685</a:t>
            </a:r>
            <a:r>
              <a:rPr lang="en-US" altLang="zh-CN">
                <a:solidFill>
                  <a:schemeClr val="tx1"/>
                </a:solidFill>
              </a:rPr>
              <a:t>l</a:t>
            </a:r>
            <a:r>
              <a:rPr lang="zh-CN" altLang="en-US">
                <a:solidFill>
                  <a:schemeClr val="tx1"/>
                </a:solidFill>
              </a:rPr>
              <a:t>;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            long d=-200000L;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            System.out.println("I=="+i);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            System.out.println("d=="+d);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     }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}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8325" y="4330065"/>
            <a:ext cx="3981450" cy="164782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>
            <p:custDataLst>
              <p:tags r:id="rId1"/>
            </p:custDataLst>
          </p:nvPr>
        </p:nvGrpSpPr>
        <p:grpSpPr>
          <a:xfrm flipV="1">
            <a:off x="10173335" y="5083810"/>
            <a:ext cx="2026920" cy="1776095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2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rgbClr val="5EBEE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cap="none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任意多边形: 形状 14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rgbClr val="5EBEE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cap="none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任意多边形: 形状 15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rgbClr val="17698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cap="none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TextBox 5"/>
          <p:cNvSpPr txBox="1"/>
          <p:nvPr>
            <p:custDataLst>
              <p:tags r:id="rId5"/>
            </p:custDataLst>
          </p:nvPr>
        </p:nvSpPr>
        <p:spPr>
          <a:xfrm>
            <a:off x="447681" y="548512"/>
            <a:ext cx="11344266" cy="58840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b="1" spc="3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知识要点</a:t>
            </a:r>
            <a:endParaRPr lang="zh-CN" altLang="en-US" sz="2800" b="1" spc="3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>
            <p:custDataLst>
              <p:tags r:id="rId6"/>
            </p:custDataLst>
          </p:nvPr>
        </p:nvSpPr>
        <p:spPr>
          <a:xfrm>
            <a:off x="1369060" y="1619885"/>
            <a:ext cx="9686290" cy="3618865"/>
          </a:xfrm>
          <a:prstGeom prst="rect">
            <a:avLst/>
          </a:prstGeom>
          <a:solidFill>
            <a:srgbClr val="FFFFFF"/>
          </a:solidFill>
          <a:ln w="28575">
            <a:noFill/>
          </a:ln>
          <a:effectLst>
            <a:outerShdw blurRad="76200" dist="38100" dir="5400000" algn="t" rotWithShape="0">
              <a:srgbClr val="5EBEE4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7"/>
            </p:custDataLst>
          </p:nvPr>
        </p:nvSpPr>
        <p:spPr>
          <a:xfrm>
            <a:off x="1369060" y="1619885"/>
            <a:ext cx="3272790" cy="417195"/>
          </a:xfrm>
          <a:prstGeom prst="rect">
            <a:avLst/>
          </a:prstGeom>
          <a:noFill/>
        </p:spPr>
        <p:txBody>
          <a:bodyPr wrap="square" bIns="0" rtlCol="0" anchor="b" anchorCtr="0">
            <a:normAutofit lnSpcReduction="20000"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000" b="1" spc="300">
                <a:solidFill>
                  <a:srgbClr val="2F7174"/>
                </a:solidFill>
                <a:latin typeface="微软雅黑" panose="020B0503020204020204" charset="-122"/>
                <a:ea typeface="微软雅黑" panose="020B0503020204020204" charset="-122"/>
              </a:rPr>
              <a:t>数据类型</a:t>
            </a:r>
            <a:r>
              <a:rPr kumimoji="1" lang="en-US" altLang="zh-CN" sz="2000" b="1" spc="300">
                <a:solidFill>
                  <a:srgbClr val="2F7174"/>
                </a:solidFill>
                <a:latin typeface="微软雅黑" panose="020B0503020204020204" charset="-122"/>
                <a:ea typeface="微软雅黑" panose="020B0503020204020204" charset="-122"/>
              </a:rPr>
              <a:t>float</a:t>
            </a:r>
            <a:r>
              <a:rPr lang="en-US" altLang="zh-CN" sz="2000">
                <a:solidFill>
                  <a:schemeClr val="bg1"/>
                </a:solidFill>
                <a:ea typeface="+mn-lt"/>
                <a:cs typeface="+mn-lt"/>
                <a:sym typeface="+mn-ea"/>
              </a:rPr>
              <a:t>t</a:t>
            </a:r>
            <a:endParaRPr kumimoji="1" lang="en-US" altLang="zh-CN" sz="2000" b="1" spc="300">
              <a:solidFill>
                <a:srgbClr val="2F717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91970" y="2346325"/>
            <a:ext cx="894207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tx1"/>
                </a:solidFill>
                <a:ea typeface="+mn-lt"/>
                <a:cs typeface="+mn-lt"/>
                <a:sym typeface="+mn-ea"/>
              </a:rPr>
              <a:t>        1.float 在储存大型浮点数组的时候可节省内存空间；</a:t>
            </a:r>
            <a:endParaRPr lang="en-US" altLang="zh-CN" sz="280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altLang="zh-CN" sz="2800">
                <a:solidFill>
                  <a:schemeClr val="tx1"/>
                </a:solidFill>
                <a:ea typeface="+mn-lt"/>
                <a:cs typeface="+mn-lt"/>
                <a:sym typeface="+mn-ea"/>
              </a:rPr>
              <a:t>	2.默认值是 0.0f；</a:t>
            </a:r>
            <a:endParaRPr lang="en-US" altLang="zh-CN" sz="280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altLang="zh-CN" sz="2800">
                <a:solidFill>
                  <a:schemeClr val="tx1"/>
                </a:solidFill>
                <a:ea typeface="+mn-lt"/>
                <a:cs typeface="+mn-lt"/>
                <a:sym typeface="+mn-ea"/>
              </a:rPr>
              <a:t>	3.例子：float f1 = 234.5f。</a:t>
            </a:r>
            <a:endParaRPr lang="en-US" altLang="zh-CN" sz="2800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r>
              <a:rPr lang="en-US" altLang="zh-CN" sz="2800">
                <a:solidFill>
                  <a:schemeClr val="tx1"/>
                </a:solidFill>
                <a:ea typeface="+mn-lt"/>
                <a:cs typeface="+mn-lt"/>
                <a:sym typeface="+mn-ea"/>
              </a:rPr>
              <a:t>	</a:t>
            </a:r>
            <a:r>
              <a:rPr lang="zh-CN" altLang="en-US" sz="28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课外知识：了解</a:t>
            </a:r>
            <a:r>
              <a:rPr lang="en-US" altLang="zh-CN" sz="2800">
                <a:ea typeface="+mn-lt"/>
                <a:cs typeface="+mn-lt"/>
                <a:sym typeface="+mn-ea"/>
              </a:rPr>
              <a:t>IEEE 754标准；</a:t>
            </a:r>
            <a:endParaRPr lang="en-US" altLang="zh-CN" sz="2800">
              <a:solidFill>
                <a:schemeClr val="tx1"/>
              </a:solidFill>
              <a:ea typeface="+mn-lt"/>
              <a:cs typeface="+mn-lt"/>
            </a:endParaRPr>
          </a:p>
          <a:p>
            <a:endParaRPr lang="zh-CN" altLang="en-US" sz="2800">
              <a:solidFill>
                <a:schemeClr val="tx1"/>
              </a:solidFill>
              <a:ea typeface="宋体" panose="02010600030101010101" pitchFamily="2" charset="-122"/>
              <a:cs typeface="+mn-lt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itle 6"/>
          <p:cNvSpPr txBox="1"/>
          <p:nvPr>
            <p:custDataLst>
              <p:tags r:id="rId1"/>
            </p:custDataLst>
          </p:nvPr>
        </p:nvSpPr>
        <p:spPr>
          <a:xfrm>
            <a:off x="1453515" y="2552065"/>
            <a:ext cx="10127615" cy="247015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3C3C4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3200" spc="50" dirty="0">
                <a:ln w="3175">
                  <a:noFill/>
                  <a:prstDash val="dash"/>
                </a:ln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上一节课我们讲的是</a:t>
            </a:r>
            <a:r>
              <a:rPr altLang="zh-CN" sz="3200" spc="50" dirty="0">
                <a:ln w="3175">
                  <a:noFill/>
                  <a:prstDash val="dash"/>
                </a:ln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JSON</a:t>
            </a:r>
            <a:r>
              <a:rPr lang="zh-CN" altLang="en-US" sz="3200" spc="50" dirty="0">
                <a:ln w="3175">
                  <a:noFill/>
                  <a:prstDash val="dash"/>
                </a:ln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数据的键，那么这一节课我们就来说说</a:t>
            </a:r>
            <a:r>
              <a:rPr altLang="zh-CN" sz="3200" spc="50" dirty="0">
                <a:ln w="3175">
                  <a:noFill/>
                  <a:prstDash val="dash"/>
                </a:ln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JSON</a:t>
            </a:r>
            <a:r>
              <a:rPr lang="zh-CN" altLang="en-US" sz="3200" spc="50" dirty="0">
                <a:ln w="3175">
                  <a:noFill/>
                  <a:prstDash val="dash"/>
                </a:ln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数据</a:t>
            </a:r>
            <a:r>
              <a:rPr lang="zh-CN" altLang="en-US" sz="3200" spc="50" dirty="0">
                <a:ln w="3175">
                  <a:noFill/>
                  <a:prstDash val="dash"/>
                </a:ln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的值</a:t>
            </a:r>
            <a:endParaRPr lang="zh-CN" altLang="en-US" sz="3200" spc="50" dirty="0">
              <a:ln w="3175">
                <a:noFill/>
                <a:prstDash val="dash"/>
              </a:ln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10" name="Title 6"/>
          <p:cNvSpPr txBox="1"/>
          <p:nvPr>
            <p:custDataLst>
              <p:tags r:id="rId2"/>
            </p:custDataLst>
          </p:nvPr>
        </p:nvSpPr>
        <p:spPr>
          <a:xfrm>
            <a:off x="4308475" y="1453515"/>
            <a:ext cx="3575050" cy="78295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108000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3C3C4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3765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rgbClr val="3C3C41">
                    <a:lumMod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案例分析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rgbClr val="3C3C41">
                  <a:lumMod val="5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>
            <p:custDataLst>
              <p:tags r:id="rId1"/>
            </p:custDataLst>
          </p:nvPr>
        </p:nvGrpSpPr>
        <p:grpSpPr>
          <a:xfrm flipV="1">
            <a:off x="10173335" y="5083810"/>
            <a:ext cx="2026920" cy="1776095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2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rgbClr val="5EBEE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cap="none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任意多边形: 形状 14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rgbClr val="5EBEE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cap="none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任意多边形: 形状 15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rgbClr val="17698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cap="none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TextBox 5"/>
          <p:cNvSpPr txBox="1"/>
          <p:nvPr>
            <p:custDataLst>
              <p:tags r:id="rId5"/>
            </p:custDataLst>
          </p:nvPr>
        </p:nvSpPr>
        <p:spPr>
          <a:xfrm>
            <a:off x="423551" y="538987"/>
            <a:ext cx="11344266" cy="58840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b="1" spc="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知识要点</a:t>
            </a:r>
            <a:endParaRPr lang="zh-CN" altLang="en-US" sz="2800" b="1" spc="3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>
            <p:custDataLst>
              <p:tags r:id="rId6"/>
            </p:custDataLst>
          </p:nvPr>
        </p:nvSpPr>
        <p:spPr>
          <a:xfrm>
            <a:off x="1369060" y="1619885"/>
            <a:ext cx="9686290" cy="3618865"/>
          </a:xfrm>
          <a:prstGeom prst="rect">
            <a:avLst/>
          </a:prstGeom>
          <a:solidFill>
            <a:srgbClr val="FFFFFF"/>
          </a:solidFill>
          <a:ln w="28575">
            <a:noFill/>
          </a:ln>
          <a:effectLst>
            <a:outerShdw blurRad="76200" dist="38100" dir="5400000" algn="t" rotWithShape="0">
              <a:srgbClr val="5EBEE4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7"/>
            </p:custDataLst>
          </p:nvPr>
        </p:nvSpPr>
        <p:spPr>
          <a:xfrm>
            <a:off x="1369060" y="1619885"/>
            <a:ext cx="2908935" cy="417195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000" b="1" spc="300">
                <a:solidFill>
                  <a:srgbClr val="2F7174"/>
                </a:solidFill>
                <a:latin typeface="微软雅黑" panose="020B0503020204020204" charset="-122"/>
                <a:ea typeface="微软雅黑" panose="020B0503020204020204" charset="-122"/>
              </a:rPr>
              <a:t>数据类型</a:t>
            </a:r>
            <a:r>
              <a:rPr kumimoji="1" lang="en-US" altLang="zh-CN" sz="2000" b="1" spc="300">
                <a:solidFill>
                  <a:srgbClr val="2F7174"/>
                </a:solidFill>
                <a:latin typeface="微软雅黑" panose="020B0503020204020204" charset="-122"/>
                <a:ea typeface="微软雅黑" panose="020B0503020204020204" charset="-122"/>
              </a:rPr>
              <a:t>double</a:t>
            </a:r>
            <a:endParaRPr kumimoji="1" lang="en-US" altLang="zh-CN" sz="2000" b="1" spc="300">
              <a:solidFill>
                <a:srgbClr val="2F717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24330" y="2288540"/>
            <a:ext cx="894207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800">
                <a:solidFill>
                  <a:schemeClr val="tx1"/>
                </a:solidFill>
                <a:cs typeface="+mn-lt"/>
                <a:sym typeface="+mn-ea"/>
              </a:rPr>
              <a:t>浮点数的默认类型为double类型；</a:t>
            </a:r>
            <a:endParaRPr sz="2800">
              <a:solidFill>
                <a:schemeClr val="tx1"/>
              </a:solidFill>
              <a:cs typeface="+mn-lt"/>
              <a:sym typeface="+mn-ea"/>
            </a:endParaRPr>
          </a:p>
          <a:p>
            <a:r>
              <a:rPr lang="en-US" sz="2800">
                <a:solidFill>
                  <a:schemeClr val="tx1"/>
                </a:solidFill>
                <a:cs typeface="+mn-lt"/>
                <a:sym typeface="+mn-ea"/>
              </a:rPr>
              <a:t>double</a:t>
            </a:r>
            <a:r>
              <a:rPr sz="2800">
                <a:cs typeface="+mn-lt"/>
                <a:sym typeface="+mn-ea"/>
              </a:rPr>
              <a:t>类型</a:t>
            </a:r>
            <a:r>
              <a:rPr lang="zh-CN" altLang="en-US" sz="2800">
                <a:solidFill>
                  <a:schemeClr val="tx1"/>
                </a:solidFill>
                <a:cs typeface="+mn-lt"/>
                <a:sym typeface="+mn-ea"/>
              </a:rPr>
              <a:t>长度和精度大于</a:t>
            </a:r>
            <a:r>
              <a:rPr lang="en-US" altLang="zh-CN" sz="2800">
                <a:solidFill>
                  <a:schemeClr val="tx1"/>
                </a:solidFill>
                <a:cs typeface="+mn-lt"/>
                <a:sym typeface="+mn-ea"/>
              </a:rPr>
              <a:t>float</a:t>
            </a:r>
            <a:r>
              <a:rPr sz="2800">
                <a:cs typeface="+mn-lt"/>
                <a:sym typeface="+mn-ea"/>
              </a:rPr>
              <a:t>类型</a:t>
            </a:r>
            <a:r>
              <a:rPr sz="2800">
                <a:solidFill>
                  <a:schemeClr val="tx1"/>
                </a:solidFill>
                <a:cs typeface="+mn-lt"/>
                <a:sym typeface="+mn-ea"/>
              </a:rPr>
              <a:t>；</a:t>
            </a:r>
            <a:endParaRPr sz="2800">
              <a:solidFill>
                <a:schemeClr val="tx1"/>
              </a:solidFill>
              <a:cs typeface="+mn-lt"/>
              <a:sym typeface="+mn-ea"/>
            </a:endParaRPr>
          </a:p>
          <a:p>
            <a:r>
              <a:rPr sz="2800">
                <a:solidFill>
                  <a:schemeClr val="tx1"/>
                </a:solidFill>
                <a:cs typeface="+mn-lt"/>
                <a:sym typeface="+mn-ea"/>
              </a:rPr>
              <a:t>默认值是 0.0d；</a:t>
            </a:r>
            <a:endParaRPr sz="2800">
              <a:solidFill>
                <a:schemeClr val="tx1"/>
              </a:solidFill>
              <a:cs typeface="+mn-lt"/>
              <a:sym typeface="+mn-ea"/>
            </a:endParaRPr>
          </a:p>
          <a:p>
            <a:r>
              <a:rPr sz="2800">
                <a:solidFill>
                  <a:schemeClr val="tx1"/>
                </a:solidFill>
                <a:cs typeface="+mn-lt"/>
                <a:sym typeface="+mn-ea"/>
              </a:rPr>
              <a:t>例子：double d1 = 123.4。</a:t>
            </a:r>
            <a:endParaRPr sz="2800">
              <a:solidFill>
                <a:schemeClr val="tx1"/>
              </a:solidFill>
              <a:cs typeface="+mn-lt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>
            <p:custDataLst>
              <p:tags r:id="rId1"/>
            </p:custDataLst>
          </p:nvPr>
        </p:nvGrpSpPr>
        <p:grpSpPr>
          <a:xfrm flipV="1">
            <a:off x="10173335" y="5083810"/>
            <a:ext cx="2026920" cy="1776095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2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rgbClr val="5EBEE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cap="none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任意多边形: 形状 14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rgbClr val="5EBEE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cap="none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任意多边形: 形状 15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rgbClr val="17698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cap="none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TextBox 5"/>
          <p:cNvSpPr txBox="1"/>
          <p:nvPr>
            <p:custDataLst>
              <p:tags r:id="rId5"/>
            </p:custDataLst>
          </p:nvPr>
        </p:nvSpPr>
        <p:spPr>
          <a:xfrm>
            <a:off x="447681" y="548512"/>
            <a:ext cx="11344266" cy="58840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b="1" spc="3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知识要点</a:t>
            </a:r>
            <a:endParaRPr lang="zh-CN" altLang="en-US" sz="2800" b="1" spc="3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>
            <p:custDataLst>
              <p:tags r:id="rId6"/>
            </p:custDataLst>
          </p:nvPr>
        </p:nvSpPr>
        <p:spPr>
          <a:xfrm>
            <a:off x="1369060" y="1619885"/>
            <a:ext cx="9686290" cy="3618865"/>
          </a:xfrm>
          <a:prstGeom prst="rect">
            <a:avLst/>
          </a:prstGeom>
          <a:solidFill>
            <a:srgbClr val="FFFFFF"/>
          </a:solidFill>
          <a:ln w="28575">
            <a:noFill/>
          </a:ln>
          <a:effectLst>
            <a:outerShdw blurRad="76200" dist="38100" dir="5400000" algn="t" rotWithShape="0">
              <a:srgbClr val="5EBEE4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7"/>
            </p:custDataLst>
          </p:nvPr>
        </p:nvSpPr>
        <p:spPr>
          <a:xfrm>
            <a:off x="1368902" y="1620005"/>
            <a:ext cx="2142790" cy="417343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000" b="1" spc="300">
                <a:solidFill>
                  <a:srgbClr val="2F7174"/>
                </a:solidFill>
                <a:latin typeface="微软雅黑" panose="020B0503020204020204" charset="-122"/>
                <a:ea typeface="微软雅黑" panose="020B0503020204020204" charset="-122"/>
              </a:rPr>
              <a:t>数据类型</a:t>
            </a:r>
            <a:r>
              <a:rPr kumimoji="1" lang="en-US" altLang="zh-CN" sz="2000" b="1" spc="300">
                <a:solidFill>
                  <a:srgbClr val="2F7174"/>
                </a:solidFill>
                <a:latin typeface="微软雅黑" panose="020B0503020204020204" charset="-122"/>
                <a:ea typeface="微软雅黑" panose="020B0503020204020204" charset="-122"/>
              </a:rPr>
              <a:t>char</a:t>
            </a:r>
            <a:endParaRPr kumimoji="1" lang="en-US" altLang="zh-CN" sz="2000" b="1" spc="300">
              <a:solidFill>
                <a:srgbClr val="2F717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91970" y="2346325"/>
            <a:ext cx="894207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800">
                <a:solidFill>
                  <a:schemeClr val="tx1"/>
                </a:solidFill>
                <a:cs typeface="+mn-lt"/>
                <a:sym typeface="+mn-ea"/>
              </a:rPr>
              <a:t>char 数据类型可以储存任何字符；</a:t>
            </a:r>
            <a:endParaRPr sz="2800">
              <a:solidFill>
                <a:schemeClr val="tx1"/>
              </a:solidFill>
              <a:cs typeface="+mn-lt"/>
              <a:sym typeface="+mn-ea"/>
            </a:endParaRPr>
          </a:p>
          <a:p>
            <a:r>
              <a:rPr sz="2800">
                <a:solidFill>
                  <a:schemeClr val="tx1"/>
                </a:solidFill>
                <a:cs typeface="+mn-lt"/>
                <a:sym typeface="+mn-ea"/>
              </a:rPr>
              <a:t>例子：char letter = 'A'</a:t>
            </a:r>
            <a:r>
              <a:rPr lang="en-US" sz="2800">
                <a:solidFill>
                  <a:schemeClr val="tx1"/>
                </a:solidFill>
                <a:cs typeface="+mn-lt"/>
                <a:sym typeface="+mn-ea"/>
              </a:rPr>
              <a:t>,</a:t>
            </a:r>
            <a:r>
              <a:rPr sz="2800">
                <a:cs typeface="+mn-lt"/>
                <a:sym typeface="+mn-ea"/>
              </a:rPr>
              <a:t>letter</a:t>
            </a:r>
            <a:r>
              <a:rPr lang="en-US" sz="2800">
                <a:cs typeface="+mn-lt"/>
                <a:sym typeface="+mn-ea"/>
              </a:rPr>
              <a:t>1</a:t>
            </a:r>
            <a:r>
              <a:rPr sz="2800">
                <a:cs typeface="+mn-lt"/>
                <a:sym typeface="+mn-ea"/>
              </a:rPr>
              <a:t> = '</a:t>
            </a:r>
            <a:r>
              <a:rPr lang="en-US" sz="2800">
                <a:cs typeface="+mn-lt"/>
                <a:sym typeface="+mn-ea"/>
              </a:rPr>
              <a:t>1</a:t>
            </a:r>
            <a:r>
              <a:rPr sz="2800">
                <a:cs typeface="+mn-lt"/>
                <a:sym typeface="+mn-ea"/>
              </a:rPr>
              <a:t>'</a:t>
            </a:r>
            <a:r>
              <a:rPr lang="en-US" sz="2800">
                <a:cs typeface="+mn-lt"/>
                <a:sym typeface="+mn-ea"/>
              </a:rPr>
              <a:t>,</a:t>
            </a:r>
            <a:r>
              <a:rPr sz="2800">
                <a:cs typeface="+mn-lt"/>
                <a:sym typeface="+mn-ea"/>
              </a:rPr>
              <a:t>letter</a:t>
            </a:r>
            <a:r>
              <a:rPr lang="en-US" sz="2800">
                <a:cs typeface="+mn-lt"/>
                <a:sym typeface="+mn-ea"/>
              </a:rPr>
              <a:t>2</a:t>
            </a:r>
            <a:r>
              <a:rPr sz="2800">
                <a:cs typeface="+mn-lt"/>
                <a:sym typeface="+mn-ea"/>
              </a:rPr>
              <a:t> = '</a:t>
            </a:r>
            <a:r>
              <a:rPr lang="zh-CN" sz="2800">
                <a:cs typeface="+mn-lt"/>
                <a:sym typeface="+mn-ea"/>
              </a:rPr>
              <a:t>好</a:t>
            </a:r>
            <a:r>
              <a:rPr sz="2800">
                <a:cs typeface="+mn-lt"/>
                <a:sym typeface="+mn-ea"/>
              </a:rPr>
              <a:t>';</a:t>
            </a:r>
            <a:r>
              <a:rPr sz="2800">
                <a:solidFill>
                  <a:schemeClr val="tx1"/>
                </a:solidFill>
                <a:cs typeface="+mn-lt"/>
                <a:sym typeface="+mn-ea"/>
              </a:rPr>
              <a:t>。</a:t>
            </a:r>
            <a:endParaRPr sz="2800">
              <a:solidFill>
                <a:schemeClr val="tx1"/>
              </a:solidFill>
              <a:cs typeface="+mn-lt"/>
              <a:sym typeface="+mn-ea"/>
            </a:endParaRPr>
          </a:p>
          <a:p>
            <a:endParaRPr sz="2800">
              <a:solidFill>
                <a:schemeClr val="tx1"/>
              </a:solidFill>
              <a:cs typeface="+mn-lt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>
            <p:custDataLst>
              <p:tags r:id="rId1"/>
            </p:custDataLst>
          </p:nvPr>
        </p:nvGrpSpPr>
        <p:grpSpPr>
          <a:xfrm flipV="1">
            <a:off x="10173335" y="5083810"/>
            <a:ext cx="2026920" cy="1776095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2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rgbClr val="5EBEE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cap="none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任意多边形: 形状 14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rgbClr val="5EBEE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cap="none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任意多边形: 形状 15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rgbClr val="17698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cap="none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TextBox 5"/>
          <p:cNvSpPr txBox="1"/>
          <p:nvPr>
            <p:custDataLst>
              <p:tags r:id="rId5"/>
            </p:custDataLst>
          </p:nvPr>
        </p:nvSpPr>
        <p:spPr>
          <a:xfrm>
            <a:off x="447681" y="548512"/>
            <a:ext cx="11344266" cy="58840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b="1" spc="3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知识要点</a:t>
            </a:r>
            <a:endParaRPr lang="zh-CN" altLang="en-US" sz="2800" b="1" spc="3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>
            <p:custDataLst>
              <p:tags r:id="rId6"/>
            </p:custDataLst>
          </p:nvPr>
        </p:nvSpPr>
        <p:spPr>
          <a:xfrm>
            <a:off x="1369060" y="1619885"/>
            <a:ext cx="9686290" cy="3618865"/>
          </a:xfrm>
          <a:prstGeom prst="rect">
            <a:avLst/>
          </a:prstGeom>
          <a:solidFill>
            <a:srgbClr val="FFFFFF"/>
          </a:solidFill>
          <a:ln w="28575">
            <a:noFill/>
          </a:ln>
          <a:effectLst>
            <a:outerShdw blurRad="76200" dist="38100" dir="5400000" algn="t" rotWithShape="0">
              <a:srgbClr val="5EBEE4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7"/>
            </p:custDataLst>
          </p:nvPr>
        </p:nvSpPr>
        <p:spPr>
          <a:xfrm>
            <a:off x="1369060" y="1619885"/>
            <a:ext cx="2908935" cy="417195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000" b="1" spc="300">
                <a:solidFill>
                  <a:srgbClr val="2F7174"/>
                </a:solidFill>
                <a:latin typeface="微软雅黑" panose="020B0503020204020204" charset="-122"/>
                <a:ea typeface="微软雅黑" panose="020B0503020204020204" charset="-122"/>
              </a:rPr>
              <a:t>数据类型</a:t>
            </a:r>
            <a:r>
              <a:rPr kumimoji="1" lang="en-US" altLang="zh-CN" sz="2000" b="1" spc="300">
                <a:solidFill>
                  <a:srgbClr val="2F7174"/>
                </a:solidFill>
                <a:latin typeface="微软雅黑" panose="020B0503020204020204" charset="-122"/>
                <a:ea typeface="微软雅黑" panose="020B0503020204020204" charset="-122"/>
              </a:rPr>
              <a:t>boolean</a:t>
            </a:r>
            <a:endParaRPr kumimoji="1" lang="en-US" altLang="zh-CN" sz="2000" b="1" spc="300">
              <a:solidFill>
                <a:srgbClr val="2F717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91970" y="2346325"/>
            <a:ext cx="894207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800">
                <a:solidFill>
                  <a:schemeClr val="tx1"/>
                </a:solidFill>
                <a:cs typeface="+mn-lt"/>
                <a:sym typeface="+mn-ea"/>
              </a:rPr>
              <a:t>只有两个值：true 和 false；</a:t>
            </a:r>
            <a:endParaRPr sz="2800">
              <a:solidFill>
                <a:schemeClr val="tx1"/>
              </a:solidFill>
              <a:cs typeface="+mn-lt"/>
              <a:sym typeface="+mn-ea"/>
            </a:endParaRPr>
          </a:p>
          <a:p>
            <a:r>
              <a:rPr sz="2800">
                <a:solidFill>
                  <a:schemeClr val="tx1"/>
                </a:solidFill>
                <a:cs typeface="+mn-lt"/>
                <a:sym typeface="+mn-ea"/>
              </a:rPr>
              <a:t>例子：boolean one = true。</a:t>
            </a:r>
            <a:endParaRPr sz="2800">
              <a:solidFill>
                <a:schemeClr val="tx1"/>
              </a:solidFill>
              <a:cs typeface="+mn-lt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15"/>
          <p:cNvSpPr txBox="1"/>
          <p:nvPr>
            <p:custDataLst>
              <p:tags r:id="rId1"/>
            </p:custDataLst>
          </p:nvPr>
        </p:nvSpPr>
        <p:spPr>
          <a:xfrm>
            <a:off x="6163493" y="-293"/>
            <a:ext cx="3507051" cy="1229784"/>
          </a:xfrm>
          <a:prstGeom prst="rect">
            <a:avLst/>
          </a:prstGeom>
          <a:noFill/>
          <a:ln>
            <a:noFill/>
          </a:ln>
        </p:spPr>
        <p:txBody>
          <a:bodyPr wrap="square" lIns="101600" tIns="38100" rIns="63500" bIns="38100" rtlCol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fontAlgn="auto">
              <a:lnSpc>
                <a:spcPct val="100000"/>
              </a:lnSpc>
            </a:pPr>
            <a:r>
              <a:rPr lang="zh-CN" altLang="zh-CN" sz="3600" b="1" spc="3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课程练习</a:t>
            </a:r>
            <a:endParaRPr lang="zh-CN" altLang="zh-CN" sz="3600" b="1" spc="300" dirty="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</p:txBody>
      </p:sp>
      <p:sp>
        <p:nvSpPr>
          <p:cNvPr id="54" name="文本框 15"/>
          <p:cNvSpPr txBox="1"/>
          <p:nvPr>
            <p:custDataLst>
              <p:tags r:id="rId2"/>
            </p:custDataLst>
          </p:nvPr>
        </p:nvSpPr>
        <p:spPr>
          <a:xfrm>
            <a:off x="6163310" y="1229995"/>
            <a:ext cx="5429250" cy="4772025"/>
          </a:xfrm>
          <a:prstGeom prst="rect">
            <a:avLst/>
          </a:prstGeom>
          <a:noFill/>
          <a:ln>
            <a:noFill/>
          </a:ln>
        </p:spPr>
        <p:txBody>
          <a:bodyPr wrap="square" lIns="101600" tIns="38100" rIns="63500" bIns="3810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fontAlgn="auto">
              <a:lnSpc>
                <a:spcPct val="100000"/>
              </a:lnSpc>
            </a:pPr>
            <a:r>
              <a:rPr lang="en-US" altLang="zh-CN" sz="2700" spc="50" dirty="0">
                <a:ln w="3175">
                  <a:noFill/>
                  <a:prstDash val="dash"/>
                </a:ln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2700" spc="50" dirty="0">
                <a:ln w="3175">
                  <a:noFill/>
                  <a:prstDash val="dash"/>
                </a:ln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700" spc="50" dirty="0">
                <a:ln w="3175">
                  <a:noFill/>
                  <a:prstDash val="dash"/>
                </a:ln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0.53</a:t>
            </a:r>
            <a:r>
              <a:rPr lang="zh-CN" altLang="en-US" sz="2700" spc="50" dirty="0">
                <a:ln w="3175">
                  <a:noFill/>
                  <a:prstDash val="dash"/>
                </a:ln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700" spc="50" dirty="0">
                <a:ln w="3175">
                  <a:noFill/>
                  <a:prstDash val="dash"/>
                </a:ln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2.8</a:t>
            </a:r>
            <a:r>
              <a:rPr lang="zh-CN" altLang="en-US" sz="2700" spc="50" dirty="0">
                <a:ln w="3175">
                  <a:noFill/>
                  <a:prstDash val="dash"/>
                </a:ln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zh-CN" sz="2700" spc="50" dirty="0">
                <a:ln w="3175">
                  <a:noFill/>
                  <a:prstDash val="dash"/>
                </a:ln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好，</a:t>
            </a:r>
            <a:r>
              <a:rPr lang="en-US" altLang="zh-CN" sz="2700" spc="50" dirty="0">
                <a:ln w="3175">
                  <a:noFill/>
                  <a:prstDash val="dash"/>
                </a:ln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2356</a:t>
            </a:r>
            <a:r>
              <a:rPr lang="zh-CN" altLang="en-US" sz="2700" spc="50" dirty="0">
                <a:ln w="3175">
                  <a:noFill/>
                  <a:prstDash val="dash"/>
                </a:ln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700" spc="50" dirty="0">
                <a:ln w="3175">
                  <a:noFill/>
                  <a:prstDash val="dash"/>
                </a:ln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569774456655</a:t>
            </a:r>
            <a:endParaRPr lang="zh-CN" altLang="en-US" sz="2700" spc="50" dirty="0">
              <a:ln w="3175">
                <a:noFill/>
                <a:prstDash val="dash"/>
              </a:ln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请定义合适的变量类型存储上面的值。并打印输出。</a:t>
            </a:r>
            <a:endParaRPr lang="zh-CN" altLang="en-US" sz="27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如</a:t>
            </a:r>
            <a:r>
              <a:rPr lang="en-US" altLang="zh-CN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:</a:t>
            </a:r>
            <a:r>
              <a:rPr lang="zh-CN" alt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27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int id=1;</a:t>
            </a:r>
            <a:endParaRPr lang="en-US" altLang="zh-CN" sz="27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System.out.println(</a:t>
            </a:r>
            <a:r>
              <a:rPr lang="en-US" altLang="zh-CN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id</a:t>
            </a:r>
            <a:r>
              <a:rPr lang="en-US" altLang="zh-CN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);</a:t>
            </a:r>
            <a:endParaRPr lang="en-US" altLang="zh-CN" sz="27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8" name="PA-图片 3" descr="C:\Users\admin\Desktop\image10.jpegimage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2325143" y="-499836"/>
            <a:ext cx="1905030" cy="1905030"/>
          </a:xfrm>
          <a:prstGeom prst="ellipse">
            <a:avLst/>
          </a:prstGeom>
          <a:ln w="50800">
            <a:solidFill>
              <a:sysClr val="window" lastClr="FFFFFF"/>
            </a:solidFill>
          </a:ln>
          <a:effectLst>
            <a:outerShdw blurRad="127000" dist="38100" dir="5400000" algn="ctr" rotWithShape="0">
              <a:srgbClr val="000000">
                <a:alpha val="20000"/>
              </a:srgbClr>
            </a:outerShdw>
          </a:effectLst>
        </p:spPr>
      </p:pic>
      <p:pic>
        <p:nvPicPr>
          <p:cNvPr id="3" name="PA-图片 5" descr="C:\Users\admin\Desktop\image11.jpegimage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b="-990"/>
          <a:stretch>
            <a:fillRect/>
          </a:stretch>
        </p:blipFill>
        <p:spPr>
          <a:xfrm>
            <a:off x="1593987" y="1707224"/>
            <a:ext cx="3367288" cy="3367341"/>
          </a:xfrm>
          <a:prstGeom prst="ellipse">
            <a:avLst/>
          </a:prstGeom>
          <a:ln w="50800">
            <a:solidFill>
              <a:sysClr val="window" lastClr="FFFFFF"/>
            </a:solidFill>
          </a:ln>
          <a:effectLst>
            <a:outerShdw blurRad="127000" dist="38100" dir="5400000" algn="ctr" rotWithShape="0">
              <a:srgbClr val="000000">
                <a:alpha val="20000"/>
              </a:srgbClr>
            </a:outerShdw>
          </a:effectLst>
        </p:spPr>
      </p:pic>
      <p:pic>
        <p:nvPicPr>
          <p:cNvPr id="4" name="PA-图片 6" descr="C:\Users\admin\Desktop\image12.jpegimage1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>
            <a:off x="2325143" y="5376595"/>
            <a:ext cx="1905015" cy="1905030"/>
          </a:xfrm>
          <a:prstGeom prst="ellipse">
            <a:avLst/>
          </a:prstGeom>
          <a:ln w="50800">
            <a:solidFill>
              <a:sysClr val="window" lastClr="FFFFFF"/>
            </a:solidFill>
          </a:ln>
          <a:effectLst>
            <a:outerShdw blurRad="127000" dist="38100" dir="5400000" algn="ctr" rotWithShape="0">
              <a:srgbClr val="000000">
                <a:alpha val="20000"/>
              </a:srgbClr>
            </a:outerShdw>
          </a:effectLst>
        </p:spPr>
      </p:pic>
      <p:grpSp>
        <p:nvGrpSpPr>
          <p:cNvPr id="5" name="组合 4"/>
          <p:cNvGrpSpPr/>
          <p:nvPr>
            <p:custDataLst>
              <p:tags r:id="rId9"/>
            </p:custDataLst>
          </p:nvPr>
        </p:nvGrpSpPr>
        <p:grpSpPr>
          <a:xfrm>
            <a:off x="933444" y="1046693"/>
            <a:ext cx="4688400" cy="4688400"/>
            <a:chOff x="4083533" y="-166844"/>
            <a:chExt cx="7280274" cy="6936336"/>
          </a:xfrm>
        </p:grpSpPr>
        <p:sp>
          <p:nvSpPr>
            <p:cNvPr id="6" name="弧形 5"/>
            <p:cNvSpPr/>
            <p:nvPr>
              <p:custDataLst>
                <p:tags r:id="rId10"/>
              </p:custDataLst>
            </p:nvPr>
          </p:nvSpPr>
          <p:spPr>
            <a:xfrm rot="10800000">
              <a:off x="4083533" y="-166844"/>
              <a:ext cx="7280274" cy="6936336"/>
            </a:xfrm>
            <a:prstGeom prst="arc">
              <a:avLst>
                <a:gd name="adj1" fmla="val 21095423"/>
                <a:gd name="adj2" fmla="val 552742"/>
              </a:avLst>
            </a:prstGeom>
            <a:ln w="63500" cap="rnd">
              <a:solidFill>
                <a:schemeClr val="accent1"/>
              </a:solidFill>
            </a:ln>
          </p:spPr>
          <p:style>
            <a:lnRef idx="1">
              <a:srgbClr val="1E6BC5"/>
            </a:lnRef>
            <a:fillRef idx="0">
              <a:srgbClr val="1E6BC5"/>
            </a:fillRef>
            <a:effectRef idx="0">
              <a:srgbClr val="1E6BC5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弧形 11"/>
            <p:cNvSpPr/>
            <p:nvPr>
              <p:custDataLst>
                <p:tags r:id="rId11"/>
              </p:custDataLst>
            </p:nvPr>
          </p:nvSpPr>
          <p:spPr>
            <a:xfrm rot="10800000">
              <a:off x="4511008" y="211074"/>
              <a:ext cx="6548603" cy="6239231"/>
            </a:xfrm>
            <a:prstGeom prst="arc">
              <a:avLst>
                <a:gd name="adj1" fmla="val 20784833"/>
                <a:gd name="adj2" fmla="val 921241"/>
              </a:avLst>
            </a:prstGeom>
            <a:ln w="63500" cap="rnd">
              <a:solidFill>
                <a:schemeClr val="accent1"/>
              </a:solidFill>
            </a:ln>
          </p:spPr>
          <p:style>
            <a:lnRef idx="1">
              <a:srgbClr val="1E6BC5"/>
            </a:lnRef>
            <a:fillRef idx="0">
              <a:srgbClr val="1E6BC5"/>
            </a:fillRef>
            <a:effectRef idx="0">
              <a:srgbClr val="1E6BC5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grpSp>
        <p:nvGrpSpPr>
          <p:cNvPr id="13" name="组合 12"/>
          <p:cNvGrpSpPr/>
          <p:nvPr>
            <p:custDataLst>
              <p:tags r:id="rId12"/>
            </p:custDataLst>
          </p:nvPr>
        </p:nvGrpSpPr>
        <p:grpSpPr>
          <a:xfrm flipH="1">
            <a:off x="933444" y="1046693"/>
            <a:ext cx="4688400" cy="4688400"/>
            <a:chOff x="4083533" y="-166844"/>
            <a:chExt cx="7280274" cy="6936336"/>
          </a:xfrm>
        </p:grpSpPr>
        <p:sp>
          <p:nvSpPr>
            <p:cNvPr id="17" name="弧形 16"/>
            <p:cNvSpPr/>
            <p:nvPr>
              <p:custDataLst>
                <p:tags r:id="rId13"/>
              </p:custDataLst>
            </p:nvPr>
          </p:nvSpPr>
          <p:spPr>
            <a:xfrm rot="10800000">
              <a:off x="4083533" y="-166844"/>
              <a:ext cx="7280274" cy="6936336"/>
            </a:xfrm>
            <a:prstGeom prst="arc">
              <a:avLst>
                <a:gd name="adj1" fmla="val 21097009"/>
                <a:gd name="adj2" fmla="val 545254"/>
              </a:avLst>
            </a:prstGeom>
            <a:ln w="63500" cap="rnd">
              <a:solidFill>
                <a:schemeClr val="accent1"/>
              </a:solidFill>
            </a:ln>
          </p:spPr>
          <p:style>
            <a:lnRef idx="1">
              <a:srgbClr val="1E6BC5"/>
            </a:lnRef>
            <a:fillRef idx="0">
              <a:srgbClr val="1E6BC5"/>
            </a:fillRef>
            <a:effectRef idx="0">
              <a:srgbClr val="1E6BC5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8" name="弧形 17"/>
            <p:cNvSpPr/>
            <p:nvPr>
              <p:custDataLst>
                <p:tags r:id="rId14"/>
              </p:custDataLst>
            </p:nvPr>
          </p:nvSpPr>
          <p:spPr>
            <a:xfrm rot="10800000">
              <a:off x="4511008" y="211074"/>
              <a:ext cx="6548603" cy="6239231"/>
            </a:xfrm>
            <a:prstGeom prst="arc">
              <a:avLst>
                <a:gd name="adj1" fmla="val 20815167"/>
                <a:gd name="adj2" fmla="val 964135"/>
              </a:avLst>
            </a:prstGeom>
            <a:ln w="63500" cap="rnd">
              <a:solidFill>
                <a:schemeClr val="accent1"/>
              </a:solidFill>
            </a:ln>
          </p:spPr>
          <p:style>
            <a:lnRef idx="1">
              <a:srgbClr val="1E6BC5"/>
            </a:lnRef>
            <a:fillRef idx="0">
              <a:srgbClr val="1E6BC5"/>
            </a:fillRef>
            <a:effectRef idx="0">
              <a:srgbClr val="1E6BC5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  <p:custDataLst>
      <p:tags r:id="rId15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-2.21729e-0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42843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+0.11993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+0.213227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1.5974e-0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42843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+-0.11993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+-0.213227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4000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fltVal val="1.3125"/>
                                          </p:val>
                                        </p:tav>
                                        <p:tav tm="55000">
                                          <p:val>
                                            <p:fltVal val="1.3125"/>
                                          </p:val>
                                        </p:tav>
                                        <p:tav tm="60000">
                                          <p:val>
                                            <p:fltVal val="0.26884"/>
                                          </p:val>
                                        </p:tav>
                                        <p:tav tm="100000">
                                          <p:val>
                                            <p:fltVal val="0.2688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40000">
                                          <p:val>
                                            <p:fltVal val="1.27778"/>
                                          </p:val>
                                        </p:tav>
                                        <p:tav tm="50000">
                                          <p:val>
                                            <p:fltVal val="1.27778"/>
                                          </p:val>
                                        </p:tav>
                                        <p:tav tm="55000">
                                          <p:val>
                                            <p:fltVal val="-0.27778"/>
                                          </p:val>
                                        </p:tav>
                                        <p:tav tm="60000">
                                          <p:val>
                                            <p:fltVal val="-0.27778"/>
                                          </p:val>
                                        </p:tav>
                                        <p:tav tm="100000">
                                          <p:val>
                                            <p:fltVal val="0.0660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+1.23978e-0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+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-6.19888e-0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85687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+-1.23978e-0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+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4000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fltVal val="1.3125"/>
                                          </p:val>
                                        </p:tav>
                                        <p:tav tm="55000">
                                          <p:val>
                                            <p:fltVal val="1.3125"/>
                                          </p:val>
                                        </p:tav>
                                        <p:tav tm="60000">
                                          <p:val>
                                            <p:fltVal val="0.26884"/>
                                          </p:val>
                                        </p:tav>
                                        <p:tav tm="100000">
                                          <p:val>
                                            <p:fltVal val="0.2688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40000">
                                          <p:val>
                                            <p:fltVal val="1.27778"/>
                                          </p:val>
                                        </p:tav>
                                        <p:tav tm="50000">
                                          <p:val>
                                            <p:fltVal val="1.27778"/>
                                          </p:val>
                                        </p:tav>
                                        <p:tav tm="55000">
                                          <p:val>
                                            <p:fltVal val="-0.27778"/>
                                          </p:val>
                                        </p:tav>
                                        <p:tav tm="60000">
                                          <p:val>
                                            <p:fltVal val="-0.27778"/>
                                          </p:val>
                                        </p:tav>
                                        <p:tav tm="100000">
                                          <p:val>
                                            <p:fltVal val="0.0660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+-0.11993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+-0.213227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-1.5974e-0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-0.42843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+0.11993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+0.213227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aseline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rgbClr val="5EBEE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rgbClr val="5EBEE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rgbClr val="17698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Title 6"/>
          <p:cNvSpPr txBox="1"/>
          <p:nvPr>
            <p:custDataLst>
              <p:tags r:id="rId6"/>
            </p:custDataLst>
          </p:nvPr>
        </p:nvSpPr>
        <p:spPr>
          <a:xfrm>
            <a:off x="2573655" y="2031365"/>
            <a:ext cx="7044690" cy="368490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2400">
                <a:sym typeface="+mn-ea"/>
              </a:rPr>
              <a:t>查询方式：</a:t>
            </a:r>
            <a:endParaRPr lang="zh-CN" altLang="en-US" sz="2400">
              <a:sym typeface="+mn-ea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altLang="zh-CN" sz="2400">
                <a:sym typeface="+mn-ea"/>
              </a:rPr>
              <a:t>	</a:t>
            </a:r>
            <a:r>
              <a:rPr lang="zh-CN" altLang="en-US" sz="2400">
                <a:sym typeface="+mn-ea"/>
              </a:rPr>
              <a:t>百度</a:t>
            </a:r>
            <a:r>
              <a:rPr altLang="zh-CN" sz="2400">
                <a:sym typeface="+mn-ea"/>
              </a:rPr>
              <a:t>(https://www.baidu.com/)</a:t>
            </a:r>
            <a:endParaRPr altLang="zh-CN" sz="2400">
              <a:sym typeface="+mn-ea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2400" spc="50">
                <a:ln w="3175">
                  <a:noFill/>
                  <a:prstDash val="dash"/>
                </a:ln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查询</a:t>
            </a:r>
            <a:r>
              <a:rPr lang="zh-CN" altLang="en-US" sz="2400">
                <a:sym typeface="+mn-ea"/>
              </a:rPr>
              <a:t>十六进制和八进制</a:t>
            </a:r>
            <a:endParaRPr lang="en-US" altLang="zh-CN" sz="2400"/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2400" spc="50">
                <a:ln w="3175">
                  <a:noFill/>
                  <a:prstDash val="dash"/>
                </a:ln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查询</a:t>
            </a:r>
            <a:r>
              <a:rPr lang="zh-CN" altLang="en-US" sz="2400" spc="50" dirty="0">
                <a:ln w="3175">
                  <a:noFill/>
                  <a:prstDash val="dash"/>
                </a:ln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字符编码了解Unicode，</a:t>
            </a:r>
            <a:r>
              <a:rPr altLang="zh-CN" sz="2400" spc="50" dirty="0">
                <a:ln w="3175">
                  <a:noFill/>
                  <a:prstDash val="dash"/>
                </a:ln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UTF-8</a:t>
            </a:r>
            <a:r>
              <a:rPr lang="zh-CN" altLang="en-US" sz="2400" spc="50" dirty="0">
                <a:ln w="3175">
                  <a:noFill/>
                  <a:prstDash val="dash"/>
                </a:ln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及</a:t>
            </a:r>
            <a:r>
              <a:rPr altLang="zh-CN" sz="2400" spc="50" dirty="0">
                <a:ln w="3175">
                  <a:noFill/>
                  <a:prstDash val="dash"/>
                </a:ln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GB2312</a:t>
            </a:r>
            <a:r>
              <a:rPr lang="zh-CN" altLang="en-US" sz="2400" spc="50" dirty="0">
                <a:ln w="3175">
                  <a:noFill/>
                  <a:prstDash val="dash"/>
                </a:ln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编码。</a:t>
            </a:r>
            <a:endParaRPr lang="zh-CN" altLang="en-US" sz="2400" spc="50" dirty="0">
              <a:ln w="3175">
                <a:noFill/>
                <a:prstDash val="dash"/>
              </a:ln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2400" spc="50" dirty="0">
                <a:ln w="3175">
                  <a:noFill/>
                  <a:prstDash val="dash"/>
                </a:ln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查询强类型语言与动态语言的区别</a:t>
            </a:r>
            <a:endParaRPr lang="zh-CN" altLang="en-US" sz="2400" spc="50" dirty="0">
              <a:ln w="3175">
                <a:noFill/>
                <a:prstDash val="dash"/>
              </a:ln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endParaRPr lang="zh-CN" altLang="en-US" sz="2400" spc="50" dirty="0">
              <a:ln w="3175">
                <a:noFill/>
                <a:prstDash val="dash"/>
              </a:ln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endParaRPr altLang="zh-CN" sz="2400" spc="50" dirty="0">
              <a:ln w="3175">
                <a:noFill/>
                <a:prstDash val="dash"/>
              </a:ln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itle 6"/>
          <p:cNvSpPr txBox="1"/>
          <p:nvPr>
            <p:custDataLst>
              <p:tags r:id="rId7"/>
            </p:custDataLst>
          </p:nvPr>
        </p:nvSpPr>
        <p:spPr>
          <a:xfrm>
            <a:off x="1422061" y="1065254"/>
            <a:ext cx="5032255" cy="62484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just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300" normalizeH="0" noProof="0" dirty="0">
                <a:ln w="3175">
                  <a:noFill/>
                  <a:prstDash val="dash"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知识扩展</a:t>
            </a:r>
            <a:endParaRPr kumimoji="0" lang="zh-CN" altLang="en-US" sz="3600" b="1" i="0" u="none" strike="noStrike" kern="1200" cap="none" spc="300" normalizeH="0" noProof="0" dirty="0">
              <a:ln w="3175">
                <a:noFill/>
                <a:prstDash val="dash"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6"/>
          <p:cNvSpPr txBox="1"/>
          <p:nvPr>
            <p:custDataLst>
              <p:tags r:id="rId1"/>
            </p:custDataLst>
          </p:nvPr>
        </p:nvSpPr>
        <p:spPr>
          <a:xfrm>
            <a:off x="5128801" y="1352841"/>
            <a:ext cx="6032535" cy="56324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rmAutofit fontScale="9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3C3C4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spcAft>
                <a:spcPts val="800"/>
              </a:spcAft>
            </a:pPr>
            <a:r>
              <a:rPr lang="zh-CN" altLang="en-US" sz="3200" b="1" spc="30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课后作业</a:t>
            </a:r>
            <a:endParaRPr lang="zh-CN" altLang="en-US" sz="3200" b="1" spc="30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Title 6"/>
          <p:cNvSpPr txBox="1"/>
          <p:nvPr>
            <p:custDataLst>
              <p:tags r:id="rId2"/>
            </p:custDataLst>
          </p:nvPr>
        </p:nvSpPr>
        <p:spPr>
          <a:xfrm>
            <a:off x="5042535" y="1915795"/>
            <a:ext cx="6894830" cy="371665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3C3C4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fontAlgn="auto">
              <a:lnSpc>
                <a:spcPct val="100000"/>
              </a:lnSpc>
            </a:pPr>
            <a:r>
              <a:rPr altLang="zh-CN" sz="4000">
                <a:solidFill>
                  <a:srgbClr val="FF0000"/>
                </a:solidFill>
                <a:sym typeface="+mn-ea"/>
              </a:rPr>
              <a:t>2,</a:t>
            </a:r>
            <a:r>
              <a:rPr lang="zh-CN" altLang="en-US" sz="4000">
                <a:solidFill>
                  <a:srgbClr val="FF0000"/>
                </a:solidFill>
                <a:sym typeface="+mn-ea"/>
              </a:rPr>
              <a:t>李四，</a:t>
            </a:r>
            <a:r>
              <a:rPr altLang="zh-CN" sz="4000">
                <a:solidFill>
                  <a:srgbClr val="FF0000"/>
                </a:solidFill>
                <a:sym typeface="+mn-ea"/>
              </a:rPr>
              <a:t>20</a:t>
            </a:r>
            <a:r>
              <a:rPr lang="zh-CN" altLang="en-US" sz="4000">
                <a:solidFill>
                  <a:srgbClr val="FF0000"/>
                </a:solidFill>
                <a:sym typeface="+mn-ea"/>
              </a:rPr>
              <a:t>，</a:t>
            </a:r>
            <a:r>
              <a:rPr altLang="zh-CN" sz="4000">
                <a:solidFill>
                  <a:srgbClr val="FF0000"/>
                </a:solidFill>
                <a:sym typeface="+mn-ea"/>
              </a:rPr>
              <a:t>200.25</a:t>
            </a:r>
            <a:r>
              <a:rPr lang="zh-CN" altLang="en-US" sz="4000">
                <a:solidFill>
                  <a:srgbClr val="FF0000"/>
                </a:solidFill>
                <a:sym typeface="+mn-ea"/>
              </a:rPr>
              <a:t>，</a:t>
            </a:r>
            <a:r>
              <a:rPr altLang="zh-CN" sz="4000">
                <a:solidFill>
                  <a:srgbClr val="FF0000"/>
                </a:solidFill>
                <a:sym typeface="+mn-ea"/>
              </a:rPr>
              <a:t>46498854854</a:t>
            </a:r>
            <a:r>
              <a:rPr lang="zh-CN" altLang="en-US" sz="4000">
                <a:solidFill>
                  <a:srgbClr val="FF0000"/>
                </a:solidFill>
                <a:sym typeface="+mn-ea"/>
              </a:rPr>
              <a:t>，</a:t>
            </a:r>
            <a:r>
              <a:rPr altLang="zh-CN" sz="4000">
                <a:solidFill>
                  <a:srgbClr val="FF0000"/>
                </a:solidFill>
                <a:sym typeface="+mn-ea"/>
              </a:rPr>
              <a:t>10.06,'</a:t>
            </a:r>
            <a:r>
              <a:rPr lang="zh-CN" altLang="en-US" sz="4000">
                <a:solidFill>
                  <a:srgbClr val="FF0000"/>
                </a:solidFill>
                <a:sym typeface="+mn-ea"/>
              </a:rPr>
              <a:t>李</a:t>
            </a:r>
            <a:r>
              <a:rPr altLang="zh-CN" sz="4000">
                <a:solidFill>
                  <a:srgbClr val="FF0000"/>
                </a:solidFill>
                <a:sym typeface="+mn-ea"/>
              </a:rPr>
              <a:t>',true</a:t>
            </a:r>
            <a:endParaRPr altLang="zh-CN" sz="400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请定义合适的变量类型存储上面的值。并打印输出。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00000"/>
              </a:lnSpc>
            </a:pPr>
            <a:endParaRPr lang="zh-CN" altLang="en-US" sz="960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pPr fontAlgn="auto">
              <a:lnSpc>
                <a:spcPct val="100000"/>
              </a:lnSpc>
            </a:pPr>
            <a:endParaRPr lang="zh-CN" altLang="en-US" sz="960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pPr fontAlgn="auto">
              <a:lnSpc>
                <a:spcPct val="100000"/>
              </a:lnSpc>
            </a:pPr>
            <a:endParaRPr lang="zh-CN" altLang="en-US" sz="960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pPr fontAlgn="auto">
              <a:lnSpc>
                <a:spcPct val="100000"/>
              </a:lnSpc>
            </a:pPr>
            <a:endParaRPr lang="zh-CN" altLang="en-US" sz="9600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pPr fontAlgn="auto">
              <a:lnSpc>
                <a:spcPct val="100000"/>
              </a:lnSpc>
            </a:pPr>
            <a:endParaRPr lang="en-US" altLang="zh-CN" sz="9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endParaRPr lang="zh-CN" altLang="en-US" sz="96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 descr="E:\资源\图片汇总(1)\简单背景\浅色\电脑（商务）\冷色\blurred-background-coffee-cup-contemporary-908284.jpgblurred-background-coffee-cup-contemporary-90828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1312241" y="1352772"/>
            <a:ext cx="3213100" cy="1952109"/>
          </a:xfrm>
          <a:prstGeom prst="rect">
            <a:avLst/>
          </a:prstGeom>
        </p:spPr>
      </p:pic>
      <p:pic>
        <p:nvPicPr>
          <p:cNvPr id="5" name="图片 4" descr="E:\资源\图片汇总(1)\简单背景\浅色\电脑（商务）\冷色\blur-close-up-contemporary-1029757.jpgblur-close-up-contemporary-102975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/>
          <a:stretch>
            <a:fillRect/>
          </a:stretch>
        </p:blipFill>
        <p:spPr>
          <a:xfrm>
            <a:off x="1312241" y="3495381"/>
            <a:ext cx="3213100" cy="1952109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感谢您的耐心观看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835" y="899795"/>
            <a:ext cx="13545820" cy="53708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常量与变量</a:t>
            </a:r>
            <a:endParaRPr lang="zh-CN" altLang="en-US" dirty="0"/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7503861" y="2260191"/>
            <a:ext cx="2374065" cy="2064159"/>
          </a:xfrm>
          <a:prstGeom prst="rect">
            <a:avLst/>
          </a:prstGeom>
          <a:noFill/>
          <a:ln w="117475">
            <a:noFill/>
          </a:ln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n-US" altLang="zh-CN" sz="2000" b="1" spc="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/01</a:t>
            </a:r>
            <a:endParaRPr lang="en-US" altLang="zh-CN" sz="2000" b="1" spc="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4"/>
            <p:custDataLst>
              <p:tags r:id="rId1"/>
            </p:custDataLst>
          </p:nvPr>
        </p:nvSpPr>
        <p:spPr>
          <a:xfrm>
            <a:off x="5238750" y="1357630"/>
            <a:ext cx="6372225" cy="41421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200">
                <a:solidFill>
                  <a:srgbClr val="FF0000"/>
                </a:solidFill>
              </a:rPr>
              <a:t>常量</a:t>
            </a:r>
            <a:r>
              <a:rPr lang="zh-CN" altLang="en-US" sz="3200">
                <a:solidFill>
                  <a:schemeClr val="tx1"/>
                </a:solidFill>
              </a:rPr>
              <a:t>就是具体到某一个事物的直观的表现形式。如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生活中</a:t>
            </a:r>
            <a:r>
              <a:rPr lang="en-US" altLang="zh-CN" sz="320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瓶水，</a:t>
            </a:r>
            <a:r>
              <a:rPr lang="en-US" altLang="zh-CN" sz="320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只鞋，</a:t>
            </a:r>
            <a:r>
              <a:rPr lang="en-US" altLang="zh-CN" sz="320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辆车，</a:t>
            </a:r>
            <a:r>
              <a:rPr lang="zh-CN" altLang="en-US" sz="3200">
                <a:solidFill>
                  <a:schemeClr val="tx1"/>
                </a:solidFill>
              </a:rPr>
              <a:t>数字的</a:t>
            </a:r>
            <a:r>
              <a:rPr lang="en-US" altLang="zh-CN" sz="3200">
                <a:solidFill>
                  <a:schemeClr val="tx1"/>
                </a:solidFill>
              </a:rPr>
              <a:t>123</a:t>
            </a:r>
            <a:r>
              <a:rPr lang="zh-CN" altLang="en-US" sz="3200">
                <a:solidFill>
                  <a:schemeClr val="tx1"/>
                </a:solidFill>
              </a:rPr>
              <a:t>。</a:t>
            </a:r>
            <a:endParaRPr lang="zh-CN" altLang="en-US" sz="32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3200">
                <a:solidFill>
                  <a:schemeClr val="tx1"/>
                </a:solidFill>
              </a:rPr>
              <a:t>常量又称为字面常量，它是通过数据直接表示的，因此有很多种数据类型，像整型和字符串型等。</a:t>
            </a:r>
            <a:endParaRPr lang="en-US" altLang="zh-CN" sz="320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" y="1985010"/>
            <a:ext cx="4277995" cy="28879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案例一</a:t>
            </a:r>
            <a:br>
              <a:rPr lang="zh-CN" altLang="zh-CN" dirty="0"/>
            </a:b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439420" y="922655"/>
            <a:ext cx="5885180" cy="5328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2400">
                <a:solidFill>
                  <a:schemeClr val="tx1"/>
                </a:solidFill>
              </a:rPr>
              <a:t>public class HelloWorld {</a:t>
            </a:r>
            <a:endParaRPr lang="zh-CN" altLang="en-US" sz="2400">
              <a:solidFill>
                <a:schemeClr val="tx1"/>
              </a:solidFill>
            </a:endParaRPr>
          </a:p>
          <a:p>
            <a:pPr algn="l"/>
            <a:r>
              <a:rPr lang="zh-CN" altLang="en-US" sz="2400">
                <a:solidFill>
                  <a:schemeClr val="tx1"/>
                </a:solidFill>
              </a:rPr>
              <a:t>    // 静态常量</a:t>
            </a:r>
            <a:endParaRPr lang="zh-CN" altLang="en-US" sz="2400">
              <a:solidFill>
                <a:schemeClr val="tx1"/>
              </a:solidFill>
            </a:endParaRPr>
          </a:p>
          <a:p>
            <a:pPr algn="l"/>
            <a:r>
              <a:rPr lang="zh-CN" altLang="en-US" sz="2400">
                <a:solidFill>
                  <a:schemeClr val="tx1"/>
                </a:solidFill>
              </a:rPr>
              <a:t>    public static final double PI = 3.14;</a:t>
            </a:r>
            <a:endParaRPr lang="zh-CN" altLang="en-US" sz="2400">
              <a:solidFill>
                <a:schemeClr val="tx1"/>
              </a:solidFill>
            </a:endParaRPr>
          </a:p>
          <a:p>
            <a:pPr algn="l"/>
            <a:r>
              <a:rPr lang="zh-CN" altLang="en-US" sz="2400">
                <a:solidFill>
                  <a:schemeClr val="tx1"/>
                </a:solidFill>
              </a:rPr>
              <a:t>    // 声明成员常量</a:t>
            </a:r>
            <a:endParaRPr lang="zh-CN" altLang="en-US" sz="2400">
              <a:solidFill>
                <a:schemeClr val="tx1"/>
              </a:solidFill>
            </a:endParaRPr>
          </a:p>
          <a:p>
            <a:pPr algn="l"/>
            <a:r>
              <a:rPr lang="zh-CN" altLang="en-US" sz="2400">
                <a:solidFill>
                  <a:schemeClr val="tx1"/>
                </a:solidFill>
              </a:rPr>
              <a:t>    final int y = 10;</a:t>
            </a:r>
            <a:endParaRPr lang="zh-CN" altLang="en-US" sz="2400">
              <a:solidFill>
                <a:schemeClr val="tx1"/>
              </a:solidFill>
            </a:endParaRPr>
          </a:p>
          <a:p>
            <a:pPr algn="l"/>
            <a:r>
              <a:rPr lang="zh-CN" altLang="en-US" sz="2400">
                <a:solidFill>
                  <a:schemeClr val="tx1"/>
                </a:solidFill>
              </a:rPr>
              <a:t>    public static void main(String[] args) {</a:t>
            </a:r>
            <a:endParaRPr lang="zh-CN" altLang="en-US" sz="2400">
              <a:solidFill>
                <a:schemeClr val="tx1"/>
              </a:solidFill>
            </a:endParaRPr>
          </a:p>
          <a:p>
            <a:pPr algn="l"/>
            <a:r>
              <a:rPr lang="zh-CN" altLang="en-US" sz="2400">
                <a:solidFill>
                  <a:schemeClr val="tx1"/>
                </a:solidFill>
              </a:rPr>
              <a:t>        // 声明局部常量</a:t>
            </a:r>
            <a:endParaRPr lang="zh-CN" altLang="en-US" sz="2400">
              <a:solidFill>
                <a:schemeClr val="tx1"/>
              </a:solidFill>
            </a:endParaRPr>
          </a:p>
          <a:p>
            <a:pPr algn="l"/>
            <a:r>
              <a:rPr lang="zh-CN" altLang="en-US" sz="2400">
                <a:solidFill>
                  <a:schemeClr val="tx1"/>
                </a:solidFill>
              </a:rPr>
              <a:t>        double x = 3.3;</a:t>
            </a:r>
            <a:endParaRPr lang="zh-CN" altLang="en-US" sz="2400">
              <a:solidFill>
                <a:schemeClr val="tx1"/>
              </a:solidFill>
            </a:endParaRPr>
          </a:p>
          <a:p>
            <a:pPr algn="l"/>
            <a:r>
              <a:rPr lang="zh-CN" altLang="en-US" sz="2400">
                <a:solidFill>
                  <a:schemeClr val="tx1"/>
                </a:solidFill>
              </a:rPr>
              <a:t>    }</a:t>
            </a:r>
            <a:endParaRPr lang="zh-CN" altLang="en-US" sz="2400">
              <a:solidFill>
                <a:schemeClr val="tx1"/>
              </a:solidFill>
            </a:endParaRPr>
          </a:p>
          <a:p>
            <a:pPr algn="l"/>
            <a:r>
              <a:rPr lang="zh-CN" altLang="en-US" sz="2400">
                <a:solidFill>
                  <a:schemeClr val="tx1"/>
                </a:solidFill>
              </a:rPr>
              <a:t>}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24600" y="1998345"/>
            <a:ext cx="588518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6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整数常量</a:t>
            </a:r>
            <a:r>
              <a:rPr lang="zh-CN" sz="36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就是所有的整数</a:t>
            </a:r>
            <a:endParaRPr sz="360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36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    例：</a:t>
            </a:r>
            <a:r>
              <a:rPr lang="en-US" sz="36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0</a:t>
            </a:r>
            <a:r>
              <a:rPr lang="zh-CN" altLang="en-US" sz="36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，</a:t>
            </a:r>
            <a:r>
              <a:rPr lang="en-US" altLang="zh-CN" sz="36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1</a:t>
            </a:r>
            <a:r>
              <a:rPr lang="zh-CN" altLang="en-US" sz="36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，</a:t>
            </a:r>
            <a:r>
              <a:rPr lang="en-US" altLang="zh-CN" sz="36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5</a:t>
            </a:r>
            <a:r>
              <a:rPr lang="en-US" sz="36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; </a:t>
            </a:r>
            <a:endParaRPr lang="en-US" sz="360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sz="36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+mn-cs"/>
              </a:rPr>
              <a:t>小数常量就是所有的小数</a:t>
            </a:r>
            <a:endParaRPr sz="360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sz="36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    例：</a:t>
            </a:r>
            <a:r>
              <a:rPr lang="en-US" sz="36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0.1</a:t>
            </a:r>
            <a:r>
              <a:rPr lang="zh-CN" altLang="en-US" sz="36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，</a:t>
            </a:r>
            <a:r>
              <a:rPr lang="en-US" altLang="zh-CN" sz="36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0.5</a:t>
            </a:r>
            <a:endParaRPr lang="en-US" altLang="zh-CN" sz="360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案例分析二</a:t>
            </a:r>
            <a:br>
              <a:rPr lang="zh-CN" altLang="zh-CN" dirty="0"/>
            </a:br>
            <a:endParaRPr lang="zh-CN" altLang="zh-CN" dirty="0"/>
          </a:p>
        </p:txBody>
      </p:sp>
      <p:sp>
        <p:nvSpPr>
          <p:cNvPr id="6" name="矩形 5"/>
          <p:cNvSpPr/>
          <p:nvPr/>
        </p:nvSpPr>
        <p:spPr>
          <a:xfrm>
            <a:off x="814070" y="1473200"/>
            <a:ext cx="4648200" cy="3834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tx1"/>
                </a:solidFill>
              </a:rPr>
              <a:t>public class HelloWord {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    public static void main(String [] args){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        Object i=null;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        String b;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        int k;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        System.out.println(i);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     }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}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775325" y="1760855"/>
            <a:ext cx="568325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生活中有些东西是没有的，空的。如车上没人、桶里没水。</a:t>
            </a:r>
            <a:endParaRPr lang="zh-CN" altLang="en-US" sz="3200"/>
          </a:p>
          <a:p>
            <a:r>
              <a:rPr lang="zh-CN" altLang="en-US" sz="3200"/>
              <a:t>在</a:t>
            </a:r>
            <a:r>
              <a:rPr lang="en-US" altLang="zh-CN" sz="3200"/>
              <a:t>JAVA</a:t>
            </a:r>
            <a:r>
              <a:rPr lang="zh-CN" altLang="en-US" sz="3200"/>
              <a:t>中也有一个数值来表示空。那就是</a:t>
            </a:r>
            <a:r>
              <a:rPr lang="en-US" altLang="zh-CN" sz="3200"/>
              <a:t>null</a:t>
            </a:r>
            <a:r>
              <a:rPr lang="zh-CN" altLang="en-US" sz="3200"/>
              <a:t>。</a:t>
            </a:r>
            <a:endParaRPr lang="zh-CN" altLang="en-US" sz="3200"/>
          </a:p>
          <a:p>
            <a:r>
              <a:rPr lang="en-US" altLang="zh-CN" sz="3200"/>
              <a:t>	</a:t>
            </a:r>
            <a:endParaRPr lang="en-US" altLang="zh-CN" sz="3200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左箭头 2"/>
          <p:cNvSpPr/>
          <p:nvPr>
            <p:custDataLst>
              <p:tags r:id="rId1"/>
            </p:custDataLst>
          </p:nvPr>
        </p:nvSpPr>
        <p:spPr>
          <a:xfrm>
            <a:off x="1489966" y="2069251"/>
            <a:ext cx="4606035" cy="3008395"/>
          </a:xfrm>
          <a:prstGeom prst="leftArrow">
            <a:avLst>
              <a:gd name="adj1" fmla="val 50000"/>
              <a:gd name="adj2" fmla="val 49179"/>
            </a:avLst>
          </a:prstGeom>
          <a:solidFill>
            <a:sysClr val="window" lastClr="FFFFFF"/>
          </a:solidFill>
          <a:ln w="25400">
            <a:solidFill>
              <a:srgbClr val="1F74AD"/>
            </a:solidFill>
          </a:ln>
          <a:effectLst/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左箭头 13"/>
          <p:cNvSpPr/>
          <p:nvPr>
            <p:custDataLst>
              <p:tags r:id="rId2"/>
            </p:custDataLst>
          </p:nvPr>
        </p:nvSpPr>
        <p:spPr>
          <a:xfrm flipH="1">
            <a:off x="6096000" y="2069251"/>
            <a:ext cx="4606035" cy="3008395"/>
          </a:xfrm>
          <a:prstGeom prst="leftArrow">
            <a:avLst>
              <a:gd name="adj1" fmla="val 50000"/>
              <a:gd name="adj2" fmla="val 49179"/>
            </a:avLst>
          </a:prstGeom>
          <a:solidFill>
            <a:sysClr val="window" lastClr="FFFFFF"/>
          </a:solidFill>
          <a:ln w="25400">
            <a:solidFill>
              <a:srgbClr val="3498DB"/>
            </a:solidFill>
          </a:ln>
          <a:effectLst/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7" name="Straight Connector 5"/>
          <p:cNvCxnSpPr/>
          <p:nvPr>
            <p:custDataLst>
              <p:tags r:id="rId3"/>
            </p:custDataLst>
          </p:nvPr>
        </p:nvCxnSpPr>
        <p:spPr>
          <a:xfrm>
            <a:off x="6096000" y="2346313"/>
            <a:ext cx="0" cy="2669059"/>
          </a:xfrm>
          <a:prstGeom prst="line">
            <a:avLst/>
          </a:prstGeom>
          <a:ln w="25400">
            <a:solidFill>
              <a:srgbClr val="000000">
                <a:lumMod val="50000"/>
                <a:lumOff val="50000"/>
              </a:srgbClr>
            </a:solidFill>
            <a:prstDash val="solid"/>
            <a:headEnd type="none"/>
            <a:tailEnd type="oval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1692910" y="5577205"/>
            <a:ext cx="8787765" cy="700405"/>
          </a:xfrm>
          <a:prstGeom prst="rect">
            <a:avLst/>
          </a:prstGeom>
          <a:noFill/>
        </p:spPr>
        <p:txBody>
          <a:bodyPr wrap="square" rtlCol="0">
            <a:normAutofit fontScale="25000"/>
          </a:bodyPr>
          <a:p>
            <a:pPr algn="ctr">
              <a:lnSpc>
                <a:spcPct val="120000"/>
              </a:lnSpc>
            </a:pPr>
            <a:r>
              <a:rPr lang="en-US" altLang="zh-CN" sz="9335" spc="15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JAVA</a:t>
            </a:r>
            <a:r>
              <a:rPr lang="zh-CN" altLang="en-US" sz="9335" spc="15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语言中用</a:t>
            </a:r>
            <a:r>
              <a:rPr sz="9335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布尔型常量</a:t>
            </a:r>
            <a:r>
              <a:rPr lang="zh-CN" sz="9335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来表示，</a:t>
            </a:r>
            <a:r>
              <a:rPr lang="en-US" altLang="zh-CN" sz="9335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true</a:t>
            </a:r>
            <a:r>
              <a:rPr lang="zh-CN" altLang="en-US" sz="9335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9335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flase</a:t>
            </a:r>
            <a:endParaRPr lang="zh-CN" sz="9335" spc="15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ctr">
              <a:lnSpc>
                <a:spcPct val="120000"/>
              </a:lnSpc>
            </a:pPr>
            <a:r>
              <a:rPr sz="1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。</a:t>
            </a:r>
            <a:endParaRPr lang="zh-CN" sz="1400" spc="15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sym typeface="+mn-ea"/>
            </a:endParaRPr>
          </a:p>
        </p:txBody>
      </p:sp>
      <p:sp>
        <p:nvSpPr>
          <p:cNvPr id="18" name="矩形 17"/>
          <p:cNvSpPr/>
          <p:nvPr>
            <p:custDataLst>
              <p:tags r:id="rId5"/>
            </p:custDataLst>
          </p:nvPr>
        </p:nvSpPr>
        <p:spPr>
          <a:xfrm>
            <a:off x="2979420" y="3086735"/>
            <a:ext cx="3457575" cy="685165"/>
          </a:xfrm>
          <a:prstGeom prst="rect">
            <a:avLst/>
          </a:prstGeom>
        </p:spPr>
        <p:txBody>
          <a:bodyPr wrap="square" bIns="0" anchor="b" anchorCtr="0">
            <a:noAutofit/>
          </a:bodyPr>
          <a:p>
            <a:pPr algn="l">
              <a:lnSpc>
                <a:spcPct val="120000"/>
              </a:lnSpc>
            </a:pPr>
            <a:r>
              <a:rPr lang="zh-CN" altLang="en-US" sz="3200" b="1" spc="30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吃了是</a:t>
            </a:r>
            <a:r>
              <a:rPr lang="en-US" altLang="zh-CN" sz="3200" b="1" spc="30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true</a:t>
            </a:r>
            <a:endParaRPr lang="en-US" altLang="zh-CN" sz="3200" b="1" spc="30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0" name="矩形 19"/>
          <p:cNvSpPr/>
          <p:nvPr>
            <p:custDataLst>
              <p:tags r:id="rId6"/>
            </p:custDataLst>
          </p:nvPr>
        </p:nvSpPr>
        <p:spPr>
          <a:xfrm>
            <a:off x="6096000" y="3085465"/>
            <a:ext cx="3460750" cy="685800"/>
          </a:xfrm>
          <a:prstGeom prst="rect">
            <a:avLst/>
          </a:prstGeom>
        </p:spPr>
        <p:txBody>
          <a:bodyPr wrap="square" bIns="0" anchor="b" anchorCtr="0">
            <a:noAutofit/>
          </a:bodyPr>
          <a:p>
            <a:pPr algn="ctr">
              <a:lnSpc>
                <a:spcPct val="120000"/>
              </a:lnSpc>
            </a:pPr>
            <a:r>
              <a:rPr lang="zh-CN" altLang="en-US" sz="3200" b="1" spc="30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没吃是</a:t>
            </a:r>
            <a:r>
              <a:rPr lang="en-US" altLang="zh-CN" sz="3200" b="1" spc="30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flase</a:t>
            </a:r>
            <a:endParaRPr lang="en-US" altLang="zh-CN" sz="3200" b="1" spc="30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2" name="TextBox 5"/>
          <p:cNvSpPr txBox="1"/>
          <p:nvPr>
            <p:custDataLst>
              <p:tags r:id="rId7"/>
            </p:custDataLst>
          </p:nvPr>
        </p:nvSpPr>
        <p:spPr>
          <a:xfrm>
            <a:off x="447675" y="612726"/>
            <a:ext cx="11277600" cy="523220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p>
            <a:pPr algn="ctr">
              <a:lnSpc>
                <a:spcPct val="120000"/>
              </a:lnSpc>
            </a:pPr>
            <a:r>
              <a:rPr lang="zh-CN" altLang="en-US" sz="2400" b="1" spc="30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案例三</a:t>
            </a:r>
            <a:endParaRPr lang="zh-CN" altLang="en-US" sz="2400" b="1" spc="3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>
            <p:custDataLst>
              <p:tags r:id="rId8"/>
            </p:custDataLst>
          </p:nvPr>
        </p:nvSpPr>
        <p:spPr>
          <a:xfrm>
            <a:off x="447675" y="1143000"/>
            <a:ext cx="11277600" cy="538480"/>
          </a:xfrm>
          <a:prstGeom prst="rect">
            <a:avLst/>
          </a:prstGeom>
          <a:noFill/>
        </p:spPr>
        <p:txBody>
          <a:bodyPr wrap="square" tIns="0" rtlCol="0">
            <a:noAutofit/>
          </a:bodyPr>
          <a:p>
            <a:pPr algn="ctr">
              <a:lnSpc>
                <a:spcPct val="120000"/>
              </a:lnSpc>
            </a:pPr>
            <a:r>
              <a:rPr kumimoji="1" lang="zh-CN" altLang="en-US" sz="2800" spc="30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生活中用来表示是否正确。比如你吃早餐了吗？答：</a:t>
            </a:r>
            <a:endParaRPr kumimoji="1" lang="zh-CN" altLang="en-US" sz="2800" spc="3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endParaRPr kumimoji="1" lang="zh-CN" altLang="en-US" sz="2800" spc="3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乘号 4"/>
          <p:cNvSpPr/>
          <p:nvPr/>
        </p:nvSpPr>
        <p:spPr>
          <a:xfrm>
            <a:off x="9076690" y="3027045"/>
            <a:ext cx="1130935" cy="80454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 descr="resource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96415" y="2707640"/>
            <a:ext cx="1442085" cy="1442085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0"/>
            <a:ext cx="9144000" cy="949960"/>
          </a:xfrm>
        </p:spPr>
        <p:txBody>
          <a:bodyPr>
            <a:normAutofit fontScale="90000"/>
          </a:bodyPr>
          <a:p>
            <a:pPr algn="l"/>
            <a:r>
              <a:rPr lang="zh-CN" altLang="zh-CN" dirty="0"/>
              <a:t>案例四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1772920"/>
            <a:ext cx="3636645" cy="29095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34610" y="1153160"/>
            <a:ext cx="5715000" cy="4584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当我们说一句话，比如早上见面了说</a:t>
            </a:r>
            <a:r>
              <a:rPr lang="en-US" altLang="zh-CN" sz="2000"/>
              <a:t>”</a:t>
            </a:r>
            <a:r>
              <a:rPr lang="zh-CN" altLang="en-US" sz="2000"/>
              <a:t>早上好</a:t>
            </a:r>
            <a:r>
              <a:rPr lang="en-US" altLang="zh-CN" sz="2000"/>
              <a:t>“</a:t>
            </a:r>
            <a:r>
              <a:rPr lang="zh-CN" altLang="en-US" sz="2000"/>
              <a:t>或者</a:t>
            </a:r>
            <a:r>
              <a:rPr lang="en-US" altLang="zh-CN" sz="2000"/>
              <a:t>”Good morning“ , </a:t>
            </a:r>
            <a:r>
              <a:rPr lang="zh-CN" altLang="en-US" sz="2000"/>
              <a:t>那也是常量。</a:t>
            </a:r>
            <a:endParaRPr lang="zh-CN" altLang="en-US" sz="2000"/>
          </a:p>
          <a:p>
            <a:r>
              <a:rPr lang="zh-CN" altLang="en-US" sz="2000"/>
              <a:t>例：</a:t>
            </a:r>
            <a:endParaRPr lang="en-US" altLang="zh-CN" sz="2000"/>
          </a:p>
          <a:p>
            <a:r>
              <a:rPr lang="en-US" altLang="zh-CN" sz="2000"/>
              <a:t>	</a:t>
            </a:r>
            <a:r>
              <a:rPr sz="2000"/>
              <a:t>System.out.println("早上好");</a:t>
            </a:r>
            <a:endParaRPr sz="2000"/>
          </a:p>
          <a:p>
            <a:r>
              <a:rPr lang="zh-CN" altLang="en-US" sz="2000"/>
              <a:t>或者</a:t>
            </a:r>
            <a:endParaRPr lang="zh-CN" altLang="en-US" sz="2000"/>
          </a:p>
          <a:p>
            <a:r>
              <a:rPr lang="en-US" altLang="zh-CN" sz="2000"/>
              <a:t>	</a:t>
            </a:r>
            <a:r>
              <a:rPr lang="zh-CN" altLang="en-US" sz="2000"/>
              <a:t>System.out.println("</a:t>
            </a:r>
            <a:r>
              <a:rPr lang="en-US" altLang="zh-CN" sz="2000">
                <a:sym typeface="+mn-ea"/>
              </a:rPr>
              <a:t>Good morning</a:t>
            </a:r>
            <a:r>
              <a:rPr lang="zh-CN" altLang="en-US" sz="2000"/>
              <a:t>");</a:t>
            </a:r>
            <a:endParaRPr lang="zh-CN" altLang="en-US" sz="2000"/>
          </a:p>
          <a:p>
            <a:r>
              <a:rPr lang="zh-CN" sz="200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这就是</a:t>
            </a:r>
            <a:r>
              <a:rPr sz="200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字符串常量。将一个或者多个字符用双引号标识。</a:t>
            </a:r>
            <a:endParaRPr sz="2000">
              <a:solidFill>
                <a:srgbClr val="C00000"/>
              </a:solidFill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r>
              <a:rPr lang="zh-CN" altLang="en-US" sz="2000">
                <a:solidFill>
                  <a:schemeClr val="tx1"/>
                </a:solidFill>
              </a:rPr>
              <a:t>那么一个字符呢？</a:t>
            </a:r>
            <a:endParaRPr lang="zh-CN" altLang="en-US" sz="2000">
              <a:solidFill>
                <a:schemeClr val="tx1"/>
              </a:solidFill>
            </a:endParaRPr>
          </a:p>
          <a:p>
            <a:r>
              <a:rPr lang="zh-CN" altLang="en-US" sz="2000">
                <a:solidFill>
                  <a:schemeClr val="tx1"/>
                </a:solidFill>
              </a:rPr>
              <a:t>例：</a:t>
            </a:r>
            <a:endParaRPr lang="zh-CN" altLang="en-US" sz="2000">
              <a:solidFill>
                <a:schemeClr val="tx1"/>
              </a:solidFill>
            </a:endParaRPr>
          </a:p>
          <a:p>
            <a:r>
              <a:rPr lang="en-US" altLang="zh-CN" sz="2000">
                <a:solidFill>
                  <a:schemeClr val="tx1"/>
                </a:solidFill>
              </a:rPr>
              <a:t>	</a:t>
            </a:r>
            <a:r>
              <a:rPr sz="2000">
                <a:solidFill>
                  <a:schemeClr val="tx1"/>
                </a:solidFill>
              </a:rPr>
              <a:t> System.out.println('好');</a:t>
            </a:r>
            <a:endParaRPr sz="2000">
              <a:solidFill>
                <a:schemeClr val="tx1"/>
              </a:solidFill>
            </a:endParaRPr>
          </a:p>
          <a:p>
            <a:r>
              <a:rPr lang="zh-CN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这就是</a:t>
            </a:r>
            <a:r>
              <a:rPr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字符常量。将一个数字，字母，汉字或者符号用单引号( ' ' )标识</a:t>
            </a:r>
            <a:endParaRPr lang="en-US" altLang="zh-CN">
              <a:solidFill>
                <a:srgbClr val="C00000"/>
              </a:solidFill>
            </a:endParaRPr>
          </a:p>
          <a:p>
            <a:endParaRPr lang="en-US" altLang="zh-CN"/>
          </a:p>
          <a:p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863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863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2863"/>
  <p:tag name="KSO_WM_TEMPLATE_MASTER_THUMB_INDEX" val="12"/>
  <p:tag name="KSO_WM_TEMPLATE_THUMBS_INDEX" val="1、4、7、9、10、11、12、14、20、21、30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  <p:tag name="KSO_WM_SLIDE_BACKGROUND_MASK_FLAG" val="1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  <p:tag name="KSO_WM_SLIDE_BACKGROUND_MASK_FLAG" val="1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863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863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2863"/>
  <p:tag name="KSO_WM_TEMPLATE_MASTER_THUMB_INDEX" val="12"/>
  <p:tag name="KSO_WM_TEMPLATE_THUMBS_INDEX" val="1、4、7、9、10、11、12、14、20、21、30"/>
</p:tagLst>
</file>

<file path=ppt/tags/tag333.xml><?xml version="1.0" encoding="utf-8"?>
<p:tagLst xmlns:p="http://schemas.openxmlformats.org/presentationml/2006/main">
  <p:tag name="KSO_WM_UNIT_ISCONTENTSTITLE" val="0"/>
  <p:tag name="KSO_WM_UNIT_PRESET_TEXT" val="单击此处添加副标题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99701_1*b*1"/>
  <p:tag name="KSO_WM_TEMPLATE_CATEGORY" val="custom"/>
  <p:tag name="KSO_WM_TEMPLATE_INDEX" val="20199701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UNIT_ISCONTENTSTITLE" val="0"/>
  <p:tag name="KSO_WM_UNIT_PRESET_TEXT" val="成功企业介绍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9701_1*a*1"/>
  <p:tag name="KSO_WM_TEMPLATE_CATEGORY" val="custom"/>
  <p:tag name="KSO_WM_TEMPLATE_INDEX" val="20199701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UNIT_PRESET_TEXT" val="LOGO HERE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k"/>
  <p:tag name="KSO_WM_UNIT_INDEX" val="1"/>
  <p:tag name="KSO_WM_UNIT_ID" val="custom20199701_1*k*1"/>
  <p:tag name="KSO_WM_TEMPLATE_CATEGORY" val="custom"/>
  <p:tag name="KSO_WM_TEMPLATE_INDEX" val="20199701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199701_1*i*1"/>
  <p:tag name="KSO_WM_TEMPLATE_CATEGORY" val="custom"/>
  <p:tag name="KSO_WM_TEMPLATE_INDEX" val="20199701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199701_1*i*2"/>
  <p:tag name="KSO_WM_TEMPLATE_CATEGORY" val="custom"/>
  <p:tag name="KSO_WM_TEMPLATE_INDEX" val="20199701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199701_1*i*3"/>
  <p:tag name="KSO_WM_TEMPLATE_CATEGORY" val="custom"/>
  <p:tag name="KSO_WM_TEMPLATE_INDEX" val="20199701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SLIDE_ID" val="custom20199701_1"/>
  <p:tag name="KSO_WM_TEMPLATE_SUBCATEGORY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863"/>
  <p:tag name="KSO_WM_SLIDE_LAYOUT" val="a_b_k"/>
  <p:tag name="KSO_WM_SLIDE_LAYOUT_CNT" val="1_3_1"/>
  <p:tag name="KSO_WM_SLIDE_TYPE" val="title"/>
  <p:tag name="KSO_WM_SLIDE_SUBTYPE" val="pureTxt"/>
  <p:tag name="KSO_WM_TEMPLATE_THUMBS_INDEX" val="1、2、3、4、7、8、9、10、11、12、13、15"/>
  <p:tag name="KSO_WM_TEMPLATE_MASTER_TYPE" val="1"/>
  <p:tag name="KSO_WM_TEMPLATE_COLOR_TYPE" val="1"/>
  <p:tag name="KSO_WM_TEMPLATE_MASTER_THUMB_INDEX" val="12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11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452_1*f*1"/>
  <p:tag name="KSO_WM_TEMPLATE_CATEGORY" val="diagram"/>
  <p:tag name="KSO_WM_TEMPLATE_INDEX" val="20200452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48.6969167477"/>
</p:tagLst>
</file>

<file path=ppt/tags/tag341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452_1*a*1"/>
  <p:tag name="KSO_WM_TEMPLATE_CATEGORY" val="diagram"/>
  <p:tag name="KSO_WM_TEMPLATE_INDEX" val="20200452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48.6969167477"/>
</p:tagLst>
</file>

<file path=ppt/tags/tag342.xml><?xml version="1.0" encoding="utf-8"?>
<p:tagLst xmlns:p="http://schemas.openxmlformats.org/presentationml/2006/main">
  <p:tag name="KSO_WM_BEAUTIFY_FLAG" val="#wm#"/>
  <p:tag name="KSO_WM_TEMPLATE_CATEGORY" val="diagram"/>
  <p:tag name="KSO_WM_TEMPLATE_INDEX" val="20200452"/>
  <p:tag name="KSO_WM_SLIDE_ID" val="diagram20200452_1"/>
  <p:tag name="KSO_WM_TEMPLATE_SUBCATEGORY" val="0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697*297"/>
  <p:tag name="KSO_WM_SLIDE_POSITION" val="126*121"/>
  <p:tag name="KSO_WM_TAG_VERSION" val="1.0"/>
  <p:tag name="KSO_WM_SLIDE_LAYOUT" val="a_d_f"/>
  <p:tag name="KSO_WM_SLIDE_LAYOUT_CNT" val="1_1_1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0.0,&quot;top&quot;:0.0,&quot;right&quot;:0.0,&quot;bottom&quot;:0.0}]}"/>
  <p:tag name="KSO_WM_SLIDE_BACKGROUND" val="[&quot;general&quot;]"/>
  <p:tag name="KSO_WM_SLIDE_RATIO" val="1.777778"/>
</p:tagLst>
</file>

<file path=ppt/tags/tag343.xml><?xml version="1.0" encoding="utf-8"?>
<p:tagLst xmlns:p="http://schemas.openxmlformats.org/presentationml/2006/main">
  <p:tag name="KSO_WM_BEAUTIFY_FLAG" val="#wm#"/>
  <p:tag name="KSO_WM_TEMPLATE_CATEGORY" val="diagram"/>
  <p:tag name="KSO_WM_TEMPLATE_INDEX" val="20200452"/>
  <p:tag name="KSO_WM_SLIDE_ID" val="diagram20200452_1"/>
  <p:tag name="KSO_WM_TEMPLATE_SUBCATEGORY" val="0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697*297"/>
  <p:tag name="KSO_WM_SLIDE_POSITION" val="126*121"/>
  <p:tag name="KSO_WM_TAG_VERSION" val="1.0"/>
  <p:tag name="KSO_WM_SLIDE_LAYOUT" val="a_d_f"/>
  <p:tag name="KSO_WM_SLIDE_LAYOUT_CNT" val="1_1_1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0.0,&quot;top&quot;:0.0,&quot;right&quot;:0.0,&quot;bottom&quot;:0.0}]}"/>
  <p:tag name="KSO_WM_SLIDE_BACKGROUND" val="[&quot;general&quot;]"/>
  <p:tag name="KSO_WM_SLIDE_RATIO" val="1.777778"/>
</p:tagLst>
</file>

<file path=ppt/tags/tag344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9701_7*a*1"/>
  <p:tag name="KSO_WM_TEMPLATE_CATEGORY" val="custom"/>
  <p:tag name="KSO_WM_TEMPLATE_INDEX" val="20199701"/>
  <p:tag name="KSO_WM_UNIT_LAYERLEVEL" val="1"/>
  <p:tag name="KSO_WM_TAG_VERSION" val="1.0"/>
  <p:tag name="KSO_WM_BEAUTIFY_FLAG" val="#wm#"/>
  <p:tag name="KSO_WM_UNIT_PRESET_TEXT" val="单击此处添加标题"/>
</p:tagLst>
</file>

<file path=ppt/tags/tag345.xml><?xml version="1.0" encoding="utf-8"?>
<p:tagLst xmlns:p="http://schemas.openxmlformats.org/presentationml/2006/main">
  <p:tag name="KSO_WM_UNIT_NOCLEAR" val="0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9701_7*e*1"/>
  <p:tag name="KSO_WM_TEMPLATE_CATEGORY" val="custom"/>
  <p:tag name="KSO_WM_TEMPLATE_INDEX" val="20199701"/>
  <p:tag name="KSO_WM_UNIT_LAYERLEVEL" val="1"/>
  <p:tag name="KSO_WM_TAG_VERSION" val="1.0"/>
  <p:tag name="KSO_WM_BEAUTIFY_FLAG" val="#wm#"/>
  <p:tag name="KSO_WM_UNIT_PRESET_TEXT" val="/01"/>
</p:tagLst>
</file>

<file path=ppt/tags/tag346.xml><?xml version="1.0" encoding="utf-8"?>
<p:tagLst xmlns:p="http://schemas.openxmlformats.org/presentationml/2006/main">
  <p:tag name="KSO_WM_SLIDE_ID" val="custom20199701_7"/>
  <p:tag name="KSO_WM_TEMPLATE_SUBCATEGORY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863"/>
  <p:tag name="KSO_WM_SLIDE_LAYOUT" val="a_b_e"/>
  <p:tag name="KSO_WM_SLIDE_LAYOUT_CNT" val="1_1_1"/>
  <p:tag name="KSO_WM_SLIDE_TYPE" val="sectionTitle"/>
  <p:tag name="KSO_WM_SLIDE_SUBTYPE" val="pureTxt"/>
  <p:tag name="KSO_WM_TEMPLATE_MASTER_TYPE" val="1"/>
  <p:tag name="KSO_WM_TEMPLATE_COLOR_TYPE" val="1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9701_12*f*1"/>
  <p:tag name="KSO_WM_TEMPLATE_CATEGORY" val="custom"/>
  <p:tag name="KSO_WM_TEMPLATE_INDEX" val="20199701"/>
  <p:tag name="KSO_WM_UNIT_LAYERLEVEL" val="1"/>
  <p:tag name="KSO_WM_TAG_VERSION" val="1.0"/>
  <p:tag name="KSO_WM_BEAUTIFY_FLAG" val="#wm#"/>
  <p:tag name="KSO_WM_UNIT_PRESET_TEXT" val="您的正文已经经简明扼要，字字珠玑，但信息却千丝万缕、错综复杂，需要用更多的文字来表述；但请您尽可能提炼思想的精髓，否则容易造成观者的阅读压力，适得其反。"/>
  <p:tag name="KSO_WM_UNIT_NOCLEAR" val="0"/>
  <p:tag name="KSO_WM_UNIT_VALUE" val="159"/>
  <p:tag name="KSO_WM_UNIT_TYPE" val="f"/>
  <p:tag name="KSO_WM_UNIT_INDEX" val="1"/>
</p:tagLst>
</file>

<file path=ppt/tags/tag348.xml><?xml version="1.0" encoding="utf-8"?>
<p:tagLst xmlns:p="http://schemas.openxmlformats.org/presentationml/2006/main">
  <p:tag name="KSO_WM_SLIDE_ID" val="custom20199701_12"/>
  <p:tag name="KSO_WM_TEMPLATE_SUBCATEGORY" val="0"/>
  <p:tag name="KSO_WM_SLIDE_ITEM_CNT" val="0"/>
  <p:tag name="KSO_WM_SLIDE_INDEX" val="12"/>
  <p:tag name="KSO_WM_TAG_VERSION" val="1.0"/>
  <p:tag name="KSO_WM_BEAUTIFY_FLAG" val="#wm#"/>
  <p:tag name="KSO_WM_TEMPLATE_CATEGORY" val="custom"/>
  <p:tag name="KSO_WM_TEMPLATE_INDEX" val="20202863"/>
  <p:tag name="KSO_WM_SLIDE_LAYOUT" val="a_d_f"/>
  <p:tag name="KSO_WM_SLIDE_LAYOUT_CNT" val="1_1_1"/>
  <p:tag name="KSO_WM_SLIDE_TYPE" val="text"/>
  <p:tag name="KSO_WM_SLIDE_SUBTYPE" val="picTxt"/>
  <p:tag name="KSO_WM_SLIDE_SIZE" val="866*434"/>
  <p:tag name="KSO_WM_SLIDE_POSITION" val="46*52"/>
  <p:tag name="KSO_WM_TEMPLATE_MASTER_TYPE" val="1"/>
  <p:tag name="KSO_WM_TEMPLATE_COLOR_TYPE" val="1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9701_13*a*1"/>
  <p:tag name="KSO_WM_TEMPLATE_CATEGORY" val="custom"/>
  <p:tag name="KSO_WM_TEMPLATE_INDEX" val="20199701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42"/>
  <p:tag name="KSO_WM_UNIT_TYPE" val="a"/>
  <p:tag name="KSO_WM_UNIT_INDEX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SLIDE_ID" val="custom20199701_13"/>
  <p:tag name="KSO_WM_TEMPLATE_SUBCATEGORY" val="0"/>
  <p:tag name="KSO_WM_SLIDE_ITEM_CNT" val="0"/>
  <p:tag name="KSO_WM_SLIDE_INDEX" val="13"/>
  <p:tag name="KSO_WM_TAG_VERSION" val="1.0"/>
  <p:tag name="KSO_WM_BEAUTIFY_FLAG" val="#wm#"/>
  <p:tag name="KSO_WM_TEMPLATE_CATEGORY" val="custom"/>
  <p:tag name="KSO_WM_TEMPLATE_INDEX" val="20202863"/>
  <p:tag name="KSO_WM_SLIDE_TYPE" val="text"/>
  <p:tag name="KSO_WM_SLIDE_SUBTYPE" val="picTxt"/>
  <p:tag name="KSO_WM_SLIDE_SIZE" val="869*422"/>
  <p:tag name="KSO_WM_SLIDE_POSITION" val="45*18"/>
  <p:tag name="KSO_WM_SLIDE_LAYOUT" val="a_d_f"/>
  <p:tag name="KSO_WM_SLIDE_LAYOUT_CNT" val="1_2_2"/>
  <p:tag name="KSO_WM_TEMPLATE_MASTER_TYPE" val="1"/>
  <p:tag name="KSO_WM_TEMPLATE_COLOR_TYPE" val="1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9701_13*a*1"/>
  <p:tag name="KSO_WM_TEMPLATE_CATEGORY" val="custom"/>
  <p:tag name="KSO_WM_TEMPLATE_INDEX" val="20199701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42"/>
  <p:tag name="KSO_WM_UNIT_TYPE" val="a"/>
  <p:tag name="KSO_WM_UNIT_INDEX" val="1"/>
</p:tagLst>
</file>

<file path=ppt/tags/tag352.xml><?xml version="1.0" encoding="utf-8"?>
<p:tagLst xmlns:p="http://schemas.openxmlformats.org/presentationml/2006/main">
  <p:tag name="KSO_WM_SLIDE_ID" val="custom20199701_13"/>
  <p:tag name="KSO_WM_TEMPLATE_SUBCATEGORY" val="0"/>
  <p:tag name="KSO_WM_SLIDE_ITEM_CNT" val="0"/>
  <p:tag name="KSO_WM_SLIDE_INDEX" val="13"/>
  <p:tag name="KSO_WM_TAG_VERSION" val="1.0"/>
  <p:tag name="KSO_WM_BEAUTIFY_FLAG" val="#wm#"/>
  <p:tag name="KSO_WM_TEMPLATE_CATEGORY" val="custom"/>
  <p:tag name="KSO_WM_TEMPLATE_INDEX" val="20202863"/>
  <p:tag name="KSO_WM_SLIDE_TYPE" val="text"/>
  <p:tag name="KSO_WM_SLIDE_SUBTYPE" val="picTxt"/>
  <p:tag name="KSO_WM_SLIDE_SIZE" val="869*422"/>
  <p:tag name="KSO_WM_SLIDE_POSITION" val="45*18"/>
  <p:tag name="KSO_WM_SLIDE_LAYOUT" val="a_d_f"/>
  <p:tag name="KSO_WM_SLIDE_LAYOUT_CNT" val="1_2_2"/>
  <p:tag name="KSO_WM_TEMPLATE_MASTER_TYPE" val="1"/>
  <p:tag name="KSO_WM_TEMPLATE_COLOR_TYPE" val="1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i"/>
  <p:tag name="KSO_WM_UNIT_INDEX" val="1_2"/>
  <p:tag name="KSO_WM_UNIT_ID" val="diagram20201434_1*r_i*1_2"/>
  <p:tag name="KSO_WM_TEMPLATE_CATEGORY" val="diagram"/>
  <p:tag name="KSO_WM_TEMPLATE_INDEX" val="20201434"/>
  <p:tag name="KSO_WM_UNIT_LAYERLEVEL" val="1_1"/>
  <p:tag name="KSO_WM_TAG_VERSION" val="1.0"/>
  <p:tag name="KSO_WM_BEAUTIFY_FLAG" val="#wm#"/>
  <p:tag name="KSO_WM_UNIT_DIAGRAM_CONTRAST_TITLE_CNT" val="2"/>
  <p:tag name="KSO_WM_UNIT_DIAGRAM_DIMENSION_TITLE_CNT" val="1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i"/>
  <p:tag name="KSO_WM_UNIT_INDEX" val="1_3"/>
  <p:tag name="KSO_WM_UNIT_ID" val="diagram20201434_1*r_i*1_3"/>
  <p:tag name="KSO_WM_TEMPLATE_CATEGORY" val="diagram"/>
  <p:tag name="KSO_WM_TEMPLATE_INDEX" val="20201434"/>
  <p:tag name="KSO_WM_UNIT_LAYERLEVEL" val="1_1"/>
  <p:tag name="KSO_WM_TAG_VERSION" val="1.0"/>
  <p:tag name="KSO_WM_BEAUTIFY_FLAG" val="#wm#"/>
  <p:tag name="KSO_WM_UNIT_DIAGRAM_CONTRAST_TITLE_CNT" val="2"/>
  <p:tag name="KSO_WM_UNIT_DIAGRAM_DIMENSION_TITLE_CNT" val="1"/>
  <p:tag name="KSO_WM_UNIT_FILL_FORE_SCHEMECOLOR_INDEX" val="14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i"/>
  <p:tag name="KSO_WM_UNIT_INDEX" val="1_4"/>
  <p:tag name="KSO_WM_UNIT_ID" val="diagram20201434_1*r_i*1_4"/>
  <p:tag name="KSO_WM_TEMPLATE_CATEGORY" val="diagram"/>
  <p:tag name="KSO_WM_TEMPLATE_INDEX" val="20201434"/>
  <p:tag name="KSO_WM_UNIT_LAYERLEVEL" val="1_1"/>
  <p:tag name="KSO_WM_TAG_VERSION" val="1.0"/>
  <p:tag name="KSO_WM_BEAUTIFY_FLAG" val="#wm#"/>
  <p:tag name="KSO_WM_UNIT_DIAGRAM_CONTRAST_TITLE_CNT" val="2"/>
  <p:tag name="KSO_WM_UNIT_DIAGRAM_DIMENSION_TITLE_CNT" val="1"/>
  <p:tag name="KSO_WM_UNIT_LINE_FORE_SCHEMECOLOR_INDEX" val="13"/>
  <p:tag name="KSO_WM_UNIT_LINE_FILL_TYPE" val="2"/>
  <p:tag name="KSO_WM_UNIT_USESOURCEFORMAT_APPLY" val="1"/>
</p:tagLst>
</file>

<file path=ppt/tags/tag356.xml><?xml version="1.0" encoding="utf-8"?>
<p:tagLst xmlns:p="http://schemas.openxmlformats.org/presentationml/2006/main">
  <p:tag name="KSO_WM_UNIT_RELATE_UNITID" val="layout_r1"/>
  <p:tag name="KSO_WM_UNIT_NOCLEAR" val="0"/>
  <p:tag name="KSO_WM_UNIT_VALUE" val="56"/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g"/>
  <p:tag name="KSO_WM_UNIT_INDEX" val="1"/>
  <p:tag name="KSO_WM_UNIT_ID" val="diagram20201434_1*g*1"/>
  <p:tag name="KSO_WM_TEMPLATE_CATEGORY" val="diagram"/>
  <p:tag name="KSO_WM_TEMPLATE_INDEX" val="20201434"/>
  <p:tag name="KSO_WM_UNIT_LAYERLEVEL" val="1"/>
  <p:tag name="KSO_WM_TAG_VERSION" val="1.0"/>
  <p:tag name="KSO_WM_BEAUTIFY_FLAG" val="#wm#"/>
  <p:tag name="KSO_WM_UNIT_DIAGRAM_CONTRAST_TITLE_CNT" val="2"/>
  <p:tag name="KSO_WM_UNIT_DIAGRAM_DIMENSION_TITLE_CNT" val="1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357.xml><?xml version="1.0" encoding="utf-8"?>
<p:tagLst xmlns:p="http://schemas.openxmlformats.org/presentationml/2006/main"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t"/>
  <p:tag name="KSO_WM_UNIT_INDEX" val="1_1"/>
  <p:tag name="KSO_WM_UNIT_ID" val="diagram20201434_1*r_t*1_1"/>
  <p:tag name="KSO_WM_TEMPLATE_CATEGORY" val="diagram"/>
  <p:tag name="KSO_WM_TEMPLATE_INDEX" val="20201434"/>
  <p:tag name="KSO_WM_UNIT_LAYERLEVEL" val="1_1"/>
  <p:tag name="KSO_WM_TAG_VERSION" val="1.0"/>
  <p:tag name="KSO_WM_BEAUTIFY_FLAG" val="#wm#"/>
  <p:tag name="KSO_WM_UNIT_DIAGRAM_CONTRAST_TITLE_CNT" val="2"/>
  <p:tag name="KSO_WM_UNIT_DIAGRAM_DIMENSION_TITLE_CNT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358.xml><?xml version="1.0" encoding="utf-8"?>
<p:tagLst xmlns:p="http://schemas.openxmlformats.org/presentationml/2006/main"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t"/>
  <p:tag name="KSO_WM_UNIT_INDEX" val="1_2"/>
  <p:tag name="KSO_WM_UNIT_ID" val="diagram20201434_1*r_t*1_2"/>
  <p:tag name="KSO_WM_TEMPLATE_CATEGORY" val="diagram"/>
  <p:tag name="KSO_WM_TEMPLATE_INDEX" val="20201434"/>
  <p:tag name="KSO_WM_UNIT_LAYERLEVEL" val="1_1"/>
  <p:tag name="KSO_WM_TAG_VERSION" val="1.0"/>
  <p:tag name="KSO_WM_BEAUTIFY_FLAG" val="#wm#"/>
  <p:tag name="KSO_WM_UNIT_DIAGRAM_CONTRAST_TITLE_CNT" val="2"/>
  <p:tag name="KSO_WM_UNIT_DIAGRAM_DIMENSION_TITLE_CNT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35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43"/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a"/>
  <p:tag name="KSO_WM_UNIT_INDEX" val="1"/>
  <p:tag name="KSO_WM_UNIT_ID" val="diagram20201434_1*a*1"/>
  <p:tag name="KSO_WM_TEMPLATE_CATEGORY" val="diagram"/>
  <p:tag name="KSO_WM_TEMPLATE_INDEX" val="20201434"/>
  <p:tag name="KSO_WM_UNIT_LAYERLEVEL" val="1"/>
  <p:tag name="KSO_WM_TAG_VERSION" val="1.0"/>
  <p:tag name="KSO_WM_BEAUTIFY_FLAG" val="#wm#"/>
  <p:tag name="KSO_WM_UNIT_DIAGRAM_CONTRAST_TITLE_CNT" val="2"/>
  <p:tag name="KSO_WM_UNIT_DIAGRAM_DIMENSION_TITLE_CNT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62"/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b"/>
  <p:tag name="KSO_WM_UNIT_INDEX" val="1"/>
  <p:tag name="KSO_WM_UNIT_ID" val="diagram20201434_1*b*1"/>
  <p:tag name="KSO_WM_TEMPLATE_CATEGORY" val="diagram"/>
  <p:tag name="KSO_WM_TEMPLATE_INDEX" val="20201434"/>
  <p:tag name="KSO_WM_UNIT_LAYERLEVEL" val="1"/>
  <p:tag name="KSO_WM_TAG_VERSION" val="1.0"/>
  <p:tag name="KSO_WM_BEAUTIFY_FLAG" val="#wm#"/>
  <p:tag name="KSO_WM_UNIT_DIAGRAM_CONTRAST_TITLE_CNT" val="2"/>
  <p:tag name="KSO_WM_UNIT_DIAGRAM_DIMENSION_TITLE_CNT" val="1"/>
  <p:tag name="KSO_WM_UNIT_PRESET_TEXT" val="单击此处添加副标题"/>
  <p:tag name="KSO_WM_UNIT_TEXT_FILL_FORE_SCHEMECOLOR_INDEX" val="13"/>
  <p:tag name="KSO_WM_UNIT_TEXT_FILL_TYPE" val="1"/>
  <p:tag name="KSO_WM_UNIT_USESOURCEFORMAT_APPLY" val="1"/>
</p:tagLst>
</file>

<file path=ppt/tags/tag361.xml><?xml version="1.0" encoding="utf-8"?>
<p:tagLst xmlns:p="http://schemas.openxmlformats.org/presentationml/2006/main">
  <p:tag name="KSO_WM_BEAUTIFY_FLAG" val="#wm#"/>
  <p:tag name="KSO_WM_TEMPLATE_CATEGORY" val="diagram"/>
  <p:tag name="KSO_WM_TEMPLATE_INDEX" val="20201434"/>
  <p:tag name="KSO_WM_SLIDE_ID" val="diagram20201434_1"/>
  <p:tag name="KSO_WM_TEMPLATE_SUBCATEGORY" val="0"/>
  <p:tag name="KSO_WM_TEMPLATE_MASTER_TYPE" val="0"/>
  <p:tag name="KSO_WM_TEMPLATE_COLOR_TYPE" val="1"/>
  <p:tag name="KSO_WM_SLIDE_TYPE" val="text"/>
  <p:tag name="KSO_WM_SLIDE_SUBTYPE" val="diag"/>
  <p:tag name="KSO_WM_SLIDE_ITEM_CNT" val="2"/>
  <p:tag name="KSO_WM_SLIDE_INDEX" val="1"/>
  <p:tag name="KSO_WM_SLIDE_SIZE" val="725.36*236.882"/>
  <p:tag name="KSO_WM_SLIDE_POSITION" val="117.32*162.933"/>
  <p:tag name="KSO_WM_DIAGRAM_GROUP_CODE" val="r1-1"/>
  <p:tag name="KSO_WM_SLIDE_DIAGTYPE" val="r"/>
  <p:tag name="KSO_WM_TAG_VERSION" val="1.0"/>
  <p:tag name="KSO_WM_SLIDE_LAYOUT" val="a_b_g_r"/>
  <p:tag name="KSO_WM_SLIDE_LAYOUT_CNT" val="1_1_1_1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9701_13*a*1"/>
  <p:tag name="KSO_WM_TEMPLATE_CATEGORY" val="custom"/>
  <p:tag name="KSO_WM_TEMPLATE_INDEX" val="20199701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42"/>
  <p:tag name="KSO_WM_UNIT_TYPE" val="a"/>
  <p:tag name="KSO_WM_UNIT_INDEX" val="1"/>
</p:tagLst>
</file>

<file path=ppt/tags/tag363.xml><?xml version="1.0" encoding="utf-8"?>
<p:tagLst xmlns:p="http://schemas.openxmlformats.org/presentationml/2006/main">
  <p:tag name="KSO_WM_SLIDE_ID" val="custom20199701_14"/>
  <p:tag name="KSO_WM_TEMPLATE_SUBCATEGORY" val="0"/>
  <p:tag name="KSO_WM_SLIDE_ITEM_CNT" val="0"/>
  <p:tag name="KSO_WM_SLIDE_INDEX" val="14"/>
  <p:tag name="KSO_WM_TAG_VERSION" val="1.0"/>
  <p:tag name="KSO_WM_BEAUTIFY_FLAG" val="#wm#"/>
  <p:tag name="KSO_WM_TEMPLATE_CATEGORY" val="custom"/>
  <p:tag name="KSO_WM_TEMPLATE_INDEX" val="20202863"/>
  <p:tag name="KSO_WM_SLIDE_TYPE" val="text"/>
  <p:tag name="KSO_WM_SLIDE_SUBTYPE" val="pureTxt"/>
  <p:tag name="KSO_WM_SLIDE_SIZE" val="720*329"/>
  <p:tag name="KSO_WM_SLIDE_POSITION" val="119*105"/>
  <p:tag name="KSO_WM_SLIDE_LAYOUT" val="a_f"/>
  <p:tag name="KSO_WM_SLIDE_LAYOUT_CNT" val="1_1"/>
  <p:tag name="KSO_WM_TEMPLATE_MASTER_TYPE" val="1"/>
  <p:tag name="KSO_WM_TEMPLATE_COLOR_TYPE" val="1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863_7*a*1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0"/>
  <p:tag name="KSO_WM_UNIT_TYPE" val="a"/>
  <p:tag name="KSO_WM_UNIT_INDEX" val="1"/>
</p:tagLst>
</file>

<file path=ppt/tags/tag365.xml><?xml version="1.0" encoding="utf-8"?>
<p:tagLst xmlns:p="http://schemas.openxmlformats.org/presentationml/2006/main">
  <p:tag name="KSO_WM_SLIDE_ID" val="custom20202863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863"/>
  <p:tag name="KSO_WM_SLIDE_TYPE" val="text"/>
  <p:tag name="KSO_WM_SLIDE_SUBTYPE" val="pureTxt"/>
  <p:tag name="KSO_WM_SLIDE_SIZE" val="512*267"/>
  <p:tag name="KSO_WM_SLIDE_POSITION" val="17*195"/>
  <p:tag name="KSO_WM_SLIDE_LAYOUT" val="a_b_e"/>
  <p:tag name="KSO_WM_SLIDE_LAYOUT_CNT" val="1_1_1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71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315_1*a*1"/>
  <p:tag name="KSO_WM_TEMPLATE_CATEGORY" val="diagram"/>
  <p:tag name="KSO_WM_TEMPLATE_INDEX" val="20200315"/>
  <p:tag name="KSO_WM_UNIT_LAYERLEVEL" val="1"/>
  <p:tag name="KSO_WM_TAG_VERSION" val="1.0"/>
  <p:tag name="KSO_WM_BEAUTIFY_FLAG" val="#wm#"/>
  <p:tag name="KSO_WM_UNIT_DEFAULT_FONT" val="32;36;4"/>
  <p:tag name="KSO_WM_UNIT_BLOCK" val="1"/>
  <p:tag name="KSO_WM_UNIT_DECORATE_INFO" val="{&quot;DecorateInfoX&quot;:{&quot;IsLeft&quot;:true,&quot;IsRight&quot;:false,&quot;IsAbs&quot;:false},&quot;DecorateInfoY&quot;:{&quot;IsTop&quot;:true,&quot;IsBottom&quot;:false,&quot;IsAbs&quot;:false}}"/>
  <p:tag name="KSO_WM_UNIT_ISNUMDGMTITLE" val="0"/>
  <p:tag name="KSO_WM_UNIT_PLACING_PICTURE_MD4" val="0"/>
  <p:tag name="KSO_WM_UNIT_SHOW_EDIT_AREA_INDICATION" val="1"/>
  <p:tag name="KSO_WM_UNIT_TEXT_FILL_FORE_SCHEMECOLOR_INDEX_BRIGHTNESS" val="0.25"/>
  <p:tag name="KSO_WM_UNIT_TEXT_FILL_FORE_SCHEMECOLOR_INDEX" val="13"/>
  <p:tag name="KSO_WM_UNIT_TEXT_FILL_TYPE" val="1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0315_1*i*2"/>
  <p:tag name="KSO_WM_TEMPLATE_CATEGORY" val="diagram"/>
  <p:tag name="KSO_WM_TEMPLATE_INDEX" val="20200315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true,&quot;IsRight&quot;:false,&quot;IsAbs&quot;:false},&quot;DecorateInfoY&quot;:{&quot;IsTop&quot;:true,&quot;IsBottom&quot;:false,&quot;IsAbs&quot;:false}}"/>
  <p:tag name="KSO_WM_UNIT_PLACING_PICTURE_MD4" val="0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0315_1*i*3"/>
  <p:tag name="KSO_WM_TEMPLATE_CATEGORY" val="diagram"/>
  <p:tag name="KSO_WM_TEMPLATE_INDEX" val="20200315"/>
  <p:tag name="KSO_WM_UNIT_LAYERLEVEL" val="1"/>
  <p:tag name="KSO_WM_TAG_VERSION" val="1.0"/>
  <p:tag name="KSO_WM_BEAUTIFY_FLAG" val="#wm#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0315_1*i*4"/>
  <p:tag name="KSO_WM_TEMPLATE_CATEGORY" val="diagram"/>
  <p:tag name="KSO_WM_TEMPLATE_INDEX" val="20200315"/>
  <p:tag name="KSO_WM_UNIT_LAYERLEVEL" val="1"/>
  <p:tag name="KSO_WM_TAG_VERSION" val="1.0"/>
  <p:tag name="KSO_WM_BEAUTIFY_FLAG" val="#wm#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0315_1*i*5"/>
  <p:tag name="KSO_WM_TEMPLATE_CATEGORY" val="diagram"/>
  <p:tag name="KSO_WM_TEMPLATE_INDEX" val="20200315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true,&quot;IsRight&quot;:false,&quot;IsAbs&quot;:false},&quot;DecorateInfoY&quot;:{&quot;IsTop&quot;:true,&quot;IsBottom&quot;:false,&quot;IsAbs&quot;:false}}"/>
  <p:tag name="KSO_WM_UNIT_PLACING_PICTURE_MD4" val="0"/>
  <p:tag name="KSO_WM_UNIT_TEXT_FILL_FORE_SCHEMECOLOR_INDEX_BRIGHTNESS" val="0.35"/>
  <p:tag name="KSO_WM_UNIT_TEXT_FILL_FORE_SCHEMECOLOR_INDEX" val="13"/>
  <p:tag name="KSO_WM_UNIT_TEXT_FILL_TYPE" val="1"/>
</p:tagLst>
</file>

<file path=ppt/tags/tag376.xml><?xml version="1.0" encoding="utf-8"?>
<p:tagLst xmlns:p="http://schemas.openxmlformats.org/presentationml/2006/main">
  <p:tag name="KSO_WM_SLIDE_ID" val="diagram20200315_1"/>
  <p:tag name="KSO_WM_TEMPLATE_SUBCATEGORY" val="1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491"/>
  <p:tag name="KSO_WM_SLIDE_POSITION" val="0*0"/>
  <p:tag name="KSO_WM_TAG_VERSION" val="1.0"/>
  <p:tag name="KSO_WM_BEAUTIFY_FLAG" val="#wm#"/>
  <p:tag name="KSO_WM_TEMPLATE_CATEGORY" val="diagram"/>
  <p:tag name="KSO_WM_TEMPLATE_INDEX" val="20200315"/>
  <p:tag name="KSO_WM_SLIDE_LAYOUT" val="a_d_f_i"/>
  <p:tag name="KSO_WM_SLIDE_LAYOUT_CNT" val="1_1_1_1"/>
  <p:tag name="KSO_WM_SLIDE_LAYOUT_INFO" val="{&quot;direction&quot;:0,&quot;horizontalAlign&quot;:-1,&quot;verticalAlign&quot;:-1,&quot;type&quot;:1,&quot;diagramDirection&quot;:0,&quot;canSetOverLayout&quot;:0,&quot;isOverLayout&quot;:0,&quot;normalSize&quot;:{&quot;size1&quot;:21.2},&quot;minSize&quot;:{&quot;size1&quot;:21.2},&quot;maxSize&quot;:{&quot;size1&quot;:21.2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0.614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normalSize&quot;:{&quot;size1&quot;:69.8},&quot;minSize&quot;:{&quot;size1&quot;:37.4},&quot;maxSize&quot;:{&quot;size1&quot;:81.8},&quot;edge&quot;:{&quot;left&quot;:true,&quot;top&quot;:false,&quot;right&quot;:true,&quot;bottom&quot;:true},&quot;subLayout&quot;:[{&quot;direction&quot;:0,&quot;horizontalAlign&quot;:1,&quot;verticalAlign&quot;:1,&quot;type&quot;:1,&quot;diagramDirection&quot;:0,&quot;canSetOverLayout&quot;:1,&quot;isOverLayout&quot;:0,&quot;margin&quot;:{&quot;left&quot;:1.69,&quot;top&quot;:0.026,&quot;right&quot;:1.69,&quot;bottom&quot;:0.394},&quot;marginOverLayout&quot;:{&quot;left&quot;:0.0,&quot;top&quot;:0.026,&quot;right&quot;:0.0,&quot;bottom&quot;:0.394},&quot;edge&quot;:{&quot;left&quot;:true,&quot;top&quot;:false,&quot;right&quot;:true,&quot;bottom&quot;:false},&quot;backgroundInfo&quot;:[{&quot;type&quot;:&quot;topBottom&quot;,&quot;left&quot;:0.0,&quot;top&quot;:-4.07,&quot;right&quot;:0.0,&quot;bottom&quot;:0.6254934,&quot;leftAbs&quot;:false,&quot;topAbs&quot;:true,&quot;rightAbs&quot;:false,&quot;bottomAbs&quot;:false}]},{&quot;direction&quot;:0,&quot;horizontalAlign&quot;:1,&quot;verticalAlign&quot;:0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]}"/>
  <p:tag name="KSO_WM_SLIDE_CAN_ADD_NAVIGATION" val="1"/>
  <p:tag name="KSO_WM_SLIDE_BACKGROUND" val="[&quot;general&quot;,&quot;frame&quot;,&quot;topBottom&quot;]"/>
  <p:tag name="KSO_WM_SLIDE_RATIO" val="1.777778"/>
  <p:tag name="KSO_WM_UNIT_SHOW_EDIT_AREA_INDICATION" val="1"/>
  <p:tag name="KSO_WM_SLIDE_BK_DARK_LIGHT" val="2"/>
  <p:tag name="KSO_WM_SLIDE_BACKGROUND_TYPE" val="topBottom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82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  <p:tag name="KSO_WM_UNIT_TEXT_FILL_FORE_SCHEMECOLOR_INDEX_BRIGHTNESS" val="0.25"/>
  <p:tag name="KSO_WM_UNIT_TEXT_FILL_FORE_SCHEMECOLOR_INDEX" val="13"/>
  <p:tag name="KSO_WM_UNIT_TEXT_FILL_TYPE" val="1"/>
</p:tagLst>
</file>

<file path=ppt/tags/tag383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863_7*a*1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0"/>
  <p:tag name="KSO_WM_UNIT_TYPE" val="a"/>
  <p:tag name="KSO_WM_UNIT_INDEX" val="1"/>
</p:tagLst>
</file>

<file path=ppt/tags/tag385.xml><?xml version="1.0" encoding="utf-8"?>
<p:tagLst xmlns:p="http://schemas.openxmlformats.org/presentationml/2006/main">
  <p:tag name="KSO_WM_SLIDE_ID" val="custom20202863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863"/>
  <p:tag name="KSO_WM_SLIDE_TYPE" val="text"/>
  <p:tag name="KSO_WM_SLIDE_SUBTYPE" val="pureTxt"/>
  <p:tag name="KSO_WM_SLIDE_SIZE" val="512*267"/>
  <p:tag name="KSO_WM_SLIDE_POSITION" val="17*195"/>
  <p:tag name="KSO_WM_SLIDE_LAYOUT" val="a_b_e"/>
  <p:tag name="KSO_WM_SLIDE_LAYOUT_CNT" val="1_1_1"/>
</p:tagLst>
</file>

<file path=ppt/tags/tag386.xml><?xml version="1.0" encoding="utf-8"?>
<p:tagLst xmlns:p="http://schemas.openxmlformats.org/presentationml/2006/main">
  <p:tag name="KSO_WM_UNIT_ISCONTENTSTITLE" val="0"/>
  <p:tag name="KSO_WM_UNIT_PRESET_TEXT" val="总决赛流程"/>
  <p:tag name="KSO_WM_UNIT_NOCLEAR" val="0"/>
  <p:tag name="KSO_WM_UNIT_VALUE" val="23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diagram20199387_1*a*1"/>
  <p:tag name="KSO_WM_TEMPLATE_CATEGORY" val="diagram"/>
  <p:tag name="KSO_WM_TEMPLATE_INDEX" val="20199387"/>
  <p:tag name="KSO_WM_UNIT_LAYERLEVEL" val="1"/>
  <p:tag name="KSO_WM_TAG_VERSION" val="1.0"/>
  <p:tag name="KSO_WM_BEAUTIFY_FLAG" val="#wm#"/>
  <p:tag name="KSO_WM_UNIT_USESOURCEFORMAT_APPLY" val="1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1"/>
  <p:tag name="KSO_WM_UNIT_ID" val="diagram20199387_1*i*1"/>
  <p:tag name="KSO_WM_TEMPLATE_CATEGORY" val="diagram"/>
  <p:tag name="KSO_WM_TEMPLATE_INDEX" val="20199387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USESOURCEFORMAT_APPLY" val="1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2"/>
  <p:tag name="KSO_WM_UNIT_ID" val="diagram20199387_1*i*2"/>
  <p:tag name="KSO_WM_TEMPLATE_CATEGORY" val="diagram"/>
  <p:tag name="KSO_WM_TEMPLATE_INDEX" val="20199387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3"/>
  <p:tag name="KSO_WM_UNIT_ID" val="diagram20199387_1*i*3"/>
  <p:tag name="KSO_WM_TEMPLATE_CATEGORY" val="diagram"/>
  <p:tag name="KSO_WM_TEMPLATE_INDEX" val="20199387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4"/>
  <p:tag name="KSO_WM_UNIT_ID" val="diagram20199387_1*i*4"/>
  <p:tag name="KSO_WM_TEMPLATE_CATEGORY" val="diagram"/>
  <p:tag name="KSO_WM_TEMPLATE_INDEX" val="20199387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5"/>
  <p:tag name="KSO_WM_UNIT_ID" val="diagram20199387_1*i*5"/>
  <p:tag name="KSO_WM_TEMPLATE_CATEGORY" val="diagram"/>
  <p:tag name="KSO_WM_TEMPLATE_INDEX" val="20199387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392.xml><?xml version="1.0" encoding="utf-8"?>
<p:tagLst xmlns:p="http://schemas.openxmlformats.org/presentationml/2006/main">
  <p:tag name="KSO_WM_BEAUTIFY_FLAG" val="#wm#"/>
  <p:tag name="KSO_WM_TEMPLATE_CATEGORY" val="diagram"/>
  <p:tag name="KSO_WM_TEMPLATE_INDEX" val="20199387"/>
  <p:tag name="KSO_WM_SLIDE_ID" val="diagram20199387_1"/>
  <p:tag name="KSO_WM_TEMPLATE_SUBCATEGORY" val="0"/>
  <p:tag name="KSO_WM_SLIDE_ITEM_CNT" val="8"/>
  <p:tag name="KSO_WM_SLIDE_INDEX" val="1"/>
  <p:tag name="KSO_WM_DIAGRAM_GROUP_CODE" val="m1-1"/>
  <p:tag name="KSO_WM_SLIDE_DIAGTYPE" val="m"/>
  <p:tag name="KSO_WM_TAG_VERSION" val="1.0"/>
  <p:tag name="KSO_WM_SLIDE_LAYOUT" val="a_d_h_m"/>
  <p:tag name="KSO_WM_SLIDE_LAYOUT_CNT" val="1_2_1_1"/>
  <p:tag name="KSO_WM_SLIDE_TYPE" val="text"/>
  <p:tag name="KSO_WM_SLIDE_SUBTYPE" val="diag"/>
  <p:tag name="KSO_WM_SLIDE_SIZE" val="545.892*339.505"/>
  <p:tag name="KSO_WM_SLIDE_POSITION" val="51.2754*134.286"/>
</p:tagLst>
</file>

<file path=ppt/tags/tag393.xml><?xml version="1.0" encoding="utf-8"?>
<p:tagLst xmlns:p="http://schemas.openxmlformats.org/presentationml/2006/main">
  <p:tag name="KSO_WM_UNIT_DEFAULT_FONT" val="0;0;0"/>
  <p:tag name="KSO_WM_UNIT_BLOCK" val="0"/>
  <p:tag name="KSO_WM_UNIT_PLACING_PICTURE" val="43649.4238686574"/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1"/>
  <p:tag name="KSO_WM_UNIT_ID" val="diagram20201134_1*h_i*1_1"/>
  <p:tag name="KSO_WM_TEMPLATE_CATEGORY" val="diagram"/>
  <p:tag name="KSO_WM_TEMPLATE_INDEX" val="20201134"/>
  <p:tag name="KSO_WM_UNIT_LAYERLEVEL" val="1_1"/>
  <p:tag name="KSO_WM_TAG_VERSION" val="1.0"/>
  <p:tag name="KSO_WM_BEAUTIFY_FLAG" val="#wm#"/>
</p:tagLst>
</file>

<file path=ppt/tags/tag394.xml><?xml version="1.0" encoding="utf-8"?>
<p:tagLst xmlns:p="http://schemas.openxmlformats.org/presentationml/2006/main">
  <p:tag name="KSO_WM_UNIT_DEFAULT_FONT" val="0;0;0"/>
  <p:tag name="KSO_WM_UNIT_BLOCK" val="0"/>
  <p:tag name="KSO_WM_UNIT_PLACING_PICTURE" val="43649.4238686574"/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3"/>
  <p:tag name="KSO_WM_UNIT_ID" val="diagram20201134_1*h_i*1_3"/>
  <p:tag name="KSO_WM_TEMPLATE_CATEGORY" val="diagram"/>
  <p:tag name="KSO_WM_TEMPLATE_INDEX" val="20201134"/>
  <p:tag name="KSO_WM_UNIT_LAYERLEVEL" val="1_1"/>
  <p:tag name="KSO_WM_TAG_VERSION" val="1.0"/>
  <p:tag name="KSO_WM_BEAUTIFY_FLAG" val="#wm#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4"/>
  <p:tag name="KSO_WM_UNIT_ID" val="diagram20201134_1*h_i*1_4"/>
  <p:tag name="KSO_WM_TEMPLATE_CATEGORY" val="diagram"/>
  <p:tag name="KSO_WM_TEMPLATE_INDEX" val="20201134"/>
  <p:tag name="KSO_WM_UNIT_LAYERLEVEL" val="1_1"/>
  <p:tag name="KSO_WM_TAG_VERSION" val="1.0"/>
  <p:tag name="KSO_WM_BEAUTIFY_FLAG" val="#wm#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5"/>
  <p:tag name="KSO_WM_UNIT_ID" val="diagram20201134_1*h_i*1_5"/>
  <p:tag name="KSO_WM_TEMPLATE_CATEGORY" val="diagram"/>
  <p:tag name="KSO_WM_TEMPLATE_INDEX" val="20201134"/>
  <p:tag name="KSO_WM_UNIT_LAYERLEVEL" val="1_1"/>
  <p:tag name="KSO_WM_TAG_VERSION" val="1.0"/>
  <p:tag name="KSO_WM_BEAUTIFY_FLAG" val="#wm#"/>
</p:tagLst>
</file>

<file path=ppt/tags/tag397.xml><?xml version="1.0" encoding="utf-8"?>
<p:tagLst xmlns:p="http://schemas.openxmlformats.org/presentationml/2006/main">
  <p:tag name="KSO_WM_UNIT_DEFAULT_FONT" val="0;0;0"/>
  <p:tag name="KSO_WM_UNIT_BLOCK" val="0"/>
  <p:tag name="KSO_WM_UNIT_PLACING_PICTURE" val="43649.4238686574"/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6"/>
  <p:tag name="KSO_WM_UNIT_ID" val="diagram20201134_1*h_i*1_6"/>
  <p:tag name="KSO_WM_TEMPLATE_CATEGORY" val="diagram"/>
  <p:tag name="KSO_WM_TEMPLATE_INDEX" val="20201134"/>
  <p:tag name="KSO_WM_UNIT_LAYERLEVEL" val="1_1"/>
  <p:tag name="KSO_WM_TAG_VERSION" val="1.0"/>
  <p:tag name="KSO_WM_BEAUTIFY_FLAG" val="#wm#"/>
</p:tagLst>
</file>

<file path=ppt/tags/tag398.xml><?xml version="1.0" encoding="utf-8"?>
<p:tagLst xmlns:p="http://schemas.openxmlformats.org/presentationml/2006/main">
  <p:tag name="KSO_WM_UNIT_DEFAULT_FONT" val="0;0;0"/>
  <p:tag name="KSO_WM_UNIT_BLOCK" val="0"/>
  <p:tag name="KSO_WM_UNIT_PLACING_PICTURE" val="43649.4238686574"/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7"/>
  <p:tag name="KSO_WM_UNIT_ID" val="diagram20201134_1*h_i*1_7"/>
  <p:tag name="KSO_WM_TEMPLATE_CATEGORY" val="diagram"/>
  <p:tag name="KSO_WM_TEMPLATE_INDEX" val="20201134"/>
  <p:tag name="KSO_WM_UNIT_LAYERLEVEL" val="1_1"/>
  <p:tag name="KSO_WM_TAG_VERSION" val="1.0"/>
  <p:tag name="KSO_WM_BEAUTIFY_FLAG" val="#wm#"/>
</p:tagLst>
</file>

<file path=ppt/tags/tag399.xml><?xml version="1.0" encoding="utf-8"?>
<p:tagLst xmlns:p="http://schemas.openxmlformats.org/presentationml/2006/main">
  <p:tag name="KSO_WM_UNIT_DEFAULT_FONT" val="0;0;0"/>
  <p:tag name="KSO_WM_UNIT_BLOCK" val="0"/>
  <p:tag name="KSO_WM_UNIT_PLACING_PICTURE" val="43649.4238686574"/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2"/>
  <p:tag name="KSO_WM_UNIT_ID" val="diagram20201134_1*h_i*1_2"/>
  <p:tag name="KSO_WM_TEMPLATE_CATEGORY" val="diagram"/>
  <p:tag name="KSO_WM_TEMPLATE_INDEX" val="20201134"/>
  <p:tag name="KSO_WM_UNIT_LAYERLEVEL" val="1_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DEFAULT_FONT" val="0;0;0"/>
  <p:tag name="KSO_WM_UNIT_BLOCK" val="0"/>
  <p:tag name="KSO_WM_UNIT_PLACING_PICTURE" val="43649.4238686574"/>
  <p:tag name="KSO_WM_UNIT_ISCONTENTSTITLE" val="0"/>
  <p:tag name="KSO_WM_UNIT_ISNUMDGMTITLE" val="0"/>
  <p:tag name="KSO_WM_UNIT_NOCLEAR" val="0"/>
  <p:tag name="KSO_WM_UNIT_SHOW_EDIT_AREA_INDICATION" val="1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134_1*a*1"/>
  <p:tag name="KSO_WM_TEMPLATE_CATEGORY" val="diagram"/>
  <p:tag name="KSO_WM_TEMPLATE_INDEX" val="20201134"/>
  <p:tag name="KSO_WM_UNIT_LAYERLEVEL" val="1"/>
  <p:tag name="KSO_WM_TAG_VERSION" val="1.0"/>
  <p:tag name="KSO_WM_BEAUTIFY_FLAG" val="#wm#"/>
  <p:tag name="KSO_WM_UNIT_PRESET_TEXT" val="单击输入&#13;标题内容"/>
</p:tagLst>
</file>

<file path=ppt/tags/tag401.xml><?xml version="1.0" encoding="utf-8"?>
<p:tagLst xmlns:p="http://schemas.openxmlformats.org/presentationml/2006/main">
  <p:tag name="KSO_WM_UNIT_DEFAULT_FONT" val="0;0;0"/>
  <p:tag name="KSO_WM_UNIT_BLOCK" val="0"/>
  <p:tag name="KSO_WM_UNIT_PLACING_PICTURE" val="43649.4238686574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h_g"/>
  <p:tag name="KSO_WM_UNIT_INDEX" val="1_1"/>
  <p:tag name="KSO_WM_UNIT_ID" val="diagram20201134_1*h_g*1_1"/>
  <p:tag name="KSO_WM_TEMPLATE_CATEGORY" val="diagram"/>
  <p:tag name="KSO_WM_TEMPLATE_INDEX" val="20201134"/>
  <p:tag name="KSO_WM_UNIT_LAYERLEVEL" val="1_1"/>
  <p:tag name="KSO_WM_TAG_VERSION" val="1.0"/>
  <p:tag name="KSO_WM_BEAUTIFY_FLAG" val="#wm#"/>
  <p:tag name="KSO_WM_UNIT_PRESET_TEXT" val="输入批注"/>
</p:tagLst>
</file>

<file path=ppt/tags/tag402.xml><?xml version="1.0" encoding="utf-8"?>
<p:tagLst xmlns:p="http://schemas.openxmlformats.org/presentationml/2006/main">
  <p:tag name="KSO_WM_BEAUTIFY_FLAG" val="#wm#"/>
  <p:tag name="KSO_WM_TEMPLATE_CATEGORY" val="diagram"/>
  <p:tag name="KSO_WM_TEMPLATE_INDEX" val="20201134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&quot;NaN&quot;,&quot;top&quot;:&quot;NaN&quot;,&quot;right&quot;:&quot;NaN&quot;,&quot;bottom&quot;:&quot;NaN&quot;}]}"/>
  <p:tag name="KSO_WM_SLIDE_BACKGROUND" val="[&quot;general&quot;]"/>
  <p:tag name="KSO_WM_SLIDE_RATIO" val="1.777778"/>
  <p:tag name="KSO_WM_SLIDE_CAN_ADD_NAVIGATION" val="1"/>
  <p:tag name="KSO_WM_SLIDE_ID" val="diagram20201134_1"/>
  <p:tag name="KSO_WM_TEMPLATE_SUBCATEGORY" val="0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706.525*540"/>
  <p:tag name="KSO_WM_SLIDE_POSITION" val="27.9865*0"/>
  <p:tag name="KSO_WM_TAG_VERSION" val="1.0"/>
  <p:tag name="KSO_WM_SLIDE_LAYOUT" val="a_h"/>
  <p:tag name="KSO_WM_SLIDE_LAYOUT_CNT" val="1_1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2863_13*i*1"/>
  <p:tag name="KSO_WM_TEMPLATE_CATEGORY" val="custom"/>
  <p:tag name="KSO_WM_TEMPLATE_INDEX" val="20202863"/>
  <p:tag name="KSO_WM_UNIT_LAYERLEVEL" val="1"/>
  <p:tag name="KSO_WM_TAG_VERSION" val="1.0"/>
  <p:tag name="KSO_WM_BEAUTIFY_FLAG" val="#wm#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2863_13*i*2"/>
  <p:tag name="KSO_WM_TEMPLATE_CATEGORY" val="custom"/>
  <p:tag name="KSO_WM_TEMPLATE_INDEX" val="20202863"/>
  <p:tag name="KSO_WM_UNIT_LAYERLEVEL" val="1"/>
  <p:tag name="KSO_WM_TAG_VERSION" val="1.0"/>
  <p:tag name="KSO_WM_BEAUTIFY_FLAG" val="#wm#"/>
</p:tagLst>
</file>

<file path=ppt/tags/tag405.xml><?xml version="1.0" encoding="utf-8"?>
<p:tagLst xmlns:p="http://schemas.openxmlformats.org/presentationml/2006/main">
  <p:tag name="KSO_WM_UNIT_TEXT_PART_ID_V2" val="a-1-1"/>
  <p:tag name="KSO_WM_UNIT_ISCONTENTSTITLE" val="0"/>
  <p:tag name="KSO_WM_UNIT_PRESET_TEXT" val="单击此处添加大标题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863_13*a*1"/>
  <p:tag name="KSO_WM_TEMPLATE_CATEGORY" val="custom"/>
  <p:tag name="KSO_WM_TEMPLATE_INDEX" val="20202863"/>
  <p:tag name="KSO_WM_UNIT_LAYERLEVEL" val="1"/>
  <p:tag name="KSO_WM_TAG_VERSION" val="1.0"/>
  <p:tag name="KSO_WM_BEAUTIFY_FLAG" val="#wm#"/>
</p:tagLst>
</file>

<file path=ppt/tags/tag406.xml><?xml version="1.0" encoding="utf-8"?>
<p:tagLst xmlns:p="http://schemas.openxmlformats.org/presentationml/2006/main">
  <p:tag name="KSO_WM_UNIT_TEXT_PART_ID_V2" val="d-4-1"/>
  <p:tag name="KSO_WM_UNIT_PRESET_TEXT" val="单击此处添加小标题&#13;点击此处添加正文，文字是您思想的提炼，为了最终演示发布的良好效果，请尽量言简意赅的阐述观点；根据需要可酌情增减文字，以便观者可以准确理解您所传达的信息。&#13;字字珠玑  却千丝万缕  错综复杂&#13;需要用更多的文字来表述；但请您尽可能提炼思想的精髓，恰如其分的表达观点，往往可以事半功倍。&#13;字字珠玑  却千丝万缕  错综复杂"/>
  <p:tag name="KSO_WM_UNIT_NOCLEAR" val="1"/>
  <p:tag name="KSO_WM_UNIT_VALUE" val="3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863_13*f*2"/>
  <p:tag name="KSO_WM_TEMPLATE_CATEGORY" val="custom"/>
  <p:tag name="KSO_WM_TEMPLATE_INDEX" val="20202863"/>
  <p:tag name="KSO_WM_UNIT_LAYERLEVEL" val="1"/>
  <p:tag name="KSO_WM_TAG_VERSION" val="1.0"/>
  <p:tag name="KSO_WM_BEAUTIFY_FLAG" val="#wm#"/>
</p:tagLst>
</file>

<file path=ppt/tags/tag407.xml><?xml version="1.0" encoding="utf-8"?>
<p:tagLst xmlns:p="http://schemas.openxmlformats.org/presentationml/2006/main">
  <p:tag name="KSO_WM_BEAUTIFY_FLAG" val="#wm#"/>
  <p:tag name="KSO_WM_TEMPLATE_CATEGORY" val="custom"/>
  <p:tag name="KSO_WM_TEMPLATE_INDEX" val="20202863"/>
  <p:tag name="KSO_WM_SLIDE_ID" val="custom20202863_13"/>
  <p:tag name="KSO_WM_TEMPLATE_SUBCATEGORY" val="0"/>
  <p:tag name="KSO_WM_TEMPLATE_MASTER_TYPE" val="1"/>
  <p:tag name="KSO_WM_TEMPLATE_COLOR_TYPE" val="1"/>
  <p:tag name="KSO_WM_SLIDE_ITEM_CNT" val="0"/>
  <p:tag name="KSO_WM_SLIDE_INDEX" val="13"/>
  <p:tag name="KSO_WM_TAG_VERSION" val="1.0"/>
  <p:tag name="KSO_WM_SLIDE_LAYOUT" val="a_f"/>
  <p:tag name="KSO_WM_SLIDE_LAYOUT_CNT" val="1_2"/>
  <p:tag name="KSO_WM_SLIDE_TYPE" val="text"/>
  <p:tag name="KSO_WM_SLIDE_SUBTYPE" val="pureTxt"/>
  <p:tag name="KSO_WM_SLIDE_SIZE" val="960*485"/>
  <p:tag name="KSO_WM_SLIDE_POSITION" val="0*0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</p:tagLst>
</file>

<file path=ppt/tags/tag4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1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01377_1*a*1"/>
  <p:tag name="KSO_WM_TEMPLATE_CATEGORY" val="diagram"/>
  <p:tag name="KSO_WM_TEMPLATE_INDEX" val="20201377"/>
  <p:tag name="KSO_WM_UNIT_LAYERLEVEL" val="1"/>
  <p:tag name="KSO_WM_TAG_VERSION" val="1.0"/>
  <p:tag name="KSO_WM_BEAUTIFY_FLAG" val="#wm#"/>
  <p:tag name="KSO_WM_UNIT_PRESET_TEXT" val="事务清单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4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01377_1*l_h_i*1_1_1"/>
  <p:tag name="KSO_WM_TEMPLATE_CATEGORY" val="diagram"/>
  <p:tag name="KSO_WM_TEMPLATE_INDEX" val="2020137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6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1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01377_1*l_h_a*1_1_1"/>
  <p:tag name="KSO_WM_TEMPLATE_CATEGORY" val="diagram"/>
  <p:tag name="KSO_WM_TEMPLATE_INDEX" val="20201377"/>
  <p:tag name="KSO_WM_UNIT_LAYERLEVEL" val="1_1_1"/>
  <p:tag name="KSO_WM_TAG_VERSION" val="1.0"/>
  <p:tag name="KSO_WM_BEAUTIFY_FLAG" val="#wm#"/>
  <p:tag name="KSO_WM_UNIT_PRESET_TEXT" val="紧急不重要"/>
  <p:tag name="KSO_WM_UNIT_TEXT_FILL_FORE_SCHEMECOLOR_INDEX_BRIGHTNESS" val="0"/>
  <p:tag name="KSO_WM_UNIT_TEXT_FILL_FORE_SCHEMECOLOR_INDEX" val="6"/>
  <p:tag name="KSO_WM_UNIT_TEXT_FILL_TYPE" val="1"/>
  <p:tag name="KSO_WM_UNIT_USESOURCEFORMAT_APPLY" val="1"/>
</p:tagLst>
</file>

<file path=ppt/tags/tag415.xml><?xml version="1.0" encoding="utf-8"?>
<p:tagLst xmlns:p="http://schemas.openxmlformats.org/presentationml/2006/main">
  <p:tag name="KSO_WM_SLIDE_ID" val="diagram20201377_1"/>
  <p:tag name="KSO_WM_TEMPLATE_SUBCATEGORY" val="0"/>
  <p:tag name="KSO_WM_TEMPLATE_MASTER_TYPE" val="0"/>
  <p:tag name="KSO_WM_TEMPLATE_COLOR_TYPE" val="1"/>
  <p:tag name="KSO_WM_SLIDE_TYPE" val="text"/>
  <p:tag name="KSO_WM_SLIDE_SUBTYPE" val="diag"/>
  <p:tag name="KSO_WM_SLIDE_ITEM_CNT" val="4"/>
  <p:tag name="KSO_WM_SLIDE_INDEX" val="1"/>
  <p:tag name="KSO_WM_SLIDE_SIZE" val="658.908*271.9"/>
  <p:tag name="KSO_WM_SLIDE_POSITION" val="150.546*192.309"/>
  <p:tag name="KSO_WM_DIAGRAM_GROUP_CODE" val="l1-1"/>
  <p:tag name="KSO_WM_SLIDE_DIAGTYPE" val="l"/>
  <p:tag name="KSO_WM_TAG_VERSION" val="1.0"/>
  <p:tag name="KSO_WM_BEAUTIFY_FLAG" val="#wm#"/>
  <p:tag name="KSO_WM_TEMPLATE_CATEGORY" val="diagram"/>
  <p:tag name="KSO_WM_TEMPLATE_INDEX" val="20201377"/>
  <p:tag name="KSO_WM_SLIDE_LAYOUT" val="a_b_l"/>
  <p:tag name="KSO_WM_SLIDE_LAYOUT_CNT" val="1_1_1"/>
  <p:tag name="KSO_WM_SLIDE_BK_DARK_LIGHT" val="2"/>
  <p:tag name="KSO_WM_SLIDE_BACKGROUND_TYPE" val="general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2863_13*i*1"/>
  <p:tag name="KSO_WM_TEMPLATE_CATEGORY" val="custom"/>
  <p:tag name="KSO_WM_TEMPLATE_INDEX" val="20202863"/>
  <p:tag name="KSO_WM_UNIT_LAYERLEVEL" val="1"/>
  <p:tag name="KSO_WM_TAG_VERSION" val="1.0"/>
  <p:tag name="KSO_WM_BEAUTIFY_FLAG" val="#wm#"/>
</p:tagLst>
</file>

<file path=ppt/tags/tag4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2863_13*i*2"/>
  <p:tag name="KSO_WM_TEMPLATE_CATEGORY" val="custom"/>
  <p:tag name="KSO_WM_TEMPLATE_INDEX" val="20202863"/>
  <p:tag name="KSO_WM_UNIT_LAYERLEVEL" val="1"/>
  <p:tag name="KSO_WM_TAG_VERSION" val="1.0"/>
  <p:tag name="KSO_WM_BEAUTIFY_FLAG" val="#wm#"/>
</p:tagLst>
</file>

<file path=ppt/tags/tag418.xml><?xml version="1.0" encoding="utf-8"?>
<p:tagLst xmlns:p="http://schemas.openxmlformats.org/presentationml/2006/main">
  <p:tag name="KSO_WM_UNIT_TEXT_PART_ID_V2" val="a-1-1"/>
  <p:tag name="KSO_WM_UNIT_ISCONTENTSTITLE" val="0"/>
  <p:tag name="KSO_WM_UNIT_PRESET_TEXT" val="单击此处添加大标题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863_13*a*1"/>
  <p:tag name="KSO_WM_TEMPLATE_CATEGORY" val="custom"/>
  <p:tag name="KSO_WM_TEMPLATE_INDEX" val="20202863"/>
  <p:tag name="KSO_WM_UNIT_LAYERLEVEL" val="1"/>
  <p:tag name="KSO_WM_TAG_VERSION" val="1.0"/>
  <p:tag name="KSO_WM_BEAUTIFY_FLAG" val="#wm#"/>
</p:tagLst>
</file>

<file path=ppt/tags/tag419.xml><?xml version="1.0" encoding="utf-8"?>
<p:tagLst xmlns:p="http://schemas.openxmlformats.org/presentationml/2006/main">
  <p:tag name="KSO_WM_UNIT_TEXT_PART_ID_V2" val="d-4-1"/>
  <p:tag name="KSO_WM_UNIT_PRESET_TEXT" val="单击此处添加小标题&#13;点击此处添加正文，文字是您思想的提炼，为了最终演示发布的良好效果，请尽量言简意赅的阐述观点；根据需要可酌情增减文字，以便观者可以准确理解您所传达的信息。&#13;字字珠玑  却千丝万缕  错综复杂&#13;需要用更多的文字来表述；但请您尽可能提炼思想的精髓，恰如其分的表达观点，往往可以事半功倍。&#13;字字珠玑  却千丝万缕  错综复杂"/>
  <p:tag name="KSO_WM_UNIT_NOCLEAR" val="1"/>
  <p:tag name="KSO_WM_UNIT_VALUE" val="3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863_13*f*2"/>
  <p:tag name="KSO_WM_TEMPLATE_CATEGORY" val="custom"/>
  <p:tag name="KSO_WM_TEMPLATE_INDEX" val="20202863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BEAUTIFY_FLAG" val="#wm#"/>
  <p:tag name="KSO_WM_TEMPLATE_CATEGORY" val="custom"/>
  <p:tag name="KSO_WM_TEMPLATE_INDEX" val="20202863"/>
  <p:tag name="KSO_WM_SLIDE_ID" val="custom20202863_13"/>
  <p:tag name="KSO_WM_TEMPLATE_SUBCATEGORY" val="0"/>
  <p:tag name="KSO_WM_TEMPLATE_MASTER_TYPE" val="1"/>
  <p:tag name="KSO_WM_TEMPLATE_COLOR_TYPE" val="1"/>
  <p:tag name="KSO_WM_SLIDE_ITEM_CNT" val="0"/>
  <p:tag name="KSO_WM_SLIDE_INDEX" val="13"/>
  <p:tag name="KSO_WM_TAG_VERSION" val="1.0"/>
  <p:tag name="KSO_WM_SLIDE_LAYOUT" val="a_f"/>
  <p:tag name="KSO_WM_SLIDE_LAYOUT_CNT" val="1_2"/>
  <p:tag name="KSO_WM_SLIDE_TYPE" val="text"/>
  <p:tag name="KSO_WM_SLIDE_SUBTYPE" val="pureTxt"/>
  <p:tag name="KSO_WM_SLIDE_SIZE" val="960*485"/>
  <p:tag name="KSO_WM_SLIDE_POSITION" val="0*0"/>
</p:tagLst>
</file>

<file path=ppt/tags/tag4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</p:tagLst>
</file>

<file path=ppt/tags/tag4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2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01377_1*a*1"/>
  <p:tag name="KSO_WM_TEMPLATE_CATEGORY" val="diagram"/>
  <p:tag name="KSO_WM_TEMPLATE_INDEX" val="20201377"/>
  <p:tag name="KSO_WM_UNIT_LAYERLEVEL" val="1"/>
  <p:tag name="KSO_WM_TAG_VERSION" val="1.0"/>
  <p:tag name="KSO_WM_BEAUTIFY_FLAG" val="#wm#"/>
  <p:tag name="KSO_WM_UNIT_PRESET_TEXT" val="事务清单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4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01377_1*l_h_i*1_1_1"/>
  <p:tag name="KSO_WM_TEMPLATE_CATEGORY" val="diagram"/>
  <p:tag name="KSO_WM_TEMPLATE_INDEX" val="2020137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6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2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01377_1*l_h_a*1_1_1"/>
  <p:tag name="KSO_WM_TEMPLATE_CATEGORY" val="diagram"/>
  <p:tag name="KSO_WM_TEMPLATE_INDEX" val="20201377"/>
  <p:tag name="KSO_WM_UNIT_LAYERLEVEL" val="1_1_1"/>
  <p:tag name="KSO_WM_TAG_VERSION" val="1.0"/>
  <p:tag name="KSO_WM_BEAUTIFY_FLAG" val="#wm#"/>
  <p:tag name="KSO_WM_UNIT_PRESET_TEXT" val="紧急不重要"/>
  <p:tag name="KSO_WM_UNIT_TEXT_FILL_FORE_SCHEMECOLOR_INDEX_BRIGHTNESS" val="0"/>
  <p:tag name="KSO_WM_UNIT_TEXT_FILL_FORE_SCHEMECOLOR_INDEX" val="6"/>
  <p:tag name="KSO_WM_UNIT_TEXT_FILL_TYPE" val="1"/>
  <p:tag name="KSO_WM_UNIT_USESOURCEFORMAT_APPLY" val="1"/>
</p:tagLst>
</file>

<file path=ppt/tags/tag428.xml><?xml version="1.0" encoding="utf-8"?>
<p:tagLst xmlns:p="http://schemas.openxmlformats.org/presentationml/2006/main">
  <p:tag name="KSO_WM_SLIDE_ID" val="diagram20201377_1"/>
  <p:tag name="KSO_WM_TEMPLATE_SUBCATEGORY" val="0"/>
  <p:tag name="KSO_WM_TEMPLATE_MASTER_TYPE" val="0"/>
  <p:tag name="KSO_WM_TEMPLATE_COLOR_TYPE" val="1"/>
  <p:tag name="KSO_WM_SLIDE_TYPE" val="text"/>
  <p:tag name="KSO_WM_SLIDE_SUBTYPE" val="diag"/>
  <p:tag name="KSO_WM_SLIDE_ITEM_CNT" val="4"/>
  <p:tag name="KSO_WM_SLIDE_INDEX" val="1"/>
  <p:tag name="KSO_WM_SLIDE_SIZE" val="658.908*271.9"/>
  <p:tag name="KSO_WM_SLIDE_POSITION" val="150.546*192.309"/>
  <p:tag name="KSO_WM_DIAGRAM_GROUP_CODE" val="l1-1"/>
  <p:tag name="KSO_WM_SLIDE_DIAGTYPE" val="l"/>
  <p:tag name="KSO_WM_TAG_VERSION" val="1.0"/>
  <p:tag name="KSO_WM_BEAUTIFY_FLAG" val="#wm#"/>
  <p:tag name="KSO_WM_TEMPLATE_CATEGORY" val="diagram"/>
  <p:tag name="KSO_WM_TEMPLATE_INDEX" val="20201377"/>
  <p:tag name="KSO_WM_SLIDE_LAYOUT" val="a_b_l"/>
  <p:tag name="KSO_WM_SLIDE_LAYOUT_CNT" val="1_1_1"/>
  <p:tag name="KSO_WM_SLIDE_BK_DARK_LIGHT" val="2"/>
  <p:tag name="KSO_WM_SLIDE_BACKGROUND_TYPE" val="general"/>
</p:tagLst>
</file>

<file path=ppt/tags/tag4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3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01377_1*a*1"/>
  <p:tag name="KSO_WM_TEMPLATE_CATEGORY" val="diagram"/>
  <p:tag name="KSO_WM_TEMPLATE_INDEX" val="20201377"/>
  <p:tag name="KSO_WM_UNIT_LAYERLEVEL" val="1"/>
  <p:tag name="KSO_WM_TAG_VERSION" val="1.0"/>
  <p:tag name="KSO_WM_BEAUTIFY_FLAG" val="#wm#"/>
  <p:tag name="KSO_WM_UNIT_PRESET_TEXT" val="事务清单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4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01377_1*l_h_i*1_1_1"/>
  <p:tag name="KSO_WM_TEMPLATE_CATEGORY" val="diagram"/>
  <p:tag name="KSO_WM_TEMPLATE_INDEX" val="2020137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6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3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01377_1*l_h_a*1_1_1"/>
  <p:tag name="KSO_WM_TEMPLATE_CATEGORY" val="diagram"/>
  <p:tag name="KSO_WM_TEMPLATE_INDEX" val="20201377"/>
  <p:tag name="KSO_WM_UNIT_LAYERLEVEL" val="1_1_1"/>
  <p:tag name="KSO_WM_TAG_VERSION" val="1.0"/>
  <p:tag name="KSO_WM_BEAUTIFY_FLAG" val="#wm#"/>
  <p:tag name="KSO_WM_UNIT_PRESET_TEXT" val="紧急不重要"/>
  <p:tag name="KSO_WM_UNIT_TEXT_FILL_FORE_SCHEMECOLOR_INDEX_BRIGHTNESS" val="0"/>
  <p:tag name="KSO_WM_UNIT_TEXT_FILL_FORE_SCHEMECOLOR_INDEX" val="6"/>
  <p:tag name="KSO_WM_UNIT_TEXT_FILL_TYPE" val="1"/>
  <p:tag name="KSO_WM_UNIT_USESOURCEFORMAT_APPLY" val="1"/>
</p:tagLst>
</file>

<file path=ppt/tags/tag436.xml><?xml version="1.0" encoding="utf-8"?>
<p:tagLst xmlns:p="http://schemas.openxmlformats.org/presentationml/2006/main">
  <p:tag name="KSO_WM_SLIDE_ID" val="diagram20201377_1"/>
  <p:tag name="KSO_WM_TEMPLATE_SUBCATEGORY" val="0"/>
  <p:tag name="KSO_WM_TEMPLATE_MASTER_TYPE" val="0"/>
  <p:tag name="KSO_WM_TEMPLATE_COLOR_TYPE" val="1"/>
  <p:tag name="KSO_WM_SLIDE_TYPE" val="text"/>
  <p:tag name="KSO_WM_SLIDE_SUBTYPE" val="diag"/>
  <p:tag name="KSO_WM_SLIDE_ITEM_CNT" val="4"/>
  <p:tag name="KSO_WM_SLIDE_INDEX" val="1"/>
  <p:tag name="KSO_WM_SLIDE_SIZE" val="658.908*271.9"/>
  <p:tag name="KSO_WM_SLIDE_POSITION" val="150.546*192.309"/>
  <p:tag name="KSO_WM_DIAGRAM_GROUP_CODE" val="l1-1"/>
  <p:tag name="KSO_WM_SLIDE_DIAGTYPE" val="l"/>
  <p:tag name="KSO_WM_TAG_VERSION" val="1.0"/>
  <p:tag name="KSO_WM_BEAUTIFY_FLAG" val="#wm#"/>
  <p:tag name="KSO_WM_TEMPLATE_CATEGORY" val="diagram"/>
  <p:tag name="KSO_WM_TEMPLATE_INDEX" val="20201377"/>
  <p:tag name="KSO_WM_SLIDE_LAYOUT" val="a_b_l"/>
  <p:tag name="KSO_WM_SLIDE_LAYOUT_CNT" val="1_1_1"/>
  <p:tag name="KSO_WM_SLIDE_BK_DARK_LIGHT" val="2"/>
  <p:tag name="KSO_WM_SLIDE_BACKGROUND_TYPE" val="general"/>
</p:tagLst>
</file>

<file path=ppt/tags/tag4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</p:tagLst>
</file>

<file path=ppt/tags/tag4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4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01377_1*a*1"/>
  <p:tag name="KSO_WM_TEMPLATE_CATEGORY" val="diagram"/>
  <p:tag name="KSO_WM_TEMPLATE_INDEX" val="20201377"/>
  <p:tag name="KSO_WM_UNIT_LAYERLEVEL" val="1"/>
  <p:tag name="KSO_WM_TAG_VERSION" val="1.0"/>
  <p:tag name="KSO_WM_BEAUTIFY_FLAG" val="#wm#"/>
  <p:tag name="KSO_WM_UNIT_PRESET_TEXT" val="事务清单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4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01377_1*l_h_i*1_1_1"/>
  <p:tag name="KSO_WM_TEMPLATE_CATEGORY" val="diagram"/>
  <p:tag name="KSO_WM_TEMPLATE_INDEX" val="2020137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6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4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01377_1*l_h_a*1_1_1"/>
  <p:tag name="KSO_WM_TEMPLATE_CATEGORY" val="diagram"/>
  <p:tag name="KSO_WM_TEMPLATE_INDEX" val="20201377"/>
  <p:tag name="KSO_WM_UNIT_LAYERLEVEL" val="1_1_1"/>
  <p:tag name="KSO_WM_TAG_VERSION" val="1.0"/>
  <p:tag name="KSO_WM_BEAUTIFY_FLAG" val="#wm#"/>
  <p:tag name="KSO_WM_UNIT_PRESET_TEXT" val="紧急不重要"/>
  <p:tag name="KSO_WM_UNIT_TEXT_FILL_FORE_SCHEMECOLOR_INDEX_BRIGHTNESS" val="0"/>
  <p:tag name="KSO_WM_UNIT_TEXT_FILL_FORE_SCHEMECOLOR_INDEX" val="6"/>
  <p:tag name="KSO_WM_UNIT_TEXT_FILL_TYPE" val="1"/>
  <p:tag name="KSO_WM_UNIT_USESOURCEFORMAT_APPLY" val="1"/>
</p:tagLst>
</file>

<file path=ppt/tags/tag444.xml><?xml version="1.0" encoding="utf-8"?>
<p:tagLst xmlns:p="http://schemas.openxmlformats.org/presentationml/2006/main">
  <p:tag name="KSO_WM_SLIDE_ID" val="diagram20201377_1"/>
  <p:tag name="KSO_WM_TEMPLATE_SUBCATEGORY" val="0"/>
  <p:tag name="KSO_WM_TEMPLATE_MASTER_TYPE" val="0"/>
  <p:tag name="KSO_WM_TEMPLATE_COLOR_TYPE" val="1"/>
  <p:tag name="KSO_WM_SLIDE_TYPE" val="text"/>
  <p:tag name="KSO_WM_SLIDE_SUBTYPE" val="diag"/>
  <p:tag name="KSO_WM_SLIDE_ITEM_CNT" val="4"/>
  <p:tag name="KSO_WM_SLIDE_INDEX" val="1"/>
  <p:tag name="KSO_WM_SLIDE_SIZE" val="658.908*271.9"/>
  <p:tag name="KSO_WM_SLIDE_POSITION" val="150.546*192.309"/>
  <p:tag name="KSO_WM_DIAGRAM_GROUP_CODE" val="l1-1"/>
  <p:tag name="KSO_WM_SLIDE_DIAGTYPE" val="l"/>
  <p:tag name="KSO_WM_TAG_VERSION" val="1.0"/>
  <p:tag name="KSO_WM_BEAUTIFY_FLAG" val="#wm#"/>
  <p:tag name="KSO_WM_TEMPLATE_CATEGORY" val="diagram"/>
  <p:tag name="KSO_WM_TEMPLATE_INDEX" val="20201377"/>
  <p:tag name="KSO_WM_SLIDE_LAYOUT" val="a_b_l"/>
  <p:tag name="KSO_WM_SLIDE_LAYOUT_CNT" val="1_1_1"/>
  <p:tag name="KSO_WM_SLIDE_BK_DARK_LIGHT" val="2"/>
  <p:tag name="KSO_WM_SLIDE_BACKGROUND_TYPE" val="general"/>
</p:tagLst>
</file>

<file path=ppt/tags/tag4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</p:tagLst>
</file>

<file path=ppt/tags/tag4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4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01377_1*a*1"/>
  <p:tag name="KSO_WM_TEMPLATE_CATEGORY" val="diagram"/>
  <p:tag name="KSO_WM_TEMPLATE_INDEX" val="20201377"/>
  <p:tag name="KSO_WM_UNIT_LAYERLEVEL" val="1"/>
  <p:tag name="KSO_WM_TAG_VERSION" val="1.0"/>
  <p:tag name="KSO_WM_BEAUTIFY_FLAG" val="#wm#"/>
  <p:tag name="KSO_WM_UNIT_PRESET_TEXT" val="事务清单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01377_1*l_h_i*1_1_1"/>
  <p:tag name="KSO_WM_TEMPLATE_CATEGORY" val="diagram"/>
  <p:tag name="KSO_WM_TEMPLATE_INDEX" val="2020137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6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5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01377_1*l_h_a*1_1_1"/>
  <p:tag name="KSO_WM_TEMPLATE_CATEGORY" val="diagram"/>
  <p:tag name="KSO_WM_TEMPLATE_INDEX" val="20201377"/>
  <p:tag name="KSO_WM_UNIT_LAYERLEVEL" val="1_1_1"/>
  <p:tag name="KSO_WM_TAG_VERSION" val="1.0"/>
  <p:tag name="KSO_WM_BEAUTIFY_FLAG" val="#wm#"/>
  <p:tag name="KSO_WM_UNIT_PRESET_TEXT" val="紧急不重要"/>
  <p:tag name="KSO_WM_UNIT_TEXT_FILL_FORE_SCHEMECOLOR_INDEX_BRIGHTNESS" val="0"/>
  <p:tag name="KSO_WM_UNIT_TEXT_FILL_FORE_SCHEMECOLOR_INDEX" val="6"/>
  <p:tag name="KSO_WM_UNIT_TEXT_FILL_TYPE" val="1"/>
  <p:tag name="KSO_WM_UNIT_USESOURCEFORMAT_APPLY" val="1"/>
</p:tagLst>
</file>

<file path=ppt/tags/tag452.xml><?xml version="1.0" encoding="utf-8"?>
<p:tagLst xmlns:p="http://schemas.openxmlformats.org/presentationml/2006/main">
  <p:tag name="KSO_WM_SLIDE_ID" val="diagram20201377_1"/>
  <p:tag name="KSO_WM_TEMPLATE_SUBCATEGORY" val="0"/>
  <p:tag name="KSO_WM_TEMPLATE_MASTER_TYPE" val="0"/>
  <p:tag name="KSO_WM_TEMPLATE_COLOR_TYPE" val="1"/>
  <p:tag name="KSO_WM_SLIDE_TYPE" val="text"/>
  <p:tag name="KSO_WM_SLIDE_SUBTYPE" val="diag"/>
  <p:tag name="KSO_WM_SLIDE_ITEM_CNT" val="4"/>
  <p:tag name="KSO_WM_SLIDE_INDEX" val="1"/>
  <p:tag name="KSO_WM_SLIDE_SIZE" val="658.908*271.9"/>
  <p:tag name="KSO_WM_SLIDE_POSITION" val="150.546*192.309"/>
  <p:tag name="KSO_WM_DIAGRAM_GROUP_CODE" val="l1-1"/>
  <p:tag name="KSO_WM_SLIDE_DIAGTYPE" val="l"/>
  <p:tag name="KSO_WM_TAG_VERSION" val="1.0"/>
  <p:tag name="KSO_WM_BEAUTIFY_FLAG" val="#wm#"/>
  <p:tag name="KSO_WM_TEMPLATE_CATEGORY" val="diagram"/>
  <p:tag name="KSO_WM_TEMPLATE_INDEX" val="20201377"/>
  <p:tag name="KSO_WM_SLIDE_LAYOUT" val="a_b_l"/>
  <p:tag name="KSO_WM_SLIDE_LAYOUT_CNT" val="1_1_1"/>
  <p:tag name="KSO_WM_SLIDE_BK_DARK_LIGHT" val="2"/>
  <p:tag name="KSO_WM_SLIDE_BACKGROUND_TYPE" val="general"/>
</p:tagLst>
</file>

<file path=ppt/tags/tag453.xml><?xml version="1.0" encoding="utf-8"?>
<p:tagLst xmlns:p="http://schemas.openxmlformats.org/presentationml/2006/main">
  <p:tag name="KSO_WM_UNIT_ISCONTENTSTITLE" val="0"/>
  <p:tag name="KSO_WM_UNIT_PRESET_TEXT" val="多图垂直&#13;中心轮播动画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a"/>
  <p:tag name="KSO_WM_UNIT_INDEX" val="1"/>
  <p:tag name="KSO_WM_UNIT_ID" val="custom20202863_11*a*1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454.xml><?xml version="1.0" encoding="utf-8"?>
<p:tagLst xmlns:p="http://schemas.openxmlformats.org/presentationml/2006/main">
  <p:tag name="KSO_WM_UNIT_PRESET_TEXT" val="单击此处添加文本内容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f"/>
  <p:tag name="KSO_WM_UNIT_INDEX" val="2"/>
  <p:tag name="KSO_WM_UNIT_ID" val="custom20202863_11*f*2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455.xml><?xml version="1.0" encoding="utf-8"?>
<p:tagLst xmlns:p="http://schemas.openxmlformats.org/presentationml/2006/main">
  <p:tag name="KSO_WM_UNIT_DIAGRAM_MODELTYPE" val="flashPicture"/>
  <p:tag name="KSO_WM_UNIT_VALUE" val="529*529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d"/>
  <p:tag name="KSO_WM_UNIT_INDEX" val="1_1_1"/>
  <p:tag name="KSO_WM_UNIT_ID" val="custom20202863_11*ζ_h_d*1_1_1"/>
  <p:tag name="KSO_WM_TEMPLATE_CATEGORY" val="custom"/>
  <p:tag name="KSO_WM_TEMPLATE_INDEX" val="20202863"/>
  <p:tag name="KSO_WM_UNIT_LAYERLEVEL" val="1_1_1"/>
  <p:tag name="KSO_WM_TAG_VERSION" val="1.0"/>
  <p:tag name="KSO_WM_BEAUTIFY_FLAG" val="#wm#"/>
  <p:tag name="PA" val="v5.2.4"/>
  <p:tag name="RESOURCELIBID_ANIM" val="557083"/>
  <p:tag name="KSO_WM_UNIT_FLASH_PICTURE_RATE" val="2"/>
  <p:tag name="KSO_WM_UNIT_LINE_FORE_SCHEMECOLOR_INDEX" val="14"/>
  <p:tag name="KSO_WM_UNIT_LINE_FILL_TYPE" val="2"/>
  <p:tag name="KSO_WM_UNIT_SHADOW_SCHEMECOLOR_INDEX" val="13"/>
  <p:tag name="KSO_WM_UNIT_USESOURCEFORMAT_APPLY" val="1"/>
  <p:tag name="KSO_WM_UNIT_SUPPORT_UNIT_TYPE" val="[&quot;all&quot;]"/>
</p:tagLst>
</file>

<file path=ppt/tags/tag456.xml><?xml version="1.0" encoding="utf-8"?>
<p:tagLst xmlns:p="http://schemas.openxmlformats.org/presentationml/2006/main">
  <p:tag name="KSO_WM_UNIT_DIAGRAM_MODELTYPE" val="flashPicture"/>
  <p:tag name="KSO_WM_UNIT_VALUE" val="935*935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d"/>
  <p:tag name="KSO_WM_UNIT_INDEX" val="1_2_1"/>
  <p:tag name="KSO_WM_UNIT_ID" val="custom20202863_11*ζ_h_d*1_2_1"/>
  <p:tag name="KSO_WM_TEMPLATE_CATEGORY" val="custom"/>
  <p:tag name="KSO_WM_TEMPLATE_INDEX" val="20202863"/>
  <p:tag name="KSO_WM_UNIT_LAYERLEVEL" val="1_1_1"/>
  <p:tag name="KSO_WM_TAG_VERSION" val="1.0"/>
  <p:tag name="KSO_WM_BEAUTIFY_FLAG" val="#wm#"/>
  <p:tag name="PA" val="v5.2.4"/>
  <p:tag name="RESOURCELIBID_ANIM" val="557083"/>
  <p:tag name="KSO_WM_UNIT_FLASH_PICTURE_RATE" val="2"/>
  <p:tag name="KSO_WM_UNIT_LINE_FORE_SCHEMECOLOR_INDEX" val="14"/>
  <p:tag name="KSO_WM_UNIT_LINE_FILL_TYPE" val="2"/>
  <p:tag name="KSO_WM_UNIT_SHADOW_SCHEMECOLOR_INDEX" val="13"/>
  <p:tag name="KSO_WM_UNIT_USESOURCEFORMAT_APPLY" val="1"/>
  <p:tag name="KSO_WM_UNIT_SUPPORT_UNIT_TYPE" val="[&quot;all&quot;]"/>
</p:tagLst>
</file>

<file path=ppt/tags/tag457.xml><?xml version="1.0" encoding="utf-8"?>
<p:tagLst xmlns:p="http://schemas.openxmlformats.org/presentationml/2006/main">
  <p:tag name="KSO_WM_UNIT_DIAGRAM_MODELTYPE" val="flashPicture"/>
  <p:tag name="KSO_WM_UNIT_VALUE" val="529*529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d"/>
  <p:tag name="KSO_WM_UNIT_INDEX" val="1_3_1"/>
  <p:tag name="KSO_WM_UNIT_ID" val="custom20202863_11*ζ_h_d*1_3_1"/>
  <p:tag name="KSO_WM_TEMPLATE_CATEGORY" val="custom"/>
  <p:tag name="KSO_WM_TEMPLATE_INDEX" val="20202863"/>
  <p:tag name="KSO_WM_UNIT_LAYERLEVEL" val="1_1_1"/>
  <p:tag name="KSO_WM_TAG_VERSION" val="1.0"/>
  <p:tag name="KSO_WM_BEAUTIFY_FLAG" val="#wm#"/>
  <p:tag name="PA" val="v5.2.4"/>
  <p:tag name="RESOURCELIBID_ANIM" val="557083"/>
  <p:tag name="KSO_WM_UNIT_FLASH_PICTURE_RATE" val="2"/>
  <p:tag name="KSO_WM_UNIT_LINE_FORE_SCHEMECOLOR_INDEX" val="14"/>
  <p:tag name="KSO_WM_UNIT_LINE_FILL_TYPE" val="2"/>
  <p:tag name="KSO_WM_UNIT_SHADOW_SCHEMECOLOR_INDEX" val="13"/>
  <p:tag name="KSO_WM_UNIT_USESOURCEFORMAT_APPLY" val="1"/>
  <p:tag name="KSO_WM_UNIT_SUPPORT_UNIT_TYPE" val="[&quot;all&quot;]"/>
</p:tagLst>
</file>

<file path=ppt/tags/tag458.xml><?xml version="1.0" encoding="utf-8"?>
<p:tagLst xmlns:p="http://schemas.openxmlformats.org/presentationml/2006/main">
  <p:tag name="KSO_WM_UNIT_DIAGRAM_MODELTYPE" val="flashPicture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SUBTYPE" val="f"/>
  <p:tag name="KSO_WM_UNIT_TYPE" val="ζ_i"/>
  <p:tag name="KSO_WM_UNIT_INDEX" val="1_1"/>
  <p:tag name="KSO_WM_UNIT_ID" val="custom20202863_11*ζ_i*1_1"/>
  <p:tag name="KSO_WM_TEMPLATE_CATEGORY" val="custom"/>
  <p:tag name="KSO_WM_TEMPLATE_INDEX" val="20202863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459.xml><?xml version="1.0" encoding="utf-8"?>
<p:tagLst xmlns:p="http://schemas.openxmlformats.org/presentationml/2006/main">
  <p:tag name="KSO_WM_UNIT_DIAGRAM_MODELTYPE" val="flashPicture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i"/>
  <p:tag name="KSO_WM_UNIT_INDEX" val="1_3"/>
  <p:tag name="KSO_WM_UNIT_ID" val="custom20202863_11*ζ_i*1_3"/>
  <p:tag name="KSO_WM_TEMPLATE_CATEGORY" val="custom"/>
  <p:tag name="KSO_WM_TEMPLATE_INDEX" val="20202863"/>
  <p:tag name="KSO_WM_UNIT_LAYERLEVEL" val="1_1"/>
  <p:tag name="KSO_WM_TAG_VERSION" val="1.0"/>
  <p:tag name="KSO_WM_BEAUTIFY_FLAG" val="#wm#"/>
  <p:tag name="KSO_WM_UNIT_SUBTYPE" val="f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UNIT_DIAGRAM_MODELTYPE" val="flashPicture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i"/>
  <p:tag name="KSO_WM_UNIT_INDEX" val="1_5"/>
  <p:tag name="KSO_WM_UNIT_ID" val="custom20202863_11*ζ_i*1_5"/>
  <p:tag name="KSO_WM_TEMPLATE_CATEGORY" val="custom"/>
  <p:tag name="KSO_WM_TEMPLATE_INDEX" val="20202863"/>
  <p:tag name="KSO_WM_UNIT_LAYERLEVEL" val="1_1"/>
  <p:tag name="KSO_WM_TAG_VERSION" val="1.0"/>
  <p:tag name="KSO_WM_BEAUTIFY_FLAG" val="#wm#"/>
  <p:tag name="KSO_WM_UNIT_SUBTYPE" val="f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61.xml><?xml version="1.0" encoding="utf-8"?>
<p:tagLst xmlns:p="http://schemas.openxmlformats.org/presentationml/2006/main">
  <p:tag name="KSO_WM_UNIT_DIAGRAM_MODELTYPE" val="flashPicture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SUBTYPE" val="f"/>
  <p:tag name="KSO_WM_UNIT_TYPE" val="ζ_i"/>
  <p:tag name="KSO_WM_UNIT_INDEX" val="1_2"/>
  <p:tag name="KSO_WM_UNIT_ID" val="custom20202863_11*ζ_i*1_2"/>
  <p:tag name="KSO_WM_TEMPLATE_CATEGORY" val="custom"/>
  <p:tag name="KSO_WM_TEMPLATE_INDEX" val="20202863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462.xml><?xml version="1.0" encoding="utf-8"?>
<p:tagLst xmlns:p="http://schemas.openxmlformats.org/presentationml/2006/main">
  <p:tag name="KSO_WM_UNIT_DIAGRAM_MODELTYPE" val="flashPicture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i"/>
  <p:tag name="KSO_WM_UNIT_INDEX" val="1_4"/>
  <p:tag name="KSO_WM_UNIT_ID" val="custom20202863_11*ζ_i*1_4"/>
  <p:tag name="KSO_WM_TEMPLATE_CATEGORY" val="custom"/>
  <p:tag name="KSO_WM_TEMPLATE_INDEX" val="20202863"/>
  <p:tag name="KSO_WM_UNIT_LAYERLEVEL" val="1_1"/>
  <p:tag name="KSO_WM_TAG_VERSION" val="1.0"/>
  <p:tag name="KSO_WM_BEAUTIFY_FLAG" val="#wm#"/>
  <p:tag name="KSO_WM_UNIT_SUBTYPE" val="f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63.xml><?xml version="1.0" encoding="utf-8"?>
<p:tagLst xmlns:p="http://schemas.openxmlformats.org/presentationml/2006/main">
  <p:tag name="KSO_WM_UNIT_DIAGRAM_MODELTYPE" val="flashPicture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i"/>
  <p:tag name="KSO_WM_UNIT_INDEX" val="1_6"/>
  <p:tag name="KSO_WM_UNIT_ID" val="custom20202863_11*ζ_i*1_6"/>
  <p:tag name="KSO_WM_TEMPLATE_CATEGORY" val="custom"/>
  <p:tag name="KSO_WM_TEMPLATE_INDEX" val="20202863"/>
  <p:tag name="KSO_WM_UNIT_LAYERLEVEL" val="1_1"/>
  <p:tag name="KSO_WM_TAG_VERSION" val="1.0"/>
  <p:tag name="KSO_WM_BEAUTIFY_FLAG" val="#wm#"/>
  <p:tag name="KSO_WM_UNIT_SUBTYPE" val="f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64.xml><?xml version="1.0" encoding="utf-8"?>
<p:tagLst xmlns:p="http://schemas.openxmlformats.org/presentationml/2006/main">
  <p:tag name="KSO_WM_BEAUTIFY_FLAG" val="#wm#"/>
  <p:tag name="KSO_WM_TEMPLATE_CATEGORY" val="custom"/>
  <p:tag name="KSO_WM_TEMPLATE_INDEX" val="20202863"/>
  <p:tag name="KSO_WM_SLIDE_ID" val="custom20202863_11"/>
  <p:tag name="KSO_WM_TEMPLATE_SUBCATEGORY" val="10"/>
  <p:tag name="KSO_WM_SLIDE_TYPE" val="text"/>
  <p:tag name="KSO_WM_SLIDE_SUBTYPE" val="picTxt"/>
  <p:tag name="KSO_WM_SLIDE_ITEM_CNT" val="3"/>
  <p:tag name="KSO_WM_SLIDE_INDEX" val="11"/>
  <p:tag name="KSO_WM_SLIDE_SIZE" val="369.165*612.713"/>
  <p:tag name="KSO_WM_SLIDE_POSITION" val="73.4995*-39.3572"/>
  <p:tag name="KSO_WM_DIAGRAM_GROUP_CODE" val="ζ1-1"/>
  <p:tag name="KSO_WM_SLIDE_DIAGTYPE" val="ζ"/>
  <p:tag name="KSO_WM_TAG_VERSION" val="1.0"/>
  <p:tag name="KSO_WM_SLIDE_LAYOUT" val="a_f_ζ"/>
  <p:tag name="KSO_WM_SLIDE_LAYOUT_CNT" val="1_5_1"/>
  <p:tag name="KSO_WM_UNIT_FLASH_PICTURE_TYPE" val="2"/>
  <p:tag name="KSO_WM_TEMPLATE_MASTER_TYPE" val="1"/>
  <p:tag name="KSO_WM_TEMPLATE_COLOR_TYPE" val="1"/>
</p:tagLst>
</file>

<file path=ppt/tags/tag4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4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21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419_1*f*1"/>
  <p:tag name="KSO_WM_TEMPLATE_CATEGORY" val="diagram"/>
  <p:tag name="KSO_WM_TEMPLATE_INDEX" val="20200419"/>
  <p:tag name="KSO_WM_UNIT_LAYERLEVEL" val="1"/>
  <p:tag name="KSO_WM_TAG_VERSION" val="1.0"/>
  <p:tag name="KSO_WM_BEAUTIFY_FLAG" val="#wm#"/>
  <p:tag name="KSO_WM_UNIT_DEFAULT_FONT" val="14;20;2"/>
  <p:tag name="KSO_WM_UNIT_BLOCK" val="0"/>
  <p:tag name="KSO_WM_UNIT_TEXT_FILL_FORE_SCHEMECOLOR_INDEX_BRIGHTNESS" val="0.15"/>
  <p:tag name="KSO_WM_UNIT_TEXT_FILL_FORE_SCHEMECOLOR_INDEX" val="13"/>
  <p:tag name="KSO_WM_UNIT_TEXT_FILL_TYPE" val="1"/>
</p:tagLst>
</file>

<file path=ppt/tags/tag471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419_1*a*1"/>
  <p:tag name="KSO_WM_TEMPLATE_CATEGORY" val="diagram"/>
  <p:tag name="KSO_WM_TEMPLATE_INDEX" val="20200419"/>
  <p:tag name="KSO_WM_UNIT_LAYERLEVEL" val="1"/>
  <p:tag name="KSO_WM_TAG_VERSION" val="1.0"/>
  <p:tag name="KSO_WM_BEAUTIFY_FLAG" val="#wm#"/>
  <p:tag name="KSO_WM_UNIT_DEFAULT_FONT" val="24;44;4"/>
  <p:tag name="KSO_WM_UNIT_BLOCK" val="1"/>
  <p:tag name="KSO_WM_UNIT_TEXT_FILL_FORE_SCHEMECOLOR_INDEX_BRIGHTNESS" val="-0.5"/>
  <p:tag name="KSO_WM_UNIT_TEXT_FILL_FORE_SCHEMECOLOR_INDEX" val="13"/>
  <p:tag name="KSO_WM_UNIT_TEXT_FILL_TYPE" val="1"/>
</p:tagLst>
</file>

<file path=ppt/tags/tag472.xml><?xml version="1.0" encoding="utf-8"?>
<p:tagLst xmlns:p="http://schemas.openxmlformats.org/presentationml/2006/main">
  <p:tag name="KSO_WM_SLIDE_ID" val="diagram20200419_1"/>
  <p:tag name="KSO_WM_TEMPLATE_SUBCATEGORY" val="0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859*444"/>
  <p:tag name="KSO_WM_SLIDE_POSITION" val="52*47"/>
  <p:tag name="KSO_WM_TAG_VERSION" val="1.0"/>
  <p:tag name="KSO_WM_BEAUTIFY_FLAG" val="#wm#"/>
  <p:tag name="KSO_WM_TEMPLATE_CATEGORY" val="diagram"/>
  <p:tag name="KSO_WM_TEMPLATE_INDEX" val="20200419"/>
  <p:tag name="KSO_WM_SLIDE_LAYOUT" val="a_d_f"/>
  <p:tag name="KSO_WM_SLIDE_LAYOUT_CNT" val="1_1_1"/>
  <p:tag name="KSO_WM_SLIDE_LAYOUT_INFO" val="{&quot;direction&quot;:1,&quot;horizontalAlign&quot;:-1,&quot;verticalAlign&quot;:-1,&quot;type&quot;:1,&quot;diagramDirection&quot;:0,&quot;canSetOverLayout&quot;:0,&quot;isOverLayout&quot;:0,&quot;normalSize&quot;:{&quot;size1&quot;:54.4},&quot;minSize&quot;:{&quot;size1&quot;:47.7},&quot;maxSize&quot;:{&quot;size1&quot;:61.2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2,&quot;verticalAlign&quot;:1,&quot;type&quot;:0,&quot;diagramDirection&quot;:1,&quot;canSetOverLayout&quot;:0,&quot;isOverLayout&quot;:0,&quot;margin&quot;:{&quot;left&quot;:1.846,&quot;top&quot;:1.69,&quot;right&quot;:2.583,&quot;bottom&quot;:1.69}},{&quot;direction&quot;:0,&quot;horizontalAlign&quot;:0,&quot;verticalAlign&quot;:1,&quot;type&quot;:1,&quot;diagramDirection&quot;:0,&quot;canSetOverLayout&quot;:1,&quot;isOverLayout&quot;:0,&quot;margin&quot;:{&quot;left&quot;:0.026,&quot;top&quot;:1.69,&quot;right&quot;:1.707,&quot;bottom&quot;:1.69},&quot;marginOverLayout&quot;:{&quot;left&quot;:0.026,&quot;top&quot;:0.0,&quot;right&quot;:0.0,&quot;bottom&quot;:0.0}}]}"/>
  <p:tag name="KSO_WM_SLIDE_CAN_ADD_NAVIGATION" val="1"/>
  <p:tag name="KSO_WM_SLIDE_BACKGROUND" val="[&quot;general&quot;,&quot;frame&quot;]"/>
  <p:tag name="KSO_WM_SLIDE_RATIO" val="1.777778"/>
  <p:tag name="KSO_WM_SLIDE_BK_DARK_LIGHT" val="2"/>
  <p:tag name="KSO_WM_SLIDE_BACKGROUND_TYPE" val="frame"/>
</p:tagLst>
</file>

<file path=ppt/tags/tag473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863_22*a*1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18713194"/>
</p:tagLst>
</file>

<file path=ppt/tags/tag474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VALUE" val="9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3"/>
  <p:tag name="KSO_WM_UNIT_ID" val="custom20202863_22*f*3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18713194"/>
</p:tagLst>
</file>

<file path=ppt/tags/tag475.xml><?xml version="1.0" encoding="utf-8"?>
<p:tagLst xmlns:p="http://schemas.openxmlformats.org/presentationml/2006/main">
  <p:tag name="KSO_WM_UNIT_VALUE" val="542*892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2863_22*d*1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18713194"/>
  <p:tag name="KSO_WM_UNIT_PLACING_PICTURE_INFO" val="{&quot;full_picture&quot;:false,&quot;last_crop_picture&quot;:&quot;2-1&quot;,&quot;selected&quot;:&quot;2-1&quot;,&quot;spacing&quot;:10}"/>
  <p:tag name="KSO_WM_UNIT_SUPPORT_UNIT_TYPE" val="[&quot;all&quot;]"/>
</p:tagLst>
</file>

<file path=ppt/tags/tag476.xml><?xml version="1.0" encoding="utf-8"?>
<p:tagLst xmlns:p="http://schemas.openxmlformats.org/presentationml/2006/main">
  <p:tag name="KSO_WM_UNIT_VALUE" val="542*892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custom20202863_22*d*2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18713194"/>
  <p:tag name="KSO_WM_UNIT_PLACING_PICTURE_INFO" val="{&quot;full_picture&quot;:false,&quot;last_crop_picture&quot;:&quot;2-1&quot;,&quot;selected&quot;:&quot;2-1&quot;,&quot;spacing&quot;:10}"/>
  <p:tag name="KSO_WM_UNIT_SUPPORT_UNIT_TYPE" val="[&quot;all&quot;]"/>
</p:tagLst>
</file>

<file path=ppt/tags/tag477.xml><?xml version="1.0" encoding="utf-8"?>
<p:tagLst xmlns:p="http://schemas.openxmlformats.org/presentationml/2006/main">
  <p:tag name="KSO_WM_BEAUTIFY_FLAG" val="#wm#"/>
  <p:tag name="KSO_WM_TEMPLATE_CATEGORY" val="custom"/>
  <p:tag name="KSO_WM_TEMPLATE_INDEX" val="20202863"/>
  <p:tag name="KSO_WM_TEMPLATE_THUMBS_INDEX" val="1"/>
  <p:tag name="KSO_WM_SLIDE_ID" val="custom20202863_22"/>
  <p:tag name="KSO_WM_TEMPLATE_SUBCATEGORY" val="0"/>
  <p:tag name="KSO_WM_SLIDE_TYPE" val="text"/>
  <p:tag name="KSO_WM_SLIDE_SUBTYPE" val="picTxt"/>
  <p:tag name="KSO_WM_SLIDE_ITEM_CNT" val="0"/>
  <p:tag name="KSO_WM_SLIDE_INDEX" val="22"/>
  <p:tag name="KSO_WM_SLIDE_SIZE" val="775*322"/>
  <p:tag name="KSO_WM_SLIDE_POSITION" val="103*106"/>
  <p:tag name="KSO_WM_TAG_VERSION" val="1.0"/>
  <p:tag name="KSO_WM_SLIDE_LAYOUT" val="a_d_f"/>
  <p:tag name="KSO_WM_SLIDE_LAYOUT_CNT" val="1_2_3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0.0,&quot;top&quot;:0.0,&quot;right&quot;:0.0,&quot;bottom&quot;:0.0}]}"/>
  <p:tag name="KSO_WM_SLIDE_BACKGROUND" val="[&quot;general&quot;]"/>
  <p:tag name="KSO_WM_SLIDE_RATIO" val="1.777778"/>
  <p:tag name="KSO_WM_TEMPLATE_MASTER_TYPE" val="1"/>
  <p:tag name="KSO_WM_TEMPLATE_COLOR_TYPE" val="1"/>
</p:tagLst>
</file>

<file path=ppt/tags/tag4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863_30*a*1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ISCONTENTSTITLE" val="0"/>
  <p:tag name="KSO_WM_UNIT_PRESET_TEXT" val="感谢您的耐心观看"/>
  <p:tag name="KSO_WM_UNIT_NOCLEAR" val="1"/>
  <p:tag name="KSO_WM_UNIT_VALUE" val="18"/>
  <p:tag name="KSO_WM_UNIT_TYPE" val="a"/>
  <p:tag name="KSO_WM_UNIT_INDEX" val="1"/>
</p:tagLst>
</file>

<file path=ppt/tags/tag479.xml><?xml version="1.0" encoding="utf-8"?>
<p:tagLst xmlns:p="http://schemas.openxmlformats.org/presentationml/2006/main">
  <p:tag name="KSO_WM_SLIDE_ID" val="custom20202863_30"/>
  <p:tag name="KSO_WM_TEMPLATE_SUBCATEGORY" val="0"/>
  <p:tag name="KSO_WM_SLIDE_ITEM_CNT" val="0"/>
  <p:tag name="KSO_WM_SLIDE_INDEX" val="30"/>
  <p:tag name="KSO_WM_TAG_VERSION" val="1.0"/>
  <p:tag name="KSO_WM_BEAUTIFY_FLAG" val="#wm#"/>
  <p:tag name="KSO_WM_TEMPLATE_CATEGORY" val="custom"/>
  <p:tag name="KSO_WM_TEMPLATE_INDEX" val="20202863"/>
  <p:tag name="KSO_WM_SLIDE_LAYOUT" val="a_b"/>
  <p:tag name="KSO_WM_SLIDE_LAYOUT_CNT" val="1_1"/>
  <p:tag name="KSO_WM_SLIDE_TYPE" val="endPage"/>
  <p:tag name="KSO_WM_SLIDE_SUBTYPE" val="picTxt"/>
  <p:tag name="KSO_WM_TEMPLATE_MASTER_TYPE" val="1"/>
  <p:tag name="KSO_WM_TEMPLATE_COLOR_TYPE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heme/theme1.xml><?xml version="1.0" encoding="utf-8"?>
<a:theme xmlns:a="http://schemas.openxmlformats.org/drawingml/2006/main" name="4_Office 主题​​">
  <a:themeElements>
    <a:clrScheme name="20202863">
      <a:dk1>
        <a:sysClr val="windowText" lastClr="000000"/>
      </a:dk1>
      <a:lt1>
        <a:sysClr val="window" lastClr="FFFFFF"/>
      </a:lt1>
      <a:dk2>
        <a:srgbClr val="DBECF1"/>
      </a:dk2>
      <a:lt2>
        <a:srgbClr val="FFFFFF"/>
      </a:lt2>
      <a:accent1>
        <a:srgbClr val="5EBEE4"/>
      </a:accent1>
      <a:accent2>
        <a:srgbClr val="7DC6CA"/>
      </a:accent2>
      <a:accent3>
        <a:srgbClr val="8DCDAD"/>
      </a:accent3>
      <a:accent4>
        <a:srgbClr val="9ED591"/>
      </a:accent4>
      <a:accent5>
        <a:srgbClr val="AFDC74"/>
      </a:accent5>
      <a:accent6>
        <a:srgbClr val="C1E454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ysClr val="windowText" lastClr="000000"/>
      </a:dk1>
      <a:lt1>
        <a:sysClr val="window" lastClr="FFFFFF"/>
      </a:lt1>
      <a:dk2>
        <a:srgbClr val="DBECF1"/>
      </a:dk2>
      <a:lt2>
        <a:srgbClr val="FFFFFF"/>
      </a:lt2>
      <a:accent1>
        <a:srgbClr val="5EBEE4"/>
      </a:accent1>
      <a:accent2>
        <a:srgbClr val="7DC6CA"/>
      </a:accent2>
      <a:accent3>
        <a:srgbClr val="8DCDAD"/>
      </a:accent3>
      <a:accent4>
        <a:srgbClr val="9ED591"/>
      </a:accent4>
      <a:accent5>
        <a:srgbClr val="AFDC74"/>
      </a:accent5>
      <a:accent6>
        <a:srgbClr val="C1E454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3365</Words>
  <Application>WPS 演示</Application>
  <PresentationFormat>宽屏</PresentationFormat>
  <Paragraphs>314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40" baseType="lpstr">
      <vt:lpstr>Arial</vt:lpstr>
      <vt:lpstr>宋体</vt:lpstr>
      <vt:lpstr>Wingdings</vt:lpstr>
      <vt:lpstr>微软雅黑</vt:lpstr>
      <vt:lpstr>汉仪旗黑-85S</vt:lpstr>
      <vt:lpstr>黑体</vt:lpstr>
      <vt:lpstr>Segoe UI</vt:lpstr>
      <vt:lpstr>微软雅黑 Light</vt:lpstr>
      <vt:lpstr>等线</vt:lpstr>
      <vt:lpstr>Arial Unicode MS</vt:lpstr>
      <vt:lpstr>Calibri</vt:lpstr>
      <vt:lpstr>WPS-Bullets</vt:lpstr>
      <vt:lpstr>4_Office 主题​​</vt:lpstr>
      <vt:lpstr>1_Office 主题​​</vt:lpstr>
      <vt:lpstr>JAVA入门基础</vt:lpstr>
      <vt:lpstr>PowerPoint 演示文稿</vt:lpstr>
      <vt:lpstr>PowerPoint 演示文稿</vt:lpstr>
      <vt:lpstr>常量与变量</vt:lpstr>
      <vt:lpstr>PowerPoint 演示文稿</vt:lpstr>
      <vt:lpstr>案例一 </vt:lpstr>
      <vt:lpstr>案例分析二 </vt:lpstr>
      <vt:lpstr>PowerPoint 演示文稿</vt:lpstr>
      <vt:lpstr>案例四</vt:lpstr>
      <vt:lpstr>变量</vt:lpstr>
      <vt:lpstr>PowerPoint 演示文稿</vt:lpstr>
      <vt:lpstr>PowerPoint 演示文稿</vt:lpstr>
      <vt:lpstr>基本数据类型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感谢您的耐心观看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Larva</cp:lastModifiedBy>
  <cp:revision>94</cp:revision>
  <dcterms:created xsi:type="dcterms:W3CDTF">2020-08-21T09:18:00Z</dcterms:created>
  <dcterms:modified xsi:type="dcterms:W3CDTF">2020-09-10T06:45:22Z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