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1"/>
  </p:notesMasterIdLst>
  <p:sldIdLst>
    <p:sldId id="261" r:id="rId4"/>
    <p:sldId id="262" r:id="rId5"/>
    <p:sldId id="313" r:id="rId6"/>
    <p:sldId id="309" r:id="rId7"/>
    <p:sldId id="271" r:id="rId8"/>
    <p:sldId id="308" r:id="rId9"/>
    <p:sldId id="273" r:id="rId10"/>
    <p:sldId id="274" r:id="rId12"/>
    <p:sldId id="264" r:id="rId13"/>
    <p:sldId id="283" r:id="rId14"/>
    <p:sldId id="284" r:id="rId15"/>
    <p:sldId id="285" r:id="rId16"/>
    <p:sldId id="310" r:id="rId17"/>
    <p:sldId id="312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65" r:id="rId28"/>
    <p:sldId id="296" r:id="rId29"/>
    <p:sldId id="297" r:id="rId30"/>
    <p:sldId id="298" r:id="rId31"/>
    <p:sldId id="303" r:id="rId32"/>
    <p:sldId id="282" r:id="rId33"/>
    <p:sldId id="280" r:id="rId34"/>
    <p:sldId id="26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A08D-DDB9-4A7C-A77D-73910978A4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1.jpe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7" Type="http://schemas.openxmlformats.org/officeDocument/2006/relationships/tags" Target="../tags/tag137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2" Type="http://schemas.openxmlformats.org/officeDocument/2006/relationships/tags" Target="../tags/tag195.xml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18.xml"/><Relationship Id="rId8" Type="http://schemas.openxmlformats.org/officeDocument/2006/relationships/tags" Target="../tags/tag217.xml"/><Relationship Id="rId7" Type="http://schemas.openxmlformats.org/officeDocument/2006/relationships/tags" Target="../tags/tag216.xml"/><Relationship Id="rId6" Type="http://schemas.openxmlformats.org/officeDocument/2006/relationships/image" Target="../media/image1.jpeg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1" Type="http://schemas.openxmlformats.org/officeDocument/2006/relationships/tags" Target="../tags/tag220.xml"/><Relationship Id="rId10" Type="http://schemas.openxmlformats.org/officeDocument/2006/relationships/tags" Target="../tags/tag21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7" Type="http://schemas.openxmlformats.org/officeDocument/2006/relationships/tags" Target="../tags/tag236.xml"/><Relationship Id="rId16" Type="http://schemas.openxmlformats.org/officeDocument/2006/relationships/tags" Target="../tags/tag235.xml"/><Relationship Id="rId15" Type="http://schemas.openxmlformats.org/officeDocument/2006/relationships/tags" Target="../tags/tag234.xml"/><Relationship Id="rId14" Type="http://schemas.openxmlformats.org/officeDocument/2006/relationships/tags" Target="../tags/tag233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image" Target="../media/image2.jpeg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9" Type="http://schemas.openxmlformats.org/officeDocument/2006/relationships/tags" Target="../tags/tag261.xml"/><Relationship Id="rId18" Type="http://schemas.openxmlformats.org/officeDocument/2006/relationships/tags" Target="../tags/tag260.xml"/><Relationship Id="rId17" Type="http://schemas.openxmlformats.org/officeDocument/2006/relationships/tags" Target="../tags/tag259.xml"/><Relationship Id="rId16" Type="http://schemas.openxmlformats.org/officeDocument/2006/relationships/tags" Target="../tags/tag258.xml"/><Relationship Id="rId15" Type="http://schemas.openxmlformats.org/officeDocument/2006/relationships/tags" Target="../tags/tag257.xml"/><Relationship Id="rId14" Type="http://schemas.openxmlformats.org/officeDocument/2006/relationships/tags" Target="../tags/tag256.xml"/><Relationship Id="rId13" Type="http://schemas.openxmlformats.org/officeDocument/2006/relationships/tags" Target="../tags/tag255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0" Type="http://schemas.openxmlformats.org/officeDocument/2006/relationships/tags" Target="../tags/tag280.xml"/><Relationship Id="rId2" Type="http://schemas.openxmlformats.org/officeDocument/2006/relationships/tags" Target="../tags/tag262.xml"/><Relationship Id="rId19" Type="http://schemas.openxmlformats.org/officeDocument/2006/relationships/tags" Target="../tags/tag279.xml"/><Relationship Id="rId18" Type="http://schemas.openxmlformats.org/officeDocument/2006/relationships/tags" Target="../tags/tag278.xml"/><Relationship Id="rId17" Type="http://schemas.openxmlformats.org/officeDocument/2006/relationships/tags" Target="../tags/tag277.xml"/><Relationship Id="rId16" Type="http://schemas.openxmlformats.org/officeDocument/2006/relationships/tags" Target="../tags/tag276.xml"/><Relationship Id="rId15" Type="http://schemas.openxmlformats.org/officeDocument/2006/relationships/tags" Target="../tags/tag275.xml"/><Relationship Id="rId14" Type="http://schemas.openxmlformats.org/officeDocument/2006/relationships/tags" Target="../tags/tag274.xml"/><Relationship Id="rId13" Type="http://schemas.openxmlformats.org/officeDocument/2006/relationships/tags" Target="../tags/tag273.xml"/><Relationship Id="rId12" Type="http://schemas.openxmlformats.org/officeDocument/2006/relationships/tags" Target="../tags/tag272.xml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6" Type="http://schemas.openxmlformats.org/officeDocument/2006/relationships/tags" Target="../tags/tag295.xml"/><Relationship Id="rId15" Type="http://schemas.openxmlformats.org/officeDocument/2006/relationships/tags" Target="../tags/tag294.xml"/><Relationship Id="rId14" Type="http://schemas.openxmlformats.org/officeDocument/2006/relationships/tags" Target="../tags/tag293.xml"/><Relationship Id="rId13" Type="http://schemas.openxmlformats.org/officeDocument/2006/relationships/tags" Target="../tags/tag292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06.xml"/><Relationship Id="rId8" Type="http://schemas.openxmlformats.org/officeDocument/2006/relationships/tags" Target="../tags/tag305.xml"/><Relationship Id="rId7" Type="http://schemas.openxmlformats.org/officeDocument/2006/relationships/tags" Target="../tags/tag304.xml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8" Type="http://schemas.openxmlformats.org/officeDocument/2006/relationships/tags" Target="../tags/tag315.xml"/><Relationship Id="rId17" Type="http://schemas.openxmlformats.org/officeDocument/2006/relationships/tags" Target="../tags/tag314.xml"/><Relationship Id="rId16" Type="http://schemas.openxmlformats.org/officeDocument/2006/relationships/tags" Target="../tags/tag313.xml"/><Relationship Id="rId15" Type="http://schemas.openxmlformats.org/officeDocument/2006/relationships/tags" Target="../tags/tag312.xml"/><Relationship Id="rId14" Type="http://schemas.openxmlformats.org/officeDocument/2006/relationships/tags" Target="../tags/tag311.xml"/><Relationship Id="rId13" Type="http://schemas.openxmlformats.org/officeDocument/2006/relationships/tags" Target="../tags/tag310.xml"/><Relationship Id="rId12" Type="http://schemas.openxmlformats.org/officeDocument/2006/relationships/tags" Target="../tags/tag309.xml"/><Relationship Id="rId11" Type="http://schemas.openxmlformats.org/officeDocument/2006/relationships/tags" Target="../tags/tag308.xml"/><Relationship Id="rId10" Type="http://schemas.openxmlformats.org/officeDocument/2006/relationships/tags" Target="../tags/tag30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23.xml"/><Relationship Id="rId8" Type="http://schemas.openxmlformats.org/officeDocument/2006/relationships/tags" Target="../tags/tag322.xml"/><Relationship Id="rId7" Type="http://schemas.openxmlformats.org/officeDocument/2006/relationships/tags" Target="../tags/tag321.xml"/><Relationship Id="rId6" Type="http://schemas.openxmlformats.org/officeDocument/2006/relationships/tags" Target="../tags/tag320.xml"/><Relationship Id="rId5" Type="http://schemas.openxmlformats.org/officeDocument/2006/relationships/tags" Target="../tags/tag319.xml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8" Type="http://schemas.openxmlformats.org/officeDocument/2006/relationships/tags" Target="../tags/tag332.xml"/><Relationship Id="rId17" Type="http://schemas.openxmlformats.org/officeDocument/2006/relationships/tags" Target="../tags/tag331.xml"/><Relationship Id="rId16" Type="http://schemas.openxmlformats.org/officeDocument/2006/relationships/tags" Target="../tags/tag330.xml"/><Relationship Id="rId15" Type="http://schemas.openxmlformats.org/officeDocument/2006/relationships/tags" Target="../tags/tag329.xml"/><Relationship Id="rId14" Type="http://schemas.openxmlformats.org/officeDocument/2006/relationships/tags" Target="../tags/tag328.xml"/><Relationship Id="rId13" Type="http://schemas.openxmlformats.org/officeDocument/2006/relationships/tags" Target="../tags/tag327.xml"/><Relationship Id="rId12" Type="http://schemas.openxmlformats.org/officeDocument/2006/relationships/tags" Target="../tags/tag326.xml"/><Relationship Id="rId11" Type="http://schemas.openxmlformats.org/officeDocument/2006/relationships/tags" Target="../tags/tag325.xml"/><Relationship Id="rId10" Type="http://schemas.openxmlformats.org/officeDocument/2006/relationships/tags" Target="../tags/tag32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40.xml"/><Relationship Id="rId8" Type="http://schemas.openxmlformats.org/officeDocument/2006/relationships/tags" Target="../tags/tag339.xml"/><Relationship Id="rId7" Type="http://schemas.openxmlformats.org/officeDocument/2006/relationships/tags" Target="../tags/tag338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7" Type="http://schemas.openxmlformats.org/officeDocument/2006/relationships/tags" Target="../tags/tag348.xml"/><Relationship Id="rId16" Type="http://schemas.openxmlformats.org/officeDocument/2006/relationships/tags" Target="../tags/tag347.xml"/><Relationship Id="rId15" Type="http://schemas.openxmlformats.org/officeDocument/2006/relationships/tags" Target="../tags/tag346.xml"/><Relationship Id="rId14" Type="http://schemas.openxmlformats.org/officeDocument/2006/relationships/tags" Target="../tags/tag345.xml"/><Relationship Id="rId13" Type="http://schemas.openxmlformats.org/officeDocument/2006/relationships/tags" Target="../tags/tag344.xml"/><Relationship Id="rId12" Type="http://schemas.openxmlformats.org/officeDocument/2006/relationships/tags" Target="../tags/tag343.xml"/><Relationship Id="rId11" Type="http://schemas.openxmlformats.org/officeDocument/2006/relationships/tags" Target="../tags/tag342.xml"/><Relationship Id="rId10" Type="http://schemas.openxmlformats.org/officeDocument/2006/relationships/tags" Target="../tags/tag34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354.xml"/><Relationship Id="rId7" Type="http://schemas.openxmlformats.org/officeDocument/2006/relationships/tags" Target="../tags/tag353.xml"/><Relationship Id="rId6" Type="http://schemas.openxmlformats.org/officeDocument/2006/relationships/tags" Target="../tags/tag352.xml"/><Relationship Id="rId5" Type="http://schemas.openxmlformats.org/officeDocument/2006/relationships/tags" Target="../tags/tag351.xml"/><Relationship Id="rId4" Type="http://schemas.openxmlformats.org/officeDocument/2006/relationships/tags" Target="../tags/tag350.xml"/><Relationship Id="rId3" Type="http://schemas.openxmlformats.org/officeDocument/2006/relationships/tags" Target="../tags/tag349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image" Target="../media/image2.jpe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376.xml"/><Relationship Id="rId8" Type="http://schemas.openxmlformats.org/officeDocument/2006/relationships/tags" Target="../tags/tag375.xml"/><Relationship Id="rId7" Type="http://schemas.openxmlformats.org/officeDocument/2006/relationships/tags" Target="../tags/tag374.xml"/><Relationship Id="rId6" Type="http://schemas.openxmlformats.org/officeDocument/2006/relationships/tags" Target="../tags/tag373.xml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0" Type="http://schemas.openxmlformats.org/officeDocument/2006/relationships/tags" Target="../tags/tag37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385.xml"/><Relationship Id="rId8" Type="http://schemas.openxmlformats.org/officeDocument/2006/relationships/tags" Target="../tags/tag384.xml"/><Relationship Id="rId7" Type="http://schemas.openxmlformats.org/officeDocument/2006/relationships/tags" Target="../tags/tag383.xml"/><Relationship Id="rId6" Type="http://schemas.openxmlformats.org/officeDocument/2006/relationships/tags" Target="../tags/tag382.xml"/><Relationship Id="rId5" Type="http://schemas.openxmlformats.org/officeDocument/2006/relationships/tags" Target="../tags/tag381.xml"/><Relationship Id="rId4" Type="http://schemas.openxmlformats.org/officeDocument/2006/relationships/tags" Target="../tags/tag380.xml"/><Relationship Id="rId3" Type="http://schemas.openxmlformats.org/officeDocument/2006/relationships/tags" Target="../tags/tag379.xml"/><Relationship Id="rId2" Type="http://schemas.openxmlformats.org/officeDocument/2006/relationships/tags" Target="../tags/tag378.xml"/><Relationship Id="rId10" Type="http://schemas.openxmlformats.org/officeDocument/2006/relationships/tags" Target="../tags/tag386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394.xml"/><Relationship Id="rId8" Type="http://schemas.openxmlformats.org/officeDocument/2006/relationships/tags" Target="../tags/tag393.xml"/><Relationship Id="rId7" Type="http://schemas.openxmlformats.org/officeDocument/2006/relationships/tags" Target="../tags/tag392.xml"/><Relationship Id="rId6" Type="http://schemas.openxmlformats.org/officeDocument/2006/relationships/tags" Target="../tags/tag391.xml"/><Relationship Id="rId5" Type="http://schemas.openxmlformats.org/officeDocument/2006/relationships/tags" Target="../tags/tag390.xml"/><Relationship Id="rId4" Type="http://schemas.openxmlformats.org/officeDocument/2006/relationships/tags" Target="../tags/tag389.xml"/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0" Type="http://schemas.openxmlformats.org/officeDocument/2006/relationships/tags" Target="../tags/tag395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03.xml"/><Relationship Id="rId8" Type="http://schemas.openxmlformats.org/officeDocument/2006/relationships/tags" Target="../tags/tag402.xml"/><Relationship Id="rId7" Type="http://schemas.openxmlformats.org/officeDocument/2006/relationships/tags" Target="../tags/tag401.xml"/><Relationship Id="rId6" Type="http://schemas.openxmlformats.org/officeDocument/2006/relationships/tags" Target="../tags/tag400.xml"/><Relationship Id="rId5" Type="http://schemas.openxmlformats.org/officeDocument/2006/relationships/tags" Target="../tags/tag399.xml"/><Relationship Id="rId4" Type="http://schemas.openxmlformats.org/officeDocument/2006/relationships/tags" Target="../tags/tag398.xml"/><Relationship Id="rId3" Type="http://schemas.openxmlformats.org/officeDocument/2006/relationships/tags" Target="../tags/tag397.xml"/><Relationship Id="rId2" Type="http://schemas.openxmlformats.org/officeDocument/2006/relationships/tags" Target="../tags/tag396.xml"/><Relationship Id="rId12" Type="http://schemas.openxmlformats.org/officeDocument/2006/relationships/tags" Target="../tags/tag406.xml"/><Relationship Id="rId11" Type="http://schemas.openxmlformats.org/officeDocument/2006/relationships/tags" Target="../tags/tag405.xml"/><Relationship Id="rId10" Type="http://schemas.openxmlformats.org/officeDocument/2006/relationships/tags" Target="../tags/tag404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414.xml"/><Relationship Id="rId8" Type="http://schemas.openxmlformats.org/officeDocument/2006/relationships/tags" Target="../tags/tag413.xml"/><Relationship Id="rId7" Type="http://schemas.openxmlformats.org/officeDocument/2006/relationships/tags" Target="../tags/tag412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3" Type="http://schemas.openxmlformats.org/officeDocument/2006/relationships/tags" Target="../tags/tag408.xml"/><Relationship Id="rId2" Type="http://schemas.openxmlformats.org/officeDocument/2006/relationships/tags" Target="../tags/tag407.xml"/><Relationship Id="rId11" Type="http://schemas.openxmlformats.org/officeDocument/2006/relationships/tags" Target="../tags/tag416.xml"/><Relationship Id="rId10" Type="http://schemas.openxmlformats.org/officeDocument/2006/relationships/tags" Target="../tags/tag41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0" Type="http://schemas.openxmlformats.org/officeDocument/2006/relationships/tags" Target="../tags/tag69.xml"/><Relationship Id="rId2" Type="http://schemas.openxmlformats.org/officeDocument/2006/relationships/tags" Target="../tags/tag51.xml"/><Relationship Id="rId19" Type="http://schemas.openxmlformats.org/officeDocument/2006/relationships/tags" Target="../tags/tag68.xml"/><Relationship Id="rId18" Type="http://schemas.openxmlformats.org/officeDocument/2006/relationships/tags" Target="../tags/tag67.xml"/><Relationship Id="rId17" Type="http://schemas.openxmlformats.org/officeDocument/2006/relationships/tags" Target="../tags/tag66.xml"/><Relationship Id="rId16" Type="http://schemas.openxmlformats.org/officeDocument/2006/relationships/tags" Target="../tags/tag65.xml"/><Relationship Id="rId15" Type="http://schemas.openxmlformats.org/officeDocument/2006/relationships/tags" Target="../tags/tag64.xml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8" Type="http://schemas.openxmlformats.org/officeDocument/2006/relationships/tags" Target="../tags/tag121.xml"/><Relationship Id="rId17" Type="http://schemas.openxmlformats.org/officeDocument/2006/relationships/tags" Target="../tags/tag120.xml"/><Relationship Id="rId16" Type="http://schemas.openxmlformats.org/officeDocument/2006/relationships/tags" Target="../tags/tag119.xml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>
            <p:custDataLst>
              <p:tags r:id="rId2"/>
            </p:custDataLst>
          </p:nvPr>
        </p:nvSpPr>
        <p:spPr bwMode="auto">
          <a:xfrm flipH="1">
            <a:off x="6902410" y="1440180"/>
            <a:ext cx="5289590" cy="5417820"/>
          </a:xfrm>
          <a:custGeom>
            <a:avLst/>
            <a:gdLst>
              <a:gd name="connsiteX0" fmla="*/ 2457313 w 5289590"/>
              <a:gd name="connsiteY0" fmla="*/ 0 h 5417820"/>
              <a:gd name="connsiteX1" fmla="*/ 0 w 5289590"/>
              <a:gd name="connsiteY1" fmla="*/ 0 h 5417820"/>
              <a:gd name="connsiteX2" fmla="*/ 0 w 5289590"/>
              <a:gd name="connsiteY2" fmla="*/ 5414923 h 5417820"/>
              <a:gd name="connsiteX3" fmla="*/ 249555 w 5289590"/>
              <a:gd name="connsiteY3" fmla="*/ 5415147 h 5417820"/>
              <a:gd name="connsiteX4" fmla="*/ 3224275 w 5289590"/>
              <a:gd name="connsiteY4" fmla="*/ 5417820 h 5417820"/>
              <a:gd name="connsiteX5" fmla="*/ 4957241 w 5289590"/>
              <a:gd name="connsiteY5" fmla="*/ 3815354 h 5417820"/>
              <a:gd name="connsiteX6" fmla="*/ 4957241 w 5289590"/>
              <a:gd name="connsiteY6" fmla="*/ 2308011 h 5417820"/>
              <a:gd name="connsiteX7" fmla="*/ 2522345 w 5289590"/>
              <a:gd name="connsiteY7" fmla="*/ 60040 h 541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9590" h="5417820">
                <a:moveTo>
                  <a:pt x="2457313" y="0"/>
                </a:moveTo>
                <a:lnTo>
                  <a:pt x="0" y="0"/>
                </a:lnTo>
                <a:lnTo>
                  <a:pt x="0" y="5414923"/>
                </a:lnTo>
                <a:lnTo>
                  <a:pt x="249555" y="5415147"/>
                </a:lnTo>
                <a:cubicBezTo>
                  <a:pt x="1095202" y="5415907"/>
                  <a:pt x="2079227" y="5416792"/>
                  <a:pt x="3224275" y="5417820"/>
                </a:cubicBezTo>
                <a:cubicBezTo>
                  <a:pt x="3224275" y="5417820"/>
                  <a:pt x="3224275" y="5417820"/>
                  <a:pt x="4957241" y="3815354"/>
                </a:cubicBezTo>
                <a:cubicBezTo>
                  <a:pt x="5400373" y="3398273"/>
                  <a:pt x="5400373" y="2725091"/>
                  <a:pt x="4957241" y="2308011"/>
                </a:cubicBezTo>
                <a:cubicBezTo>
                  <a:pt x="4957241" y="2308011"/>
                  <a:pt x="4957241" y="2308011"/>
                  <a:pt x="2522345" y="600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1" name="任意多边形: 形状 20"/>
          <p:cNvSpPr/>
          <p:nvPr>
            <p:custDataLst>
              <p:tags r:id="rId3"/>
            </p:custDataLst>
          </p:nvPr>
        </p:nvSpPr>
        <p:spPr bwMode="auto">
          <a:xfrm>
            <a:off x="5713391" y="1"/>
            <a:ext cx="6478609" cy="6858000"/>
          </a:xfrm>
          <a:custGeom>
            <a:avLst/>
            <a:gdLst>
              <a:gd name="connsiteX0" fmla="*/ 6468068 w 6478609"/>
              <a:gd name="connsiteY0" fmla="*/ 3674209 h 6858000"/>
              <a:gd name="connsiteX1" fmla="*/ 6478609 w 6478609"/>
              <a:gd name="connsiteY1" fmla="*/ 6858000 h 6858000"/>
              <a:gd name="connsiteX2" fmla="*/ 6418877 w 6478609"/>
              <a:gd name="connsiteY2" fmla="*/ 6847469 h 6858000"/>
              <a:gd name="connsiteX3" fmla="*/ 6316981 w 6478609"/>
              <a:gd name="connsiteY3" fmla="*/ 6780775 h 6858000"/>
              <a:gd name="connsiteX4" fmla="*/ 5009905 w 6478609"/>
              <a:gd name="connsiteY4" fmla="*/ 5474964 h 6858000"/>
              <a:gd name="connsiteX5" fmla="*/ 5009905 w 6478609"/>
              <a:gd name="connsiteY5" fmla="*/ 5050225 h 6858000"/>
              <a:gd name="connsiteX6" fmla="*/ 6309954 w 6478609"/>
              <a:gd name="connsiteY6" fmla="*/ 3751434 h 6858000"/>
              <a:gd name="connsiteX7" fmla="*/ 6408336 w 6478609"/>
              <a:gd name="connsiteY7" fmla="*/ 3684740 h 6858000"/>
              <a:gd name="connsiteX8" fmla="*/ 2028882 w 6478609"/>
              <a:gd name="connsiteY8" fmla="*/ 0 h 6858000"/>
              <a:gd name="connsiteX9" fmla="*/ 5254187 w 6478609"/>
              <a:gd name="connsiteY9" fmla="*/ 2486 h 6858000"/>
              <a:gd name="connsiteX10" fmla="*/ 5254188 w 6478609"/>
              <a:gd name="connsiteY10" fmla="*/ 2487 h 6858000"/>
              <a:gd name="connsiteX11" fmla="*/ 5253400 w 6478609"/>
              <a:gd name="connsiteY11" fmla="*/ 2486 h 6858000"/>
              <a:gd name="connsiteX12" fmla="*/ 2028883 w 6478609"/>
              <a:gd name="connsiteY12" fmla="*/ 1 h 6858000"/>
              <a:gd name="connsiteX13" fmla="*/ 199717 w 6478609"/>
              <a:gd name="connsiteY13" fmla="*/ 1827184 h 6858000"/>
              <a:gd name="connsiteX14" fmla="*/ 49931 w 6478609"/>
              <a:gd name="connsiteY14" fmla="*/ 2566214 h 6858000"/>
              <a:gd name="connsiteX15" fmla="*/ 112342 w 6478609"/>
              <a:gd name="connsiteY15" fmla="*/ 2684832 h 6858000"/>
              <a:gd name="connsiteX16" fmla="*/ 112341 w 6478609"/>
              <a:gd name="connsiteY16" fmla="*/ 2684831 h 6858000"/>
              <a:gd name="connsiteX17" fmla="*/ 199716 w 6478609"/>
              <a:gd name="connsiteY17" fmla="*/ 1827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78609" h="6858000">
                <a:moveTo>
                  <a:pt x="6468068" y="3674209"/>
                </a:moveTo>
                <a:cubicBezTo>
                  <a:pt x="6478609" y="6858000"/>
                  <a:pt x="6478609" y="6858000"/>
                  <a:pt x="6478609" y="6858000"/>
                </a:cubicBezTo>
                <a:cubicBezTo>
                  <a:pt x="6418877" y="6847469"/>
                  <a:pt x="6418877" y="6847469"/>
                  <a:pt x="6418877" y="6847469"/>
                </a:cubicBezTo>
                <a:cubicBezTo>
                  <a:pt x="6380227" y="6833428"/>
                  <a:pt x="6348604" y="6812367"/>
                  <a:pt x="6316981" y="6780775"/>
                </a:cubicBezTo>
                <a:cubicBezTo>
                  <a:pt x="5009905" y="5474964"/>
                  <a:pt x="5009905" y="5474964"/>
                  <a:pt x="5009905" y="5474964"/>
                </a:cubicBezTo>
                <a:cubicBezTo>
                  <a:pt x="4893955" y="5355616"/>
                  <a:pt x="4890441" y="5166063"/>
                  <a:pt x="5009905" y="5050225"/>
                </a:cubicBezTo>
                <a:cubicBezTo>
                  <a:pt x="6309954" y="3751434"/>
                  <a:pt x="6309954" y="3751434"/>
                  <a:pt x="6309954" y="3751434"/>
                </a:cubicBezTo>
                <a:cubicBezTo>
                  <a:pt x="6338063" y="3719842"/>
                  <a:pt x="6373200" y="3698781"/>
                  <a:pt x="6408336" y="3684740"/>
                </a:cubicBezTo>
                <a:close/>
                <a:moveTo>
                  <a:pt x="2028882" y="0"/>
                </a:moveTo>
                <a:cubicBezTo>
                  <a:pt x="5254187" y="2486"/>
                  <a:pt x="5254187" y="2486"/>
                  <a:pt x="5254187" y="2486"/>
                </a:cubicBezTo>
                <a:lnTo>
                  <a:pt x="5254188" y="2487"/>
                </a:lnTo>
                <a:lnTo>
                  <a:pt x="5253400" y="2486"/>
                </a:lnTo>
                <a:cubicBezTo>
                  <a:pt x="5241589" y="2477"/>
                  <a:pt x="5052606" y="2332"/>
                  <a:pt x="2028883" y="1"/>
                </a:cubicBezTo>
                <a:lnTo>
                  <a:pt x="199717" y="1827184"/>
                </a:lnTo>
                <a:cubicBezTo>
                  <a:pt x="2" y="2026683"/>
                  <a:pt x="-49927" y="2319871"/>
                  <a:pt x="49931" y="2566214"/>
                </a:cubicBezTo>
                <a:lnTo>
                  <a:pt x="112342" y="2684832"/>
                </a:lnTo>
                <a:lnTo>
                  <a:pt x="112341" y="2684831"/>
                </a:lnTo>
                <a:cubicBezTo>
                  <a:pt x="-62410" y="2420202"/>
                  <a:pt x="-33285" y="2059932"/>
                  <a:pt x="199716" y="1827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 flipV="1">
            <a:off x="5713390" y="2371"/>
            <a:ext cx="5384395" cy="3737557"/>
          </a:xfrm>
          <a:custGeom>
            <a:avLst/>
            <a:gdLst>
              <a:gd name="T0" fmla="*/ 790 w 1580"/>
              <a:gd name="T1" fmla="*/ 0 h 1098"/>
              <a:gd name="T2" fmla="*/ 893 w 1580"/>
              <a:gd name="T3" fmla="*/ 43 h 1098"/>
              <a:gd name="T4" fmla="*/ 1524 w 1580"/>
              <a:gd name="T5" fmla="*/ 673 h 1098"/>
              <a:gd name="T6" fmla="*/ 1524 w 1580"/>
              <a:gd name="T7" fmla="*/ 879 h 1098"/>
              <a:gd name="T8" fmla="*/ 1305 w 1580"/>
              <a:gd name="T9" fmla="*/ 1098 h 1098"/>
              <a:gd name="T10" fmla="*/ 276 w 1580"/>
              <a:gd name="T11" fmla="*/ 1097 h 1098"/>
              <a:gd name="T12" fmla="*/ 57 w 1580"/>
              <a:gd name="T13" fmla="*/ 878 h 1098"/>
              <a:gd name="T14" fmla="*/ 57 w 1580"/>
              <a:gd name="T15" fmla="*/ 673 h 1098"/>
              <a:gd name="T16" fmla="*/ 687 w 1580"/>
              <a:gd name="T17" fmla="*/ 43 h 1098"/>
              <a:gd name="T18" fmla="*/ 790 w 1580"/>
              <a:gd name="T19" fmla="*/ 0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0" h="1098">
                <a:moveTo>
                  <a:pt x="790" y="0"/>
                </a:moveTo>
                <a:cubicBezTo>
                  <a:pt x="827" y="0"/>
                  <a:pt x="864" y="14"/>
                  <a:pt x="893" y="43"/>
                </a:cubicBezTo>
                <a:cubicBezTo>
                  <a:pt x="1524" y="673"/>
                  <a:pt x="1524" y="673"/>
                  <a:pt x="1524" y="673"/>
                </a:cubicBezTo>
                <a:cubicBezTo>
                  <a:pt x="1580" y="730"/>
                  <a:pt x="1580" y="822"/>
                  <a:pt x="1524" y="879"/>
                </a:cubicBezTo>
                <a:cubicBezTo>
                  <a:pt x="1305" y="1098"/>
                  <a:pt x="1305" y="1098"/>
                  <a:pt x="1305" y="1098"/>
                </a:cubicBezTo>
                <a:cubicBezTo>
                  <a:pt x="276" y="1097"/>
                  <a:pt x="276" y="1097"/>
                  <a:pt x="276" y="1097"/>
                </a:cubicBezTo>
                <a:cubicBezTo>
                  <a:pt x="57" y="878"/>
                  <a:pt x="57" y="878"/>
                  <a:pt x="57" y="878"/>
                </a:cubicBezTo>
                <a:cubicBezTo>
                  <a:pt x="0" y="821"/>
                  <a:pt x="0" y="729"/>
                  <a:pt x="57" y="673"/>
                </a:cubicBezTo>
                <a:cubicBezTo>
                  <a:pt x="687" y="43"/>
                  <a:pt x="687" y="43"/>
                  <a:pt x="687" y="43"/>
                </a:cubicBezTo>
                <a:cubicBezTo>
                  <a:pt x="716" y="14"/>
                  <a:pt x="753" y="0"/>
                  <a:pt x="7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>
            <p:custDataLst>
              <p:tags r:id="rId5"/>
            </p:custDataLst>
          </p:nvPr>
        </p:nvSpPr>
        <p:spPr bwMode="auto">
          <a:xfrm>
            <a:off x="5713392" y="2"/>
            <a:ext cx="6478608" cy="5949531"/>
          </a:xfrm>
          <a:custGeom>
            <a:avLst/>
            <a:gdLst>
              <a:gd name="connsiteX0" fmla="*/ 2028882 w 6478608"/>
              <a:gd name="connsiteY0" fmla="*/ 0 h 5949531"/>
              <a:gd name="connsiteX1" fmla="*/ 5254187 w 6478608"/>
              <a:gd name="connsiteY1" fmla="*/ 2486 h 5949531"/>
              <a:gd name="connsiteX2" fmla="*/ 6478608 w 6478608"/>
              <a:gd name="connsiteY2" fmla="*/ 1225580 h 5949531"/>
              <a:gd name="connsiteX3" fmla="*/ 6478608 w 6478608"/>
              <a:gd name="connsiteY3" fmla="*/ 3400798 h 5949531"/>
              <a:gd name="connsiteX4" fmla="*/ 4126823 w 6478608"/>
              <a:gd name="connsiteY4" fmla="*/ 5750033 h 5949531"/>
              <a:gd name="connsiteX5" fmla="*/ 3161223 w 6478608"/>
              <a:gd name="connsiteY5" fmla="*/ 5750033 h 5949531"/>
              <a:gd name="connsiteX6" fmla="*/ 199716 w 6478608"/>
              <a:gd name="connsiteY6" fmla="*/ 2791737 h 5949531"/>
              <a:gd name="connsiteX7" fmla="*/ 199716 w 6478608"/>
              <a:gd name="connsiteY7" fmla="*/ 1827183 h 594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8608" h="5949531">
                <a:moveTo>
                  <a:pt x="2028882" y="0"/>
                </a:moveTo>
                <a:cubicBezTo>
                  <a:pt x="5254187" y="2486"/>
                  <a:pt x="5254187" y="2486"/>
                  <a:pt x="5254187" y="2486"/>
                </a:cubicBezTo>
                <a:cubicBezTo>
                  <a:pt x="6478608" y="1225580"/>
                  <a:pt x="6478608" y="1225580"/>
                  <a:pt x="6478608" y="1225580"/>
                </a:cubicBezTo>
                <a:cubicBezTo>
                  <a:pt x="6478608" y="3400798"/>
                  <a:pt x="6478608" y="3400798"/>
                  <a:pt x="6478608" y="3400798"/>
                </a:cubicBezTo>
                <a:cubicBezTo>
                  <a:pt x="4126823" y="5750033"/>
                  <a:pt x="4126823" y="5750033"/>
                  <a:pt x="4126823" y="5750033"/>
                </a:cubicBezTo>
                <a:cubicBezTo>
                  <a:pt x="3860537" y="6016031"/>
                  <a:pt x="3427509" y="6016031"/>
                  <a:pt x="3161223" y="5750033"/>
                </a:cubicBezTo>
                <a:cubicBezTo>
                  <a:pt x="199716" y="2791737"/>
                  <a:pt x="199716" y="2791737"/>
                  <a:pt x="199716" y="2791737"/>
                </a:cubicBezTo>
                <a:cubicBezTo>
                  <a:pt x="-66571" y="2525738"/>
                  <a:pt x="-66571" y="2093181"/>
                  <a:pt x="199716" y="1827183"/>
                </a:cubicBezTo>
                <a:close/>
              </a:path>
            </a:pathLst>
          </a:custGeom>
          <a:blipFill>
            <a:blip r:embed="rId6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673099" y="5021821"/>
            <a:ext cx="4822010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8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673097" y="3558929"/>
            <a:ext cx="7318378" cy="1372514"/>
          </a:xfrm>
        </p:spPr>
        <p:txBody>
          <a:bodyPr lIns="36000" anchor="b" anchorCtr="0">
            <a:normAutofit/>
          </a:bodyPr>
          <a:lstStyle>
            <a:lvl1pPr algn="l">
              <a:defRPr sz="80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292800" y="222248"/>
            <a:ext cx="11676869" cy="6331552"/>
            <a:chOff x="292800" y="222248"/>
            <a:chExt cx="11676869" cy="6331552"/>
          </a:xfrm>
        </p:grpSpPr>
        <p:sp>
          <p:nvSpPr>
            <p:cNvPr id="10" name="矩形: 圆角 9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oundRect">
              <a:avLst>
                <a:gd name="adj" fmla="val 241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3" name="矩形: 圆角 12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12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: 圆角 11"/>
            <p:cNvSpPr/>
            <p:nvPr userDrawn="1">
              <p:custDataLst>
                <p:tags r:id="rId13"/>
              </p:custDataLst>
            </p:nvPr>
          </p:nvSpPr>
          <p:spPr>
            <a:xfrm rot="2700000">
              <a:off x="429913" y="6054994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>
            <p:custDataLst>
              <p:tags r:id="rId3"/>
            </p:custDataLst>
          </p:nvPr>
        </p:nvSpPr>
        <p:spPr bwMode="auto">
          <a:xfrm flipH="1">
            <a:off x="0" y="1"/>
            <a:ext cx="6478609" cy="6858000"/>
          </a:xfrm>
          <a:custGeom>
            <a:avLst/>
            <a:gdLst>
              <a:gd name="connsiteX0" fmla="*/ 6468068 w 6478609"/>
              <a:gd name="connsiteY0" fmla="*/ 3674208 h 6857999"/>
              <a:gd name="connsiteX1" fmla="*/ 6478609 w 6478609"/>
              <a:gd name="connsiteY1" fmla="*/ 6857999 h 6857999"/>
              <a:gd name="connsiteX2" fmla="*/ 6418877 w 6478609"/>
              <a:gd name="connsiteY2" fmla="*/ 6847468 h 6857999"/>
              <a:gd name="connsiteX3" fmla="*/ 6316981 w 6478609"/>
              <a:gd name="connsiteY3" fmla="*/ 6780774 h 6857999"/>
              <a:gd name="connsiteX4" fmla="*/ 5009905 w 6478609"/>
              <a:gd name="connsiteY4" fmla="*/ 5474963 h 6857999"/>
              <a:gd name="connsiteX5" fmla="*/ 5009905 w 6478609"/>
              <a:gd name="connsiteY5" fmla="*/ 5050224 h 6857999"/>
              <a:gd name="connsiteX6" fmla="*/ 6309954 w 6478609"/>
              <a:gd name="connsiteY6" fmla="*/ 3751433 h 6857999"/>
              <a:gd name="connsiteX7" fmla="*/ 6408336 w 6478609"/>
              <a:gd name="connsiteY7" fmla="*/ 3684739 h 6857999"/>
              <a:gd name="connsiteX8" fmla="*/ 2028882 w 6478609"/>
              <a:gd name="connsiteY8" fmla="*/ 0 h 6857999"/>
              <a:gd name="connsiteX9" fmla="*/ 5254187 w 6478609"/>
              <a:gd name="connsiteY9" fmla="*/ 2486 h 6857999"/>
              <a:gd name="connsiteX10" fmla="*/ 6478608 w 6478609"/>
              <a:gd name="connsiteY10" fmla="*/ 1225580 h 6857999"/>
              <a:gd name="connsiteX11" fmla="*/ 6478608 w 6478609"/>
              <a:gd name="connsiteY11" fmla="*/ 3400797 h 6857999"/>
              <a:gd name="connsiteX12" fmla="*/ 4126823 w 6478609"/>
              <a:gd name="connsiteY12" fmla="*/ 5750032 h 6857999"/>
              <a:gd name="connsiteX13" fmla="*/ 3161223 w 6478609"/>
              <a:gd name="connsiteY13" fmla="*/ 5750032 h 6857999"/>
              <a:gd name="connsiteX14" fmla="*/ 199716 w 6478609"/>
              <a:gd name="connsiteY14" fmla="*/ 2791736 h 6857999"/>
              <a:gd name="connsiteX15" fmla="*/ 199716 w 6478609"/>
              <a:gd name="connsiteY15" fmla="*/ 182718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78609" h="6857999">
                <a:moveTo>
                  <a:pt x="6468068" y="3674208"/>
                </a:moveTo>
                <a:cubicBezTo>
                  <a:pt x="6478609" y="6857999"/>
                  <a:pt x="6478609" y="6857999"/>
                  <a:pt x="6478609" y="6857999"/>
                </a:cubicBezTo>
                <a:cubicBezTo>
                  <a:pt x="6418877" y="6847468"/>
                  <a:pt x="6418877" y="6847468"/>
                  <a:pt x="6418877" y="6847468"/>
                </a:cubicBezTo>
                <a:cubicBezTo>
                  <a:pt x="6380227" y="6833427"/>
                  <a:pt x="6348604" y="6812366"/>
                  <a:pt x="6316981" y="6780774"/>
                </a:cubicBezTo>
                <a:cubicBezTo>
                  <a:pt x="5009905" y="5474963"/>
                  <a:pt x="5009905" y="5474963"/>
                  <a:pt x="5009905" y="5474963"/>
                </a:cubicBezTo>
                <a:cubicBezTo>
                  <a:pt x="4893955" y="5355615"/>
                  <a:pt x="4890441" y="5166062"/>
                  <a:pt x="5009905" y="5050224"/>
                </a:cubicBezTo>
                <a:cubicBezTo>
                  <a:pt x="6309954" y="3751433"/>
                  <a:pt x="6309954" y="3751433"/>
                  <a:pt x="6309954" y="3751433"/>
                </a:cubicBezTo>
                <a:cubicBezTo>
                  <a:pt x="6338063" y="3719841"/>
                  <a:pt x="6373200" y="3698780"/>
                  <a:pt x="6408336" y="3684739"/>
                </a:cubicBezTo>
                <a:close/>
                <a:moveTo>
                  <a:pt x="2028882" y="0"/>
                </a:moveTo>
                <a:cubicBezTo>
                  <a:pt x="5254187" y="2486"/>
                  <a:pt x="5254187" y="2486"/>
                  <a:pt x="5254187" y="2486"/>
                </a:cubicBezTo>
                <a:cubicBezTo>
                  <a:pt x="6478608" y="1225580"/>
                  <a:pt x="6478608" y="1225580"/>
                  <a:pt x="6478608" y="1225580"/>
                </a:cubicBezTo>
                <a:cubicBezTo>
                  <a:pt x="6478608" y="3400797"/>
                  <a:pt x="6478608" y="3400797"/>
                  <a:pt x="6478608" y="3400797"/>
                </a:cubicBezTo>
                <a:cubicBezTo>
                  <a:pt x="4126823" y="5750032"/>
                  <a:pt x="4126823" y="5750032"/>
                  <a:pt x="4126823" y="5750032"/>
                </a:cubicBezTo>
                <a:cubicBezTo>
                  <a:pt x="3860537" y="6016030"/>
                  <a:pt x="3427509" y="6016030"/>
                  <a:pt x="3161223" y="5750032"/>
                </a:cubicBezTo>
                <a:cubicBezTo>
                  <a:pt x="199716" y="2791736"/>
                  <a:pt x="199716" y="2791736"/>
                  <a:pt x="199716" y="2791736"/>
                </a:cubicBezTo>
                <a:cubicBezTo>
                  <a:pt x="-66571" y="2525738"/>
                  <a:pt x="-66571" y="2093181"/>
                  <a:pt x="199716" y="1827183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046079" y="1604211"/>
            <a:ext cx="4962835" cy="1946445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0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任意多边形 6"/>
          <p:cNvSpPr/>
          <p:nvPr>
            <p:custDataLst>
              <p:tags r:id="rId5"/>
            </p:custDataLst>
          </p:nvPr>
        </p:nvSpPr>
        <p:spPr bwMode="auto">
          <a:xfrm flipH="1">
            <a:off x="9464842" y="3030581"/>
            <a:ext cx="2727158" cy="3827420"/>
          </a:xfrm>
          <a:custGeom>
            <a:avLst/>
            <a:gdLst>
              <a:gd name="connsiteX0" fmla="*/ 26861 w 3837611"/>
              <a:gd name="connsiteY0" fmla="*/ 0 h 5385882"/>
              <a:gd name="connsiteX1" fmla="*/ 532669 w 3837611"/>
              <a:gd name="connsiteY1" fmla="*/ 210923 h 5385882"/>
              <a:gd name="connsiteX2" fmla="*/ 3631360 w 3837611"/>
              <a:gd name="connsiteY2" fmla="*/ 3301183 h 5385882"/>
              <a:gd name="connsiteX3" fmla="*/ 3631360 w 3837611"/>
              <a:gd name="connsiteY3" fmla="*/ 4311649 h 5385882"/>
              <a:gd name="connsiteX4" fmla="*/ 2555903 w 3837611"/>
              <a:gd name="connsiteY4" fmla="*/ 5385882 h 5385882"/>
              <a:gd name="connsiteX5" fmla="*/ 213135 w 3837611"/>
              <a:gd name="connsiteY5" fmla="*/ 5383608 h 5385882"/>
              <a:gd name="connsiteX6" fmla="*/ 0 w 3837611"/>
              <a:gd name="connsiteY6" fmla="*/ 5383401 h 5385882"/>
              <a:gd name="connsiteX7" fmla="*/ 0 w 3837611"/>
              <a:gd name="connsiteY7" fmla="*/ 2565 h 538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7611" h="5385882">
                <a:moveTo>
                  <a:pt x="26861" y="0"/>
                </a:moveTo>
                <a:cubicBezTo>
                  <a:pt x="208559" y="0"/>
                  <a:pt x="390257" y="68673"/>
                  <a:pt x="532669" y="210923"/>
                </a:cubicBezTo>
                <a:cubicBezTo>
                  <a:pt x="3631360" y="3301183"/>
                  <a:pt x="3631360" y="3301183"/>
                  <a:pt x="3631360" y="3301183"/>
                </a:cubicBezTo>
                <a:cubicBezTo>
                  <a:pt x="3906362" y="3580778"/>
                  <a:pt x="3906362" y="4032054"/>
                  <a:pt x="3631360" y="4311649"/>
                </a:cubicBezTo>
                <a:cubicBezTo>
                  <a:pt x="2555903" y="5385882"/>
                  <a:pt x="2555903" y="5385882"/>
                  <a:pt x="2555903" y="5385882"/>
                </a:cubicBezTo>
                <a:cubicBezTo>
                  <a:pt x="1608433" y="5384963"/>
                  <a:pt x="838613" y="5384215"/>
                  <a:pt x="213135" y="5383608"/>
                </a:cubicBezTo>
                <a:lnTo>
                  <a:pt x="0" y="5383401"/>
                </a:lnTo>
                <a:lnTo>
                  <a:pt x="0" y="256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 userDrawn="1">
            <p:custDataLst>
              <p:tags r:id="rId2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13"/>
          <p:cNvSpPr/>
          <p:nvPr userDrawn="1">
            <p:custDataLst>
              <p:tags r:id="rId3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25" y="443230"/>
            <a:ext cx="10852150" cy="51816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oundRect">
            <a:avLst>
              <a:gd name="adj" fmla="val 24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62255" y="623697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404600" y="3155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任意多边形: 形状 30"/>
          <p:cNvSpPr/>
          <p:nvPr userDrawn="1">
            <p:custDataLst>
              <p:tags r:id="rId3"/>
            </p:custDataLst>
          </p:nvPr>
        </p:nvSpPr>
        <p:spPr>
          <a:xfrm rot="2700000">
            <a:off x="-342265" y="5130800"/>
            <a:ext cx="2141855" cy="2050415"/>
          </a:xfrm>
          <a:custGeom>
            <a:avLst/>
            <a:gdLst>
              <a:gd name="connsiteX0" fmla="*/ 104566 w 2142025"/>
              <a:gd name="connsiteY0" fmla="*/ 104566 h 2050558"/>
              <a:gd name="connsiteX1" fmla="*/ 357011 w 2142025"/>
              <a:gd name="connsiteY1" fmla="*/ 0 h 2050558"/>
              <a:gd name="connsiteX2" fmla="*/ 1785014 w 2142025"/>
              <a:gd name="connsiteY2" fmla="*/ 0 h 2050558"/>
              <a:gd name="connsiteX3" fmla="*/ 2142025 w 2142025"/>
              <a:gd name="connsiteY3" fmla="*/ 357011 h 2050558"/>
              <a:gd name="connsiteX4" fmla="*/ 2142025 w 2142025"/>
              <a:gd name="connsiteY4" fmla="*/ 970068 h 2050558"/>
              <a:gd name="connsiteX5" fmla="*/ 1061534 w 2142025"/>
              <a:gd name="connsiteY5" fmla="*/ 2050558 h 2050558"/>
              <a:gd name="connsiteX6" fmla="*/ 0 w 2142025"/>
              <a:gd name="connsiteY6" fmla="*/ 989024 h 2050558"/>
              <a:gd name="connsiteX7" fmla="*/ 0 w 2142025"/>
              <a:gd name="connsiteY7" fmla="*/ 357011 h 2050558"/>
              <a:gd name="connsiteX8" fmla="*/ 104566 w 2142025"/>
              <a:gd name="connsiteY8" fmla="*/ 104566 h 205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2025" h="2050558">
                <a:moveTo>
                  <a:pt x="104566" y="104566"/>
                </a:moveTo>
                <a:cubicBezTo>
                  <a:pt x="169172" y="39960"/>
                  <a:pt x="258425" y="0"/>
                  <a:pt x="357011" y="0"/>
                </a:cubicBezTo>
                <a:lnTo>
                  <a:pt x="1785014" y="0"/>
                </a:lnTo>
                <a:cubicBezTo>
                  <a:pt x="1982186" y="0"/>
                  <a:pt x="2142025" y="159839"/>
                  <a:pt x="2142025" y="357011"/>
                </a:cubicBezTo>
                <a:lnTo>
                  <a:pt x="2142025" y="970068"/>
                </a:lnTo>
                <a:lnTo>
                  <a:pt x="1061534" y="2050558"/>
                </a:lnTo>
                <a:lnTo>
                  <a:pt x="0" y="989024"/>
                </a:lnTo>
                <a:lnTo>
                  <a:pt x="0" y="357011"/>
                </a:lnTo>
                <a:cubicBezTo>
                  <a:pt x="0" y="258425"/>
                  <a:pt x="39960" y="169172"/>
                  <a:pt x="104566" y="104566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4"/>
            </p:custDataLst>
          </p:nvPr>
        </p:nvSpPr>
        <p:spPr>
          <a:xfrm rot="2700000">
            <a:off x="10388600" y="-313690"/>
            <a:ext cx="2141855" cy="2039620"/>
          </a:xfrm>
          <a:custGeom>
            <a:avLst/>
            <a:gdLst>
              <a:gd name="connsiteX0" fmla="*/ 0 w 2142025"/>
              <a:gd name="connsiteY0" fmla="*/ 1092261 h 2039521"/>
              <a:gd name="connsiteX1" fmla="*/ 1092261 w 2142025"/>
              <a:gd name="connsiteY1" fmla="*/ 0 h 2039521"/>
              <a:gd name="connsiteX2" fmla="*/ 2142025 w 2142025"/>
              <a:gd name="connsiteY2" fmla="*/ 1049764 h 2039521"/>
              <a:gd name="connsiteX3" fmla="*/ 2142025 w 2142025"/>
              <a:gd name="connsiteY3" fmla="*/ 1682510 h 2039521"/>
              <a:gd name="connsiteX4" fmla="*/ 1785014 w 2142025"/>
              <a:gd name="connsiteY4" fmla="*/ 2039521 h 2039521"/>
              <a:gd name="connsiteX5" fmla="*/ 357011 w 2142025"/>
              <a:gd name="connsiteY5" fmla="*/ 2039521 h 2039521"/>
              <a:gd name="connsiteX6" fmla="*/ 0 w 2142025"/>
              <a:gd name="connsiteY6" fmla="*/ 1682510 h 203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2025" h="2039521">
                <a:moveTo>
                  <a:pt x="0" y="1092261"/>
                </a:moveTo>
                <a:lnTo>
                  <a:pt x="1092261" y="0"/>
                </a:lnTo>
                <a:lnTo>
                  <a:pt x="2142025" y="1049764"/>
                </a:lnTo>
                <a:lnTo>
                  <a:pt x="2142025" y="1682510"/>
                </a:lnTo>
                <a:cubicBezTo>
                  <a:pt x="2142025" y="1879682"/>
                  <a:pt x="1982186" y="2039521"/>
                  <a:pt x="1785014" y="2039521"/>
                </a:cubicBezTo>
                <a:lnTo>
                  <a:pt x="357011" y="2039521"/>
                </a:lnTo>
                <a:cubicBezTo>
                  <a:pt x="159839" y="2039521"/>
                  <a:pt x="0" y="1879682"/>
                  <a:pt x="0" y="168251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 userDrawn="1">
            <p:custDataLst>
              <p:tags r:id="rId5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: 圆角 31"/>
          <p:cNvSpPr/>
          <p:nvPr userDrawn="1">
            <p:custDataLst>
              <p:tags r:id="rId6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>
            <p:custDataLst>
              <p:tags r:id="rId2"/>
            </p:custDataLst>
          </p:nvPr>
        </p:nvSpPr>
        <p:spPr bwMode="auto">
          <a:xfrm flipH="1">
            <a:off x="6902410" y="1440180"/>
            <a:ext cx="5289590" cy="5417820"/>
          </a:xfrm>
          <a:custGeom>
            <a:avLst/>
            <a:gdLst>
              <a:gd name="connsiteX0" fmla="*/ 2457313 w 5289590"/>
              <a:gd name="connsiteY0" fmla="*/ 0 h 5417820"/>
              <a:gd name="connsiteX1" fmla="*/ 0 w 5289590"/>
              <a:gd name="connsiteY1" fmla="*/ 0 h 5417820"/>
              <a:gd name="connsiteX2" fmla="*/ 0 w 5289590"/>
              <a:gd name="connsiteY2" fmla="*/ 5414923 h 5417820"/>
              <a:gd name="connsiteX3" fmla="*/ 249555 w 5289590"/>
              <a:gd name="connsiteY3" fmla="*/ 5415147 h 5417820"/>
              <a:gd name="connsiteX4" fmla="*/ 3224275 w 5289590"/>
              <a:gd name="connsiteY4" fmla="*/ 5417820 h 5417820"/>
              <a:gd name="connsiteX5" fmla="*/ 4957241 w 5289590"/>
              <a:gd name="connsiteY5" fmla="*/ 3815354 h 5417820"/>
              <a:gd name="connsiteX6" fmla="*/ 4957241 w 5289590"/>
              <a:gd name="connsiteY6" fmla="*/ 2308011 h 5417820"/>
              <a:gd name="connsiteX7" fmla="*/ 2522345 w 5289590"/>
              <a:gd name="connsiteY7" fmla="*/ 60040 h 541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9590" h="5417820">
                <a:moveTo>
                  <a:pt x="2457313" y="0"/>
                </a:moveTo>
                <a:lnTo>
                  <a:pt x="0" y="0"/>
                </a:lnTo>
                <a:lnTo>
                  <a:pt x="0" y="5414923"/>
                </a:lnTo>
                <a:lnTo>
                  <a:pt x="249555" y="5415147"/>
                </a:lnTo>
                <a:cubicBezTo>
                  <a:pt x="1095202" y="5415907"/>
                  <a:pt x="2079227" y="5416792"/>
                  <a:pt x="3224275" y="5417820"/>
                </a:cubicBezTo>
                <a:cubicBezTo>
                  <a:pt x="3224275" y="5417820"/>
                  <a:pt x="3224275" y="5417820"/>
                  <a:pt x="4957241" y="3815354"/>
                </a:cubicBezTo>
                <a:cubicBezTo>
                  <a:pt x="5400373" y="3398273"/>
                  <a:pt x="5400373" y="2725091"/>
                  <a:pt x="4957241" y="2308011"/>
                </a:cubicBezTo>
                <a:cubicBezTo>
                  <a:pt x="4957241" y="2308011"/>
                  <a:pt x="4957241" y="2308011"/>
                  <a:pt x="2522345" y="600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1" name="任意多边形: 形状 20"/>
          <p:cNvSpPr/>
          <p:nvPr>
            <p:custDataLst>
              <p:tags r:id="rId3"/>
            </p:custDataLst>
          </p:nvPr>
        </p:nvSpPr>
        <p:spPr bwMode="auto">
          <a:xfrm>
            <a:off x="5713391" y="1"/>
            <a:ext cx="6478609" cy="6858000"/>
          </a:xfrm>
          <a:custGeom>
            <a:avLst/>
            <a:gdLst>
              <a:gd name="connsiteX0" fmla="*/ 6468068 w 6478609"/>
              <a:gd name="connsiteY0" fmla="*/ 3674209 h 6858000"/>
              <a:gd name="connsiteX1" fmla="*/ 6478609 w 6478609"/>
              <a:gd name="connsiteY1" fmla="*/ 6858000 h 6858000"/>
              <a:gd name="connsiteX2" fmla="*/ 6418877 w 6478609"/>
              <a:gd name="connsiteY2" fmla="*/ 6847469 h 6858000"/>
              <a:gd name="connsiteX3" fmla="*/ 6316981 w 6478609"/>
              <a:gd name="connsiteY3" fmla="*/ 6780775 h 6858000"/>
              <a:gd name="connsiteX4" fmla="*/ 5009905 w 6478609"/>
              <a:gd name="connsiteY4" fmla="*/ 5474964 h 6858000"/>
              <a:gd name="connsiteX5" fmla="*/ 5009905 w 6478609"/>
              <a:gd name="connsiteY5" fmla="*/ 5050225 h 6858000"/>
              <a:gd name="connsiteX6" fmla="*/ 6309954 w 6478609"/>
              <a:gd name="connsiteY6" fmla="*/ 3751434 h 6858000"/>
              <a:gd name="connsiteX7" fmla="*/ 6408336 w 6478609"/>
              <a:gd name="connsiteY7" fmla="*/ 3684740 h 6858000"/>
              <a:gd name="connsiteX8" fmla="*/ 2028882 w 6478609"/>
              <a:gd name="connsiteY8" fmla="*/ 0 h 6858000"/>
              <a:gd name="connsiteX9" fmla="*/ 5254187 w 6478609"/>
              <a:gd name="connsiteY9" fmla="*/ 2486 h 6858000"/>
              <a:gd name="connsiteX10" fmla="*/ 5254188 w 6478609"/>
              <a:gd name="connsiteY10" fmla="*/ 2487 h 6858000"/>
              <a:gd name="connsiteX11" fmla="*/ 5253400 w 6478609"/>
              <a:gd name="connsiteY11" fmla="*/ 2486 h 6858000"/>
              <a:gd name="connsiteX12" fmla="*/ 2028883 w 6478609"/>
              <a:gd name="connsiteY12" fmla="*/ 1 h 6858000"/>
              <a:gd name="connsiteX13" fmla="*/ 199717 w 6478609"/>
              <a:gd name="connsiteY13" fmla="*/ 1827184 h 6858000"/>
              <a:gd name="connsiteX14" fmla="*/ 49931 w 6478609"/>
              <a:gd name="connsiteY14" fmla="*/ 2566214 h 6858000"/>
              <a:gd name="connsiteX15" fmla="*/ 112342 w 6478609"/>
              <a:gd name="connsiteY15" fmla="*/ 2684832 h 6858000"/>
              <a:gd name="connsiteX16" fmla="*/ 112341 w 6478609"/>
              <a:gd name="connsiteY16" fmla="*/ 2684831 h 6858000"/>
              <a:gd name="connsiteX17" fmla="*/ 199716 w 6478609"/>
              <a:gd name="connsiteY17" fmla="*/ 1827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78609" h="6858000">
                <a:moveTo>
                  <a:pt x="6468068" y="3674209"/>
                </a:moveTo>
                <a:cubicBezTo>
                  <a:pt x="6478609" y="6858000"/>
                  <a:pt x="6478609" y="6858000"/>
                  <a:pt x="6478609" y="6858000"/>
                </a:cubicBezTo>
                <a:cubicBezTo>
                  <a:pt x="6418877" y="6847469"/>
                  <a:pt x="6418877" y="6847469"/>
                  <a:pt x="6418877" y="6847469"/>
                </a:cubicBezTo>
                <a:cubicBezTo>
                  <a:pt x="6380227" y="6833428"/>
                  <a:pt x="6348604" y="6812367"/>
                  <a:pt x="6316981" y="6780775"/>
                </a:cubicBezTo>
                <a:cubicBezTo>
                  <a:pt x="5009905" y="5474964"/>
                  <a:pt x="5009905" y="5474964"/>
                  <a:pt x="5009905" y="5474964"/>
                </a:cubicBezTo>
                <a:cubicBezTo>
                  <a:pt x="4893955" y="5355616"/>
                  <a:pt x="4890441" y="5166063"/>
                  <a:pt x="5009905" y="5050225"/>
                </a:cubicBezTo>
                <a:cubicBezTo>
                  <a:pt x="6309954" y="3751434"/>
                  <a:pt x="6309954" y="3751434"/>
                  <a:pt x="6309954" y="3751434"/>
                </a:cubicBezTo>
                <a:cubicBezTo>
                  <a:pt x="6338063" y="3719842"/>
                  <a:pt x="6373200" y="3698781"/>
                  <a:pt x="6408336" y="3684740"/>
                </a:cubicBezTo>
                <a:close/>
                <a:moveTo>
                  <a:pt x="2028882" y="0"/>
                </a:moveTo>
                <a:cubicBezTo>
                  <a:pt x="5254187" y="2486"/>
                  <a:pt x="5254187" y="2486"/>
                  <a:pt x="5254187" y="2486"/>
                </a:cubicBezTo>
                <a:lnTo>
                  <a:pt x="5254188" y="2487"/>
                </a:lnTo>
                <a:lnTo>
                  <a:pt x="5253400" y="2486"/>
                </a:lnTo>
                <a:cubicBezTo>
                  <a:pt x="5241589" y="2477"/>
                  <a:pt x="5052606" y="2332"/>
                  <a:pt x="2028883" y="1"/>
                </a:cubicBezTo>
                <a:lnTo>
                  <a:pt x="199717" y="1827184"/>
                </a:lnTo>
                <a:cubicBezTo>
                  <a:pt x="2" y="2026683"/>
                  <a:pt x="-49927" y="2319871"/>
                  <a:pt x="49931" y="2566214"/>
                </a:cubicBezTo>
                <a:lnTo>
                  <a:pt x="112342" y="2684832"/>
                </a:lnTo>
                <a:lnTo>
                  <a:pt x="112341" y="2684831"/>
                </a:lnTo>
                <a:cubicBezTo>
                  <a:pt x="-62410" y="2420202"/>
                  <a:pt x="-33285" y="2059932"/>
                  <a:pt x="199716" y="1827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 flipV="1">
            <a:off x="5713390" y="2371"/>
            <a:ext cx="5384395" cy="3737557"/>
          </a:xfrm>
          <a:custGeom>
            <a:avLst/>
            <a:gdLst>
              <a:gd name="T0" fmla="*/ 790 w 1580"/>
              <a:gd name="T1" fmla="*/ 0 h 1098"/>
              <a:gd name="T2" fmla="*/ 893 w 1580"/>
              <a:gd name="T3" fmla="*/ 43 h 1098"/>
              <a:gd name="T4" fmla="*/ 1524 w 1580"/>
              <a:gd name="T5" fmla="*/ 673 h 1098"/>
              <a:gd name="T6" fmla="*/ 1524 w 1580"/>
              <a:gd name="T7" fmla="*/ 879 h 1098"/>
              <a:gd name="T8" fmla="*/ 1305 w 1580"/>
              <a:gd name="T9" fmla="*/ 1098 h 1098"/>
              <a:gd name="T10" fmla="*/ 276 w 1580"/>
              <a:gd name="T11" fmla="*/ 1097 h 1098"/>
              <a:gd name="T12" fmla="*/ 57 w 1580"/>
              <a:gd name="T13" fmla="*/ 878 h 1098"/>
              <a:gd name="T14" fmla="*/ 57 w 1580"/>
              <a:gd name="T15" fmla="*/ 673 h 1098"/>
              <a:gd name="T16" fmla="*/ 687 w 1580"/>
              <a:gd name="T17" fmla="*/ 43 h 1098"/>
              <a:gd name="T18" fmla="*/ 790 w 1580"/>
              <a:gd name="T19" fmla="*/ 0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0" h="1098">
                <a:moveTo>
                  <a:pt x="790" y="0"/>
                </a:moveTo>
                <a:cubicBezTo>
                  <a:pt x="827" y="0"/>
                  <a:pt x="864" y="14"/>
                  <a:pt x="893" y="43"/>
                </a:cubicBezTo>
                <a:cubicBezTo>
                  <a:pt x="1524" y="673"/>
                  <a:pt x="1524" y="673"/>
                  <a:pt x="1524" y="673"/>
                </a:cubicBezTo>
                <a:cubicBezTo>
                  <a:pt x="1580" y="730"/>
                  <a:pt x="1580" y="822"/>
                  <a:pt x="1524" y="879"/>
                </a:cubicBezTo>
                <a:cubicBezTo>
                  <a:pt x="1305" y="1098"/>
                  <a:pt x="1305" y="1098"/>
                  <a:pt x="1305" y="1098"/>
                </a:cubicBezTo>
                <a:cubicBezTo>
                  <a:pt x="276" y="1097"/>
                  <a:pt x="276" y="1097"/>
                  <a:pt x="276" y="1097"/>
                </a:cubicBezTo>
                <a:cubicBezTo>
                  <a:pt x="57" y="878"/>
                  <a:pt x="57" y="878"/>
                  <a:pt x="57" y="878"/>
                </a:cubicBezTo>
                <a:cubicBezTo>
                  <a:pt x="0" y="821"/>
                  <a:pt x="0" y="729"/>
                  <a:pt x="57" y="673"/>
                </a:cubicBezTo>
                <a:cubicBezTo>
                  <a:pt x="687" y="43"/>
                  <a:pt x="687" y="43"/>
                  <a:pt x="687" y="43"/>
                </a:cubicBezTo>
                <a:cubicBezTo>
                  <a:pt x="716" y="14"/>
                  <a:pt x="753" y="0"/>
                  <a:pt x="7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>
            <p:custDataLst>
              <p:tags r:id="rId5"/>
            </p:custDataLst>
          </p:nvPr>
        </p:nvSpPr>
        <p:spPr bwMode="auto">
          <a:xfrm>
            <a:off x="5713392" y="2"/>
            <a:ext cx="6478608" cy="5949531"/>
          </a:xfrm>
          <a:custGeom>
            <a:avLst/>
            <a:gdLst>
              <a:gd name="connsiteX0" fmla="*/ 2028882 w 6478608"/>
              <a:gd name="connsiteY0" fmla="*/ 0 h 5949531"/>
              <a:gd name="connsiteX1" fmla="*/ 5254187 w 6478608"/>
              <a:gd name="connsiteY1" fmla="*/ 2486 h 5949531"/>
              <a:gd name="connsiteX2" fmla="*/ 6478608 w 6478608"/>
              <a:gd name="connsiteY2" fmla="*/ 1225580 h 5949531"/>
              <a:gd name="connsiteX3" fmla="*/ 6478608 w 6478608"/>
              <a:gd name="connsiteY3" fmla="*/ 3400798 h 5949531"/>
              <a:gd name="connsiteX4" fmla="*/ 4126823 w 6478608"/>
              <a:gd name="connsiteY4" fmla="*/ 5750033 h 5949531"/>
              <a:gd name="connsiteX5" fmla="*/ 3161223 w 6478608"/>
              <a:gd name="connsiteY5" fmla="*/ 5750033 h 5949531"/>
              <a:gd name="connsiteX6" fmla="*/ 199716 w 6478608"/>
              <a:gd name="connsiteY6" fmla="*/ 2791737 h 5949531"/>
              <a:gd name="connsiteX7" fmla="*/ 199716 w 6478608"/>
              <a:gd name="connsiteY7" fmla="*/ 1827183 h 594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8608" h="5949531">
                <a:moveTo>
                  <a:pt x="2028882" y="0"/>
                </a:moveTo>
                <a:cubicBezTo>
                  <a:pt x="5254187" y="2486"/>
                  <a:pt x="5254187" y="2486"/>
                  <a:pt x="5254187" y="2486"/>
                </a:cubicBezTo>
                <a:cubicBezTo>
                  <a:pt x="6478608" y="1225580"/>
                  <a:pt x="6478608" y="1225580"/>
                  <a:pt x="6478608" y="1225580"/>
                </a:cubicBezTo>
                <a:cubicBezTo>
                  <a:pt x="6478608" y="3400798"/>
                  <a:pt x="6478608" y="3400798"/>
                  <a:pt x="6478608" y="3400798"/>
                </a:cubicBezTo>
                <a:cubicBezTo>
                  <a:pt x="4126823" y="5750033"/>
                  <a:pt x="4126823" y="5750033"/>
                  <a:pt x="4126823" y="5750033"/>
                </a:cubicBezTo>
                <a:cubicBezTo>
                  <a:pt x="3860537" y="6016031"/>
                  <a:pt x="3427509" y="6016031"/>
                  <a:pt x="3161223" y="5750033"/>
                </a:cubicBezTo>
                <a:cubicBezTo>
                  <a:pt x="199716" y="2791737"/>
                  <a:pt x="199716" y="2791737"/>
                  <a:pt x="199716" y="2791737"/>
                </a:cubicBezTo>
                <a:cubicBezTo>
                  <a:pt x="-66571" y="2525738"/>
                  <a:pt x="-66571" y="2093181"/>
                  <a:pt x="199716" y="1827183"/>
                </a:cubicBezTo>
                <a:close/>
              </a:path>
            </a:pathLst>
          </a:custGeom>
          <a:blipFill>
            <a:blip r:embed="rId6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673099" y="5021821"/>
            <a:ext cx="4822010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8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673097" y="3558929"/>
            <a:ext cx="7318378" cy="1372514"/>
          </a:xfrm>
        </p:spPr>
        <p:txBody>
          <a:bodyPr lIns="36000" anchor="b" anchorCtr="0">
            <a:normAutofit/>
          </a:bodyPr>
          <a:lstStyle>
            <a:lvl1pPr algn="l">
              <a:defRPr sz="80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5" name="矩形: 圆角 14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: 圆角 22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: 圆角 13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5" name="矩形: 圆角 14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: 圆角 22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: 圆角 13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2"/>
            </p:custDataLst>
          </p:nvPr>
        </p:nvSpPr>
        <p:spPr>
          <a:xfrm rot="2700000">
            <a:off x="1179347" y="1114928"/>
            <a:ext cx="2518610" cy="25186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6_1"/>
          <p:cNvSpPr/>
          <p:nvPr>
            <p:custDataLst>
              <p:tags r:id="rId3"/>
            </p:custDataLst>
          </p:nvPr>
        </p:nvSpPr>
        <p:spPr bwMode="auto">
          <a:xfrm>
            <a:off x="0" y="2374233"/>
            <a:ext cx="6459401" cy="4483768"/>
          </a:xfrm>
          <a:custGeom>
            <a:avLst/>
            <a:gdLst>
              <a:gd name="T0" fmla="*/ 790 w 1580"/>
              <a:gd name="T1" fmla="*/ 0 h 1098"/>
              <a:gd name="T2" fmla="*/ 893 w 1580"/>
              <a:gd name="T3" fmla="*/ 43 h 1098"/>
              <a:gd name="T4" fmla="*/ 1524 w 1580"/>
              <a:gd name="T5" fmla="*/ 673 h 1098"/>
              <a:gd name="T6" fmla="*/ 1524 w 1580"/>
              <a:gd name="T7" fmla="*/ 879 h 1098"/>
              <a:gd name="T8" fmla="*/ 1305 w 1580"/>
              <a:gd name="T9" fmla="*/ 1098 h 1098"/>
              <a:gd name="T10" fmla="*/ 276 w 1580"/>
              <a:gd name="T11" fmla="*/ 1097 h 1098"/>
              <a:gd name="T12" fmla="*/ 57 w 1580"/>
              <a:gd name="T13" fmla="*/ 878 h 1098"/>
              <a:gd name="T14" fmla="*/ 57 w 1580"/>
              <a:gd name="T15" fmla="*/ 673 h 1098"/>
              <a:gd name="T16" fmla="*/ 687 w 1580"/>
              <a:gd name="T17" fmla="*/ 43 h 1098"/>
              <a:gd name="T18" fmla="*/ 790 w 1580"/>
              <a:gd name="T19" fmla="*/ 0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0" h="1098">
                <a:moveTo>
                  <a:pt x="790" y="0"/>
                </a:moveTo>
                <a:cubicBezTo>
                  <a:pt x="827" y="0"/>
                  <a:pt x="864" y="14"/>
                  <a:pt x="893" y="43"/>
                </a:cubicBezTo>
                <a:cubicBezTo>
                  <a:pt x="1524" y="673"/>
                  <a:pt x="1524" y="673"/>
                  <a:pt x="1524" y="673"/>
                </a:cubicBezTo>
                <a:cubicBezTo>
                  <a:pt x="1580" y="730"/>
                  <a:pt x="1580" y="822"/>
                  <a:pt x="1524" y="879"/>
                </a:cubicBezTo>
                <a:cubicBezTo>
                  <a:pt x="1305" y="1098"/>
                  <a:pt x="1305" y="1098"/>
                  <a:pt x="1305" y="1098"/>
                </a:cubicBezTo>
                <a:cubicBezTo>
                  <a:pt x="276" y="1097"/>
                  <a:pt x="276" y="1097"/>
                  <a:pt x="276" y="1097"/>
                </a:cubicBezTo>
                <a:cubicBezTo>
                  <a:pt x="57" y="878"/>
                  <a:pt x="57" y="878"/>
                  <a:pt x="57" y="878"/>
                </a:cubicBezTo>
                <a:cubicBezTo>
                  <a:pt x="0" y="821"/>
                  <a:pt x="0" y="729"/>
                  <a:pt x="57" y="673"/>
                </a:cubicBezTo>
                <a:cubicBezTo>
                  <a:pt x="687" y="43"/>
                  <a:pt x="687" y="43"/>
                  <a:pt x="687" y="43"/>
                </a:cubicBezTo>
                <a:cubicBezTo>
                  <a:pt x="716" y="14"/>
                  <a:pt x="753" y="0"/>
                  <a:pt x="790" y="0"/>
                </a:cubicBezTo>
                <a:close/>
              </a:path>
            </a:pathLst>
          </a:custGeom>
          <a:blipFill>
            <a:blip r:embed="rId4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659455" y="2915693"/>
            <a:ext cx="5603243" cy="895350"/>
          </a:xfrm>
        </p:spPr>
        <p:txBody>
          <a:bodyPr anchor="b">
            <a:normAutofit/>
          </a:bodyPr>
          <a:lstStyle>
            <a:lvl1pPr algn="l">
              <a:defRPr sz="44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660571" y="3876361"/>
            <a:ext cx="5603243" cy="55759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u="none" strike="noStrike" kern="1200" cap="none" spc="15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4" name="矩形: 圆角 13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: 圆角 12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: 形状 2"/>
          <p:cNvSpPr/>
          <p:nvPr userDrawn="1">
            <p:custDataLst>
              <p:tags r:id="rId13"/>
            </p:custDataLst>
          </p:nvPr>
        </p:nvSpPr>
        <p:spPr bwMode="auto">
          <a:xfrm flipH="1">
            <a:off x="0" y="3873501"/>
            <a:ext cx="2819395" cy="2984500"/>
          </a:xfrm>
          <a:custGeom>
            <a:avLst/>
            <a:gdLst>
              <a:gd name="connsiteX0" fmla="*/ 6468068 w 6478609"/>
              <a:gd name="connsiteY0" fmla="*/ 3674209 h 6858000"/>
              <a:gd name="connsiteX1" fmla="*/ 6478609 w 6478609"/>
              <a:gd name="connsiteY1" fmla="*/ 6858000 h 6858000"/>
              <a:gd name="connsiteX2" fmla="*/ 6418877 w 6478609"/>
              <a:gd name="connsiteY2" fmla="*/ 6847469 h 6858000"/>
              <a:gd name="connsiteX3" fmla="*/ 6316981 w 6478609"/>
              <a:gd name="connsiteY3" fmla="*/ 6780775 h 6858000"/>
              <a:gd name="connsiteX4" fmla="*/ 5009905 w 6478609"/>
              <a:gd name="connsiteY4" fmla="*/ 5474964 h 6858000"/>
              <a:gd name="connsiteX5" fmla="*/ 5009905 w 6478609"/>
              <a:gd name="connsiteY5" fmla="*/ 5050225 h 6858000"/>
              <a:gd name="connsiteX6" fmla="*/ 6309954 w 6478609"/>
              <a:gd name="connsiteY6" fmla="*/ 3751434 h 6858000"/>
              <a:gd name="connsiteX7" fmla="*/ 6408336 w 6478609"/>
              <a:gd name="connsiteY7" fmla="*/ 3684740 h 6858000"/>
              <a:gd name="connsiteX8" fmla="*/ 2028882 w 6478609"/>
              <a:gd name="connsiteY8" fmla="*/ 0 h 6858000"/>
              <a:gd name="connsiteX9" fmla="*/ 5254187 w 6478609"/>
              <a:gd name="connsiteY9" fmla="*/ 2486 h 6858000"/>
              <a:gd name="connsiteX10" fmla="*/ 5254188 w 6478609"/>
              <a:gd name="connsiteY10" fmla="*/ 2487 h 6858000"/>
              <a:gd name="connsiteX11" fmla="*/ 5253400 w 6478609"/>
              <a:gd name="connsiteY11" fmla="*/ 2486 h 6858000"/>
              <a:gd name="connsiteX12" fmla="*/ 2028883 w 6478609"/>
              <a:gd name="connsiteY12" fmla="*/ 1 h 6858000"/>
              <a:gd name="connsiteX13" fmla="*/ 199717 w 6478609"/>
              <a:gd name="connsiteY13" fmla="*/ 1827184 h 6858000"/>
              <a:gd name="connsiteX14" fmla="*/ 49931 w 6478609"/>
              <a:gd name="connsiteY14" fmla="*/ 2566214 h 6858000"/>
              <a:gd name="connsiteX15" fmla="*/ 112342 w 6478609"/>
              <a:gd name="connsiteY15" fmla="*/ 2684832 h 6858000"/>
              <a:gd name="connsiteX16" fmla="*/ 112341 w 6478609"/>
              <a:gd name="connsiteY16" fmla="*/ 2684831 h 6858000"/>
              <a:gd name="connsiteX17" fmla="*/ 199716 w 6478609"/>
              <a:gd name="connsiteY17" fmla="*/ 1827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78609" h="6858000">
                <a:moveTo>
                  <a:pt x="6468068" y="3674209"/>
                </a:moveTo>
                <a:cubicBezTo>
                  <a:pt x="6478609" y="6858000"/>
                  <a:pt x="6478609" y="6858000"/>
                  <a:pt x="6478609" y="6858000"/>
                </a:cubicBezTo>
                <a:cubicBezTo>
                  <a:pt x="6418877" y="6847469"/>
                  <a:pt x="6418877" y="6847469"/>
                  <a:pt x="6418877" y="6847469"/>
                </a:cubicBezTo>
                <a:cubicBezTo>
                  <a:pt x="6380227" y="6833428"/>
                  <a:pt x="6348604" y="6812367"/>
                  <a:pt x="6316981" y="6780775"/>
                </a:cubicBezTo>
                <a:cubicBezTo>
                  <a:pt x="5009905" y="5474964"/>
                  <a:pt x="5009905" y="5474964"/>
                  <a:pt x="5009905" y="5474964"/>
                </a:cubicBezTo>
                <a:cubicBezTo>
                  <a:pt x="4893955" y="5355616"/>
                  <a:pt x="4890441" y="5166063"/>
                  <a:pt x="5009905" y="5050225"/>
                </a:cubicBezTo>
                <a:cubicBezTo>
                  <a:pt x="6309954" y="3751434"/>
                  <a:pt x="6309954" y="3751434"/>
                  <a:pt x="6309954" y="3751434"/>
                </a:cubicBezTo>
                <a:cubicBezTo>
                  <a:pt x="6338063" y="3719842"/>
                  <a:pt x="6373200" y="3698781"/>
                  <a:pt x="6408336" y="3684740"/>
                </a:cubicBezTo>
                <a:close/>
                <a:moveTo>
                  <a:pt x="2028882" y="0"/>
                </a:moveTo>
                <a:cubicBezTo>
                  <a:pt x="5254187" y="2486"/>
                  <a:pt x="5254187" y="2486"/>
                  <a:pt x="5254187" y="2486"/>
                </a:cubicBezTo>
                <a:lnTo>
                  <a:pt x="5254188" y="2487"/>
                </a:lnTo>
                <a:lnTo>
                  <a:pt x="5253400" y="2486"/>
                </a:lnTo>
                <a:cubicBezTo>
                  <a:pt x="5241589" y="2477"/>
                  <a:pt x="5052606" y="2332"/>
                  <a:pt x="2028883" y="1"/>
                </a:cubicBezTo>
                <a:lnTo>
                  <a:pt x="199717" y="1827184"/>
                </a:lnTo>
                <a:cubicBezTo>
                  <a:pt x="2" y="2026683"/>
                  <a:pt x="-49927" y="2319871"/>
                  <a:pt x="49931" y="2566214"/>
                </a:cubicBezTo>
                <a:lnTo>
                  <a:pt x="112342" y="2684832"/>
                </a:lnTo>
                <a:lnTo>
                  <a:pt x="112341" y="2684831"/>
                </a:lnTo>
                <a:cubicBezTo>
                  <a:pt x="-62410" y="2420202"/>
                  <a:pt x="-33285" y="2059932"/>
                  <a:pt x="199716" y="18271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5" name="矩形: 圆角 14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: 圆角 22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: 圆角 13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6" name="矩形: 圆角 15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: 圆角 22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角 23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矩形: 圆角 14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4" name="矩形: 圆角 13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: 圆角 12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292800" y="222248"/>
            <a:ext cx="11676869" cy="6331552"/>
            <a:chOff x="292800" y="222248"/>
            <a:chExt cx="11676869" cy="6331552"/>
          </a:xfrm>
        </p:grpSpPr>
        <p:sp>
          <p:nvSpPr>
            <p:cNvPr id="11" name="矩形: 圆角 10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oundRect">
              <a:avLst>
                <a:gd name="adj" fmla="val 241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4" name="矩形: 圆角 13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2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: 圆角 12"/>
            <p:cNvSpPr/>
            <p:nvPr userDrawn="1">
              <p:custDataLst>
                <p:tags r:id="rId13"/>
              </p:custDataLst>
            </p:nvPr>
          </p:nvSpPr>
          <p:spPr>
            <a:xfrm rot="2700000">
              <a:off x="429913" y="6054994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292800" y="222248"/>
            <a:ext cx="11676869" cy="6331552"/>
            <a:chOff x="292800" y="222248"/>
            <a:chExt cx="11676869" cy="6331552"/>
          </a:xfrm>
        </p:grpSpPr>
        <p:sp>
          <p:nvSpPr>
            <p:cNvPr id="10" name="矩形: 圆角 9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oundRect">
              <a:avLst>
                <a:gd name="adj" fmla="val 241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3" name="矩形: 圆角 12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12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: 圆角 11"/>
            <p:cNvSpPr/>
            <p:nvPr userDrawn="1">
              <p:custDataLst>
                <p:tags r:id="rId13"/>
              </p:custDataLst>
            </p:nvPr>
          </p:nvSpPr>
          <p:spPr>
            <a:xfrm rot="2700000">
              <a:off x="429913" y="6054994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>
            <p:custDataLst>
              <p:tags r:id="rId3"/>
            </p:custDataLst>
          </p:nvPr>
        </p:nvSpPr>
        <p:spPr bwMode="auto">
          <a:xfrm flipH="1">
            <a:off x="0" y="1"/>
            <a:ext cx="6478609" cy="6858000"/>
          </a:xfrm>
          <a:custGeom>
            <a:avLst/>
            <a:gdLst>
              <a:gd name="connsiteX0" fmla="*/ 6468068 w 6478609"/>
              <a:gd name="connsiteY0" fmla="*/ 3674208 h 6857999"/>
              <a:gd name="connsiteX1" fmla="*/ 6478609 w 6478609"/>
              <a:gd name="connsiteY1" fmla="*/ 6857999 h 6857999"/>
              <a:gd name="connsiteX2" fmla="*/ 6418877 w 6478609"/>
              <a:gd name="connsiteY2" fmla="*/ 6847468 h 6857999"/>
              <a:gd name="connsiteX3" fmla="*/ 6316981 w 6478609"/>
              <a:gd name="connsiteY3" fmla="*/ 6780774 h 6857999"/>
              <a:gd name="connsiteX4" fmla="*/ 5009905 w 6478609"/>
              <a:gd name="connsiteY4" fmla="*/ 5474963 h 6857999"/>
              <a:gd name="connsiteX5" fmla="*/ 5009905 w 6478609"/>
              <a:gd name="connsiteY5" fmla="*/ 5050224 h 6857999"/>
              <a:gd name="connsiteX6" fmla="*/ 6309954 w 6478609"/>
              <a:gd name="connsiteY6" fmla="*/ 3751433 h 6857999"/>
              <a:gd name="connsiteX7" fmla="*/ 6408336 w 6478609"/>
              <a:gd name="connsiteY7" fmla="*/ 3684739 h 6857999"/>
              <a:gd name="connsiteX8" fmla="*/ 2028882 w 6478609"/>
              <a:gd name="connsiteY8" fmla="*/ 0 h 6857999"/>
              <a:gd name="connsiteX9" fmla="*/ 5254187 w 6478609"/>
              <a:gd name="connsiteY9" fmla="*/ 2486 h 6857999"/>
              <a:gd name="connsiteX10" fmla="*/ 6478608 w 6478609"/>
              <a:gd name="connsiteY10" fmla="*/ 1225580 h 6857999"/>
              <a:gd name="connsiteX11" fmla="*/ 6478608 w 6478609"/>
              <a:gd name="connsiteY11" fmla="*/ 3400797 h 6857999"/>
              <a:gd name="connsiteX12" fmla="*/ 4126823 w 6478609"/>
              <a:gd name="connsiteY12" fmla="*/ 5750032 h 6857999"/>
              <a:gd name="connsiteX13" fmla="*/ 3161223 w 6478609"/>
              <a:gd name="connsiteY13" fmla="*/ 5750032 h 6857999"/>
              <a:gd name="connsiteX14" fmla="*/ 199716 w 6478609"/>
              <a:gd name="connsiteY14" fmla="*/ 2791736 h 6857999"/>
              <a:gd name="connsiteX15" fmla="*/ 199716 w 6478609"/>
              <a:gd name="connsiteY15" fmla="*/ 182718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78609" h="6857999">
                <a:moveTo>
                  <a:pt x="6468068" y="3674208"/>
                </a:moveTo>
                <a:cubicBezTo>
                  <a:pt x="6478609" y="6857999"/>
                  <a:pt x="6478609" y="6857999"/>
                  <a:pt x="6478609" y="6857999"/>
                </a:cubicBezTo>
                <a:cubicBezTo>
                  <a:pt x="6418877" y="6847468"/>
                  <a:pt x="6418877" y="6847468"/>
                  <a:pt x="6418877" y="6847468"/>
                </a:cubicBezTo>
                <a:cubicBezTo>
                  <a:pt x="6380227" y="6833427"/>
                  <a:pt x="6348604" y="6812366"/>
                  <a:pt x="6316981" y="6780774"/>
                </a:cubicBezTo>
                <a:cubicBezTo>
                  <a:pt x="5009905" y="5474963"/>
                  <a:pt x="5009905" y="5474963"/>
                  <a:pt x="5009905" y="5474963"/>
                </a:cubicBezTo>
                <a:cubicBezTo>
                  <a:pt x="4893955" y="5355615"/>
                  <a:pt x="4890441" y="5166062"/>
                  <a:pt x="5009905" y="5050224"/>
                </a:cubicBezTo>
                <a:cubicBezTo>
                  <a:pt x="6309954" y="3751433"/>
                  <a:pt x="6309954" y="3751433"/>
                  <a:pt x="6309954" y="3751433"/>
                </a:cubicBezTo>
                <a:cubicBezTo>
                  <a:pt x="6338063" y="3719841"/>
                  <a:pt x="6373200" y="3698780"/>
                  <a:pt x="6408336" y="3684739"/>
                </a:cubicBezTo>
                <a:close/>
                <a:moveTo>
                  <a:pt x="2028882" y="0"/>
                </a:moveTo>
                <a:cubicBezTo>
                  <a:pt x="5254187" y="2486"/>
                  <a:pt x="5254187" y="2486"/>
                  <a:pt x="5254187" y="2486"/>
                </a:cubicBezTo>
                <a:cubicBezTo>
                  <a:pt x="6478608" y="1225580"/>
                  <a:pt x="6478608" y="1225580"/>
                  <a:pt x="6478608" y="1225580"/>
                </a:cubicBezTo>
                <a:cubicBezTo>
                  <a:pt x="6478608" y="3400797"/>
                  <a:pt x="6478608" y="3400797"/>
                  <a:pt x="6478608" y="3400797"/>
                </a:cubicBezTo>
                <a:cubicBezTo>
                  <a:pt x="4126823" y="5750032"/>
                  <a:pt x="4126823" y="5750032"/>
                  <a:pt x="4126823" y="5750032"/>
                </a:cubicBezTo>
                <a:cubicBezTo>
                  <a:pt x="3860537" y="6016030"/>
                  <a:pt x="3427509" y="6016030"/>
                  <a:pt x="3161223" y="5750032"/>
                </a:cubicBezTo>
                <a:cubicBezTo>
                  <a:pt x="199716" y="2791736"/>
                  <a:pt x="199716" y="2791736"/>
                  <a:pt x="199716" y="2791736"/>
                </a:cubicBezTo>
                <a:cubicBezTo>
                  <a:pt x="-66571" y="2525738"/>
                  <a:pt x="-66571" y="2093181"/>
                  <a:pt x="199716" y="1827183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046079" y="1604211"/>
            <a:ext cx="4962835" cy="1946445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0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任意多边形 6"/>
          <p:cNvSpPr/>
          <p:nvPr>
            <p:custDataLst>
              <p:tags r:id="rId5"/>
            </p:custDataLst>
          </p:nvPr>
        </p:nvSpPr>
        <p:spPr bwMode="auto">
          <a:xfrm flipH="1">
            <a:off x="9464842" y="3030581"/>
            <a:ext cx="2727158" cy="3827420"/>
          </a:xfrm>
          <a:custGeom>
            <a:avLst/>
            <a:gdLst>
              <a:gd name="connsiteX0" fmla="*/ 26861 w 3837611"/>
              <a:gd name="connsiteY0" fmla="*/ 0 h 5385882"/>
              <a:gd name="connsiteX1" fmla="*/ 532669 w 3837611"/>
              <a:gd name="connsiteY1" fmla="*/ 210923 h 5385882"/>
              <a:gd name="connsiteX2" fmla="*/ 3631360 w 3837611"/>
              <a:gd name="connsiteY2" fmla="*/ 3301183 h 5385882"/>
              <a:gd name="connsiteX3" fmla="*/ 3631360 w 3837611"/>
              <a:gd name="connsiteY3" fmla="*/ 4311649 h 5385882"/>
              <a:gd name="connsiteX4" fmla="*/ 2555903 w 3837611"/>
              <a:gd name="connsiteY4" fmla="*/ 5385882 h 5385882"/>
              <a:gd name="connsiteX5" fmla="*/ 213135 w 3837611"/>
              <a:gd name="connsiteY5" fmla="*/ 5383608 h 5385882"/>
              <a:gd name="connsiteX6" fmla="*/ 0 w 3837611"/>
              <a:gd name="connsiteY6" fmla="*/ 5383401 h 5385882"/>
              <a:gd name="connsiteX7" fmla="*/ 0 w 3837611"/>
              <a:gd name="connsiteY7" fmla="*/ 2565 h 538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7611" h="5385882">
                <a:moveTo>
                  <a:pt x="26861" y="0"/>
                </a:moveTo>
                <a:cubicBezTo>
                  <a:pt x="208559" y="0"/>
                  <a:pt x="390257" y="68673"/>
                  <a:pt x="532669" y="210923"/>
                </a:cubicBezTo>
                <a:cubicBezTo>
                  <a:pt x="3631360" y="3301183"/>
                  <a:pt x="3631360" y="3301183"/>
                  <a:pt x="3631360" y="3301183"/>
                </a:cubicBezTo>
                <a:cubicBezTo>
                  <a:pt x="3906362" y="3580778"/>
                  <a:pt x="3906362" y="4032054"/>
                  <a:pt x="3631360" y="4311649"/>
                </a:cubicBezTo>
                <a:cubicBezTo>
                  <a:pt x="2555903" y="5385882"/>
                  <a:pt x="2555903" y="5385882"/>
                  <a:pt x="2555903" y="5385882"/>
                </a:cubicBezTo>
                <a:cubicBezTo>
                  <a:pt x="1608433" y="5384963"/>
                  <a:pt x="838613" y="5384215"/>
                  <a:pt x="213135" y="5383608"/>
                </a:cubicBezTo>
                <a:lnTo>
                  <a:pt x="0" y="5383401"/>
                </a:lnTo>
                <a:lnTo>
                  <a:pt x="0" y="256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2"/>
            </p:custDataLst>
          </p:nvPr>
        </p:nvSpPr>
        <p:spPr>
          <a:xfrm rot="2700000">
            <a:off x="1179347" y="1114928"/>
            <a:ext cx="2518610" cy="25186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6_1"/>
          <p:cNvSpPr/>
          <p:nvPr>
            <p:custDataLst>
              <p:tags r:id="rId3"/>
            </p:custDataLst>
          </p:nvPr>
        </p:nvSpPr>
        <p:spPr bwMode="auto">
          <a:xfrm>
            <a:off x="0" y="2374233"/>
            <a:ext cx="6459401" cy="4483768"/>
          </a:xfrm>
          <a:custGeom>
            <a:avLst/>
            <a:gdLst>
              <a:gd name="T0" fmla="*/ 790 w 1580"/>
              <a:gd name="T1" fmla="*/ 0 h 1098"/>
              <a:gd name="T2" fmla="*/ 893 w 1580"/>
              <a:gd name="T3" fmla="*/ 43 h 1098"/>
              <a:gd name="T4" fmla="*/ 1524 w 1580"/>
              <a:gd name="T5" fmla="*/ 673 h 1098"/>
              <a:gd name="T6" fmla="*/ 1524 w 1580"/>
              <a:gd name="T7" fmla="*/ 879 h 1098"/>
              <a:gd name="T8" fmla="*/ 1305 w 1580"/>
              <a:gd name="T9" fmla="*/ 1098 h 1098"/>
              <a:gd name="T10" fmla="*/ 276 w 1580"/>
              <a:gd name="T11" fmla="*/ 1097 h 1098"/>
              <a:gd name="T12" fmla="*/ 57 w 1580"/>
              <a:gd name="T13" fmla="*/ 878 h 1098"/>
              <a:gd name="T14" fmla="*/ 57 w 1580"/>
              <a:gd name="T15" fmla="*/ 673 h 1098"/>
              <a:gd name="T16" fmla="*/ 687 w 1580"/>
              <a:gd name="T17" fmla="*/ 43 h 1098"/>
              <a:gd name="T18" fmla="*/ 790 w 1580"/>
              <a:gd name="T19" fmla="*/ 0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0" h="1098">
                <a:moveTo>
                  <a:pt x="790" y="0"/>
                </a:moveTo>
                <a:cubicBezTo>
                  <a:pt x="827" y="0"/>
                  <a:pt x="864" y="14"/>
                  <a:pt x="893" y="43"/>
                </a:cubicBezTo>
                <a:cubicBezTo>
                  <a:pt x="1524" y="673"/>
                  <a:pt x="1524" y="673"/>
                  <a:pt x="1524" y="673"/>
                </a:cubicBezTo>
                <a:cubicBezTo>
                  <a:pt x="1580" y="730"/>
                  <a:pt x="1580" y="822"/>
                  <a:pt x="1524" y="879"/>
                </a:cubicBezTo>
                <a:cubicBezTo>
                  <a:pt x="1305" y="1098"/>
                  <a:pt x="1305" y="1098"/>
                  <a:pt x="1305" y="1098"/>
                </a:cubicBezTo>
                <a:cubicBezTo>
                  <a:pt x="276" y="1097"/>
                  <a:pt x="276" y="1097"/>
                  <a:pt x="276" y="1097"/>
                </a:cubicBezTo>
                <a:cubicBezTo>
                  <a:pt x="57" y="878"/>
                  <a:pt x="57" y="878"/>
                  <a:pt x="57" y="878"/>
                </a:cubicBezTo>
                <a:cubicBezTo>
                  <a:pt x="0" y="821"/>
                  <a:pt x="0" y="729"/>
                  <a:pt x="57" y="673"/>
                </a:cubicBezTo>
                <a:cubicBezTo>
                  <a:pt x="687" y="43"/>
                  <a:pt x="687" y="43"/>
                  <a:pt x="687" y="43"/>
                </a:cubicBezTo>
                <a:cubicBezTo>
                  <a:pt x="716" y="14"/>
                  <a:pt x="753" y="0"/>
                  <a:pt x="790" y="0"/>
                </a:cubicBezTo>
                <a:close/>
              </a:path>
            </a:pathLst>
          </a:custGeom>
          <a:blipFill>
            <a:blip r:embed="rId4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659455" y="2915693"/>
            <a:ext cx="5603243" cy="895350"/>
          </a:xfrm>
        </p:spPr>
        <p:txBody>
          <a:bodyPr anchor="b">
            <a:normAutofit/>
          </a:bodyPr>
          <a:lstStyle>
            <a:lvl1pPr algn="l">
              <a:defRPr sz="44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660571" y="3876361"/>
            <a:ext cx="5603243" cy="55759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u="none" strike="noStrike" kern="1200" cap="none" spc="15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 userDrawn="1">
            <p:custDataLst>
              <p:tags r:id="rId2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13"/>
          <p:cNvSpPr/>
          <p:nvPr userDrawn="1">
            <p:custDataLst>
              <p:tags r:id="rId3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25" y="443230"/>
            <a:ext cx="10852150" cy="51816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oundRect">
            <a:avLst>
              <a:gd name="adj" fmla="val 24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62255" y="623697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404600" y="3155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3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 userDrawn="1">
            <p:custDataLst>
              <p:tags r:id="rId4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任意多边形: 形状 30"/>
          <p:cNvSpPr/>
          <p:nvPr userDrawn="1">
            <p:custDataLst>
              <p:tags r:id="rId3"/>
            </p:custDataLst>
          </p:nvPr>
        </p:nvSpPr>
        <p:spPr>
          <a:xfrm rot="2700000">
            <a:off x="-342265" y="5130800"/>
            <a:ext cx="2141855" cy="2050415"/>
          </a:xfrm>
          <a:custGeom>
            <a:avLst/>
            <a:gdLst>
              <a:gd name="connsiteX0" fmla="*/ 104566 w 2142025"/>
              <a:gd name="connsiteY0" fmla="*/ 104566 h 2050558"/>
              <a:gd name="connsiteX1" fmla="*/ 357011 w 2142025"/>
              <a:gd name="connsiteY1" fmla="*/ 0 h 2050558"/>
              <a:gd name="connsiteX2" fmla="*/ 1785014 w 2142025"/>
              <a:gd name="connsiteY2" fmla="*/ 0 h 2050558"/>
              <a:gd name="connsiteX3" fmla="*/ 2142025 w 2142025"/>
              <a:gd name="connsiteY3" fmla="*/ 357011 h 2050558"/>
              <a:gd name="connsiteX4" fmla="*/ 2142025 w 2142025"/>
              <a:gd name="connsiteY4" fmla="*/ 970068 h 2050558"/>
              <a:gd name="connsiteX5" fmla="*/ 1061534 w 2142025"/>
              <a:gd name="connsiteY5" fmla="*/ 2050558 h 2050558"/>
              <a:gd name="connsiteX6" fmla="*/ 0 w 2142025"/>
              <a:gd name="connsiteY6" fmla="*/ 989024 h 2050558"/>
              <a:gd name="connsiteX7" fmla="*/ 0 w 2142025"/>
              <a:gd name="connsiteY7" fmla="*/ 357011 h 2050558"/>
              <a:gd name="connsiteX8" fmla="*/ 104566 w 2142025"/>
              <a:gd name="connsiteY8" fmla="*/ 104566 h 205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2025" h="2050558">
                <a:moveTo>
                  <a:pt x="104566" y="104566"/>
                </a:moveTo>
                <a:cubicBezTo>
                  <a:pt x="169172" y="39960"/>
                  <a:pt x="258425" y="0"/>
                  <a:pt x="357011" y="0"/>
                </a:cubicBezTo>
                <a:lnTo>
                  <a:pt x="1785014" y="0"/>
                </a:lnTo>
                <a:cubicBezTo>
                  <a:pt x="1982186" y="0"/>
                  <a:pt x="2142025" y="159839"/>
                  <a:pt x="2142025" y="357011"/>
                </a:cubicBezTo>
                <a:lnTo>
                  <a:pt x="2142025" y="970068"/>
                </a:lnTo>
                <a:lnTo>
                  <a:pt x="1061534" y="2050558"/>
                </a:lnTo>
                <a:lnTo>
                  <a:pt x="0" y="989024"/>
                </a:lnTo>
                <a:lnTo>
                  <a:pt x="0" y="357011"/>
                </a:lnTo>
                <a:cubicBezTo>
                  <a:pt x="0" y="258425"/>
                  <a:pt x="39960" y="169172"/>
                  <a:pt x="104566" y="104566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4"/>
            </p:custDataLst>
          </p:nvPr>
        </p:nvSpPr>
        <p:spPr>
          <a:xfrm rot="2700000">
            <a:off x="10388600" y="-313690"/>
            <a:ext cx="2141855" cy="2039620"/>
          </a:xfrm>
          <a:custGeom>
            <a:avLst/>
            <a:gdLst>
              <a:gd name="connsiteX0" fmla="*/ 0 w 2142025"/>
              <a:gd name="connsiteY0" fmla="*/ 1092261 h 2039521"/>
              <a:gd name="connsiteX1" fmla="*/ 1092261 w 2142025"/>
              <a:gd name="connsiteY1" fmla="*/ 0 h 2039521"/>
              <a:gd name="connsiteX2" fmla="*/ 2142025 w 2142025"/>
              <a:gd name="connsiteY2" fmla="*/ 1049764 h 2039521"/>
              <a:gd name="connsiteX3" fmla="*/ 2142025 w 2142025"/>
              <a:gd name="connsiteY3" fmla="*/ 1682510 h 2039521"/>
              <a:gd name="connsiteX4" fmla="*/ 1785014 w 2142025"/>
              <a:gd name="connsiteY4" fmla="*/ 2039521 h 2039521"/>
              <a:gd name="connsiteX5" fmla="*/ 357011 w 2142025"/>
              <a:gd name="connsiteY5" fmla="*/ 2039521 h 2039521"/>
              <a:gd name="connsiteX6" fmla="*/ 0 w 2142025"/>
              <a:gd name="connsiteY6" fmla="*/ 1682510 h 203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2025" h="2039521">
                <a:moveTo>
                  <a:pt x="0" y="1092261"/>
                </a:moveTo>
                <a:lnTo>
                  <a:pt x="1092261" y="0"/>
                </a:lnTo>
                <a:lnTo>
                  <a:pt x="2142025" y="1049764"/>
                </a:lnTo>
                <a:lnTo>
                  <a:pt x="2142025" y="1682510"/>
                </a:lnTo>
                <a:cubicBezTo>
                  <a:pt x="2142025" y="1879682"/>
                  <a:pt x="1982186" y="2039521"/>
                  <a:pt x="1785014" y="2039521"/>
                </a:cubicBezTo>
                <a:lnTo>
                  <a:pt x="357011" y="2039521"/>
                </a:lnTo>
                <a:cubicBezTo>
                  <a:pt x="159839" y="2039521"/>
                  <a:pt x="0" y="1879682"/>
                  <a:pt x="0" y="168251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 userDrawn="1">
            <p:custDataLst>
              <p:tags r:id="rId5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: 圆角 31"/>
          <p:cNvSpPr/>
          <p:nvPr userDrawn="1">
            <p:custDataLst>
              <p:tags r:id="rId6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4" name="矩形: 圆角 13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: 圆角 12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: 形状 2"/>
          <p:cNvSpPr/>
          <p:nvPr userDrawn="1">
            <p:custDataLst>
              <p:tags r:id="rId13"/>
            </p:custDataLst>
          </p:nvPr>
        </p:nvSpPr>
        <p:spPr bwMode="auto">
          <a:xfrm flipH="1">
            <a:off x="0" y="3873501"/>
            <a:ext cx="2819395" cy="2984500"/>
          </a:xfrm>
          <a:custGeom>
            <a:avLst/>
            <a:gdLst>
              <a:gd name="connsiteX0" fmla="*/ 6468068 w 6478609"/>
              <a:gd name="connsiteY0" fmla="*/ 3674209 h 6858000"/>
              <a:gd name="connsiteX1" fmla="*/ 6478609 w 6478609"/>
              <a:gd name="connsiteY1" fmla="*/ 6858000 h 6858000"/>
              <a:gd name="connsiteX2" fmla="*/ 6418877 w 6478609"/>
              <a:gd name="connsiteY2" fmla="*/ 6847469 h 6858000"/>
              <a:gd name="connsiteX3" fmla="*/ 6316981 w 6478609"/>
              <a:gd name="connsiteY3" fmla="*/ 6780775 h 6858000"/>
              <a:gd name="connsiteX4" fmla="*/ 5009905 w 6478609"/>
              <a:gd name="connsiteY4" fmla="*/ 5474964 h 6858000"/>
              <a:gd name="connsiteX5" fmla="*/ 5009905 w 6478609"/>
              <a:gd name="connsiteY5" fmla="*/ 5050225 h 6858000"/>
              <a:gd name="connsiteX6" fmla="*/ 6309954 w 6478609"/>
              <a:gd name="connsiteY6" fmla="*/ 3751434 h 6858000"/>
              <a:gd name="connsiteX7" fmla="*/ 6408336 w 6478609"/>
              <a:gd name="connsiteY7" fmla="*/ 3684740 h 6858000"/>
              <a:gd name="connsiteX8" fmla="*/ 2028882 w 6478609"/>
              <a:gd name="connsiteY8" fmla="*/ 0 h 6858000"/>
              <a:gd name="connsiteX9" fmla="*/ 5254187 w 6478609"/>
              <a:gd name="connsiteY9" fmla="*/ 2486 h 6858000"/>
              <a:gd name="connsiteX10" fmla="*/ 5254188 w 6478609"/>
              <a:gd name="connsiteY10" fmla="*/ 2487 h 6858000"/>
              <a:gd name="connsiteX11" fmla="*/ 5253400 w 6478609"/>
              <a:gd name="connsiteY11" fmla="*/ 2486 h 6858000"/>
              <a:gd name="connsiteX12" fmla="*/ 2028883 w 6478609"/>
              <a:gd name="connsiteY12" fmla="*/ 1 h 6858000"/>
              <a:gd name="connsiteX13" fmla="*/ 199717 w 6478609"/>
              <a:gd name="connsiteY13" fmla="*/ 1827184 h 6858000"/>
              <a:gd name="connsiteX14" fmla="*/ 49931 w 6478609"/>
              <a:gd name="connsiteY14" fmla="*/ 2566214 h 6858000"/>
              <a:gd name="connsiteX15" fmla="*/ 112342 w 6478609"/>
              <a:gd name="connsiteY15" fmla="*/ 2684832 h 6858000"/>
              <a:gd name="connsiteX16" fmla="*/ 112341 w 6478609"/>
              <a:gd name="connsiteY16" fmla="*/ 2684831 h 6858000"/>
              <a:gd name="connsiteX17" fmla="*/ 199716 w 6478609"/>
              <a:gd name="connsiteY17" fmla="*/ 1827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78609" h="6858000">
                <a:moveTo>
                  <a:pt x="6468068" y="3674209"/>
                </a:moveTo>
                <a:cubicBezTo>
                  <a:pt x="6478609" y="6858000"/>
                  <a:pt x="6478609" y="6858000"/>
                  <a:pt x="6478609" y="6858000"/>
                </a:cubicBezTo>
                <a:cubicBezTo>
                  <a:pt x="6418877" y="6847469"/>
                  <a:pt x="6418877" y="6847469"/>
                  <a:pt x="6418877" y="6847469"/>
                </a:cubicBezTo>
                <a:cubicBezTo>
                  <a:pt x="6380227" y="6833428"/>
                  <a:pt x="6348604" y="6812367"/>
                  <a:pt x="6316981" y="6780775"/>
                </a:cubicBezTo>
                <a:cubicBezTo>
                  <a:pt x="5009905" y="5474964"/>
                  <a:pt x="5009905" y="5474964"/>
                  <a:pt x="5009905" y="5474964"/>
                </a:cubicBezTo>
                <a:cubicBezTo>
                  <a:pt x="4893955" y="5355616"/>
                  <a:pt x="4890441" y="5166063"/>
                  <a:pt x="5009905" y="5050225"/>
                </a:cubicBezTo>
                <a:cubicBezTo>
                  <a:pt x="6309954" y="3751434"/>
                  <a:pt x="6309954" y="3751434"/>
                  <a:pt x="6309954" y="3751434"/>
                </a:cubicBezTo>
                <a:cubicBezTo>
                  <a:pt x="6338063" y="3719842"/>
                  <a:pt x="6373200" y="3698781"/>
                  <a:pt x="6408336" y="3684740"/>
                </a:cubicBezTo>
                <a:close/>
                <a:moveTo>
                  <a:pt x="2028882" y="0"/>
                </a:moveTo>
                <a:cubicBezTo>
                  <a:pt x="5254187" y="2486"/>
                  <a:pt x="5254187" y="2486"/>
                  <a:pt x="5254187" y="2486"/>
                </a:cubicBezTo>
                <a:lnTo>
                  <a:pt x="5254188" y="2487"/>
                </a:lnTo>
                <a:lnTo>
                  <a:pt x="5253400" y="2486"/>
                </a:lnTo>
                <a:cubicBezTo>
                  <a:pt x="5241589" y="2477"/>
                  <a:pt x="5052606" y="2332"/>
                  <a:pt x="2028883" y="1"/>
                </a:cubicBezTo>
                <a:lnTo>
                  <a:pt x="199717" y="1827184"/>
                </a:lnTo>
                <a:cubicBezTo>
                  <a:pt x="2" y="2026683"/>
                  <a:pt x="-49927" y="2319871"/>
                  <a:pt x="49931" y="2566214"/>
                </a:cubicBezTo>
                <a:lnTo>
                  <a:pt x="112342" y="2684832"/>
                </a:lnTo>
                <a:lnTo>
                  <a:pt x="112341" y="2684831"/>
                </a:lnTo>
                <a:cubicBezTo>
                  <a:pt x="-62410" y="2420202"/>
                  <a:pt x="-33285" y="2059932"/>
                  <a:pt x="199716" y="18271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5" name="矩形: 圆角 14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: 圆角 22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: 圆角 13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6" name="矩形: 圆角 15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: 圆角 22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角 23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矩形: 圆角 14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01572" y="222248"/>
            <a:ext cx="11768097" cy="6435609"/>
            <a:chOff x="201572" y="222248"/>
            <a:chExt cx="11768097" cy="6435609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4" name="矩形: 圆角 13"/>
              <p:cNvSpPr/>
              <p:nvPr userDrawn="1">
                <p:custDataLst>
                  <p:tags r:id="rId3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: 圆角 12"/>
            <p:cNvSpPr/>
            <p:nvPr userDrawn="1">
              <p:custDataLst>
                <p:tags r:id="rId12"/>
              </p:custDataLst>
            </p:nvPr>
          </p:nvSpPr>
          <p:spPr>
            <a:xfrm rot="2700000">
              <a:off x="201572" y="6301459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292800" y="222248"/>
            <a:ext cx="11676869" cy="6331552"/>
            <a:chOff x="292800" y="222248"/>
            <a:chExt cx="11676869" cy="6331552"/>
          </a:xfrm>
        </p:grpSpPr>
        <p:sp>
          <p:nvSpPr>
            <p:cNvPr id="11" name="矩形: 圆角 10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oundRect">
              <a:avLst>
                <a:gd name="adj" fmla="val 241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 userDrawn="1"/>
          </p:nvGrpSpPr>
          <p:grpSpPr>
            <a:xfrm>
              <a:off x="11628863" y="222248"/>
              <a:ext cx="340806" cy="336552"/>
              <a:chOff x="6187165" y="2056953"/>
              <a:chExt cx="2517670" cy="2486241"/>
            </a:xfrm>
          </p:grpSpPr>
          <p:sp>
            <p:nvSpPr>
              <p:cNvPr id="14" name="矩形: 圆角 13"/>
              <p:cNvSpPr/>
              <p:nvPr userDrawn="1">
                <p:custDataLst>
                  <p:tags r:id="rId4"/>
                </p:custDataLst>
              </p:nvPr>
            </p:nvSpPr>
            <p:spPr>
              <a:xfrm rot="2700000">
                <a:off x="6187165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/>
              <p:cNvSpPr/>
              <p:nvPr userDrawn="1">
                <p:custDataLst>
                  <p:tags r:id="rId5"/>
                </p:custDataLst>
              </p:nvPr>
            </p:nvSpPr>
            <p:spPr>
              <a:xfrm rot="2700000">
                <a:off x="7224289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6"/>
                </p:custDataLst>
              </p:nvPr>
            </p:nvSpPr>
            <p:spPr>
              <a:xfrm rot="2700000">
                <a:off x="8261413" y="2056953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 userDrawn="1">
                <p:custDataLst>
                  <p:tags r:id="rId7"/>
                </p:custDataLst>
              </p:nvPr>
            </p:nvSpPr>
            <p:spPr>
              <a:xfrm rot="2700000">
                <a:off x="6187165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8"/>
                </p:custDataLst>
              </p:nvPr>
            </p:nvSpPr>
            <p:spPr>
              <a:xfrm rot="2700000">
                <a:off x="7224289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9"/>
                </p:custDataLst>
              </p:nvPr>
            </p:nvSpPr>
            <p:spPr>
              <a:xfrm rot="2700000">
                <a:off x="8261413" y="3078365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10"/>
                </p:custDataLst>
              </p:nvPr>
            </p:nvSpPr>
            <p:spPr>
              <a:xfrm rot="2700000">
                <a:off x="6187171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11"/>
                </p:custDataLst>
              </p:nvPr>
            </p:nvSpPr>
            <p:spPr>
              <a:xfrm rot="2700000">
                <a:off x="7224296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2"/>
                </p:custDataLst>
              </p:nvPr>
            </p:nvSpPr>
            <p:spPr>
              <a:xfrm rot="2700000">
                <a:off x="8261420" y="4099778"/>
                <a:ext cx="443416" cy="44341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: 圆角 12"/>
            <p:cNvSpPr/>
            <p:nvPr userDrawn="1">
              <p:custDataLst>
                <p:tags r:id="rId13"/>
              </p:custDataLst>
            </p:nvPr>
          </p:nvSpPr>
          <p:spPr>
            <a:xfrm rot="2700000">
              <a:off x="429913" y="6054994"/>
              <a:ext cx="356398" cy="3563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-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211.xml"/><Relationship Id="rId23" Type="http://schemas.openxmlformats.org/officeDocument/2006/relationships/tags" Target="../tags/tag210.xml"/><Relationship Id="rId22" Type="http://schemas.openxmlformats.org/officeDocument/2006/relationships/tags" Target="../tags/tag209.xml"/><Relationship Id="rId21" Type="http://schemas.openxmlformats.org/officeDocument/2006/relationships/tags" Target="../tags/tag208.xml"/><Relationship Id="rId20" Type="http://schemas.openxmlformats.org/officeDocument/2006/relationships/tags" Target="../tags/tag20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0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422.xml"/><Relationship Id="rId23" Type="http://schemas.openxmlformats.org/officeDocument/2006/relationships/tags" Target="../tags/tag421.xml"/><Relationship Id="rId22" Type="http://schemas.openxmlformats.org/officeDocument/2006/relationships/tags" Target="../tags/tag420.xml"/><Relationship Id="rId21" Type="http://schemas.openxmlformats.org/officeDocument/2006/relationships/tags" Target="../tags/tag419.xml"/><Relationship Id="rId20" Type="http://schemas.openxmlformats.org/officeDocument/2006/relationships/tags" Target="../tags/tag418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417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426.xml"/><Relationship Id="rId3" Type="http://schemas.openxmlformats.org/officeDocument/2006/relationships/tags" Target="../tags/tag425.xml"/><Relationship Id="rId2" Type="http://schemas.openxmlformats.org/officeDocument/2006/relationships/tags" Target="../tags/tag424.xml"/><Relationship Id="rId1" Type="http://schemas.openxmlformats.org/officeDocument/2006/relationships/tags" Target="../tags/tag4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64.xml"/><Relationship Id="rId6" Type="http://schemas.openxmlformats.org/officeDocument/2006/relationships/image" Target="../media/image5.png"/><Relationship Id="rId5" Type="http://schemas.openxmlformats.org/officeDocument/2006/relationships/tags" Target="../tags/tag463.xml"/><Relationship Id="rId4" Type="http://schemas.openxmlformats.org/officeDocument/2006/relationships/tags" Target="../tags/tag462.xml"/><Relationship Id="rId3" Type="http://schemas.openxmlformats.org/officeDocument/2006/relationships/tags" Target="../tags/tag461.xml"/><Relationship Id="rId2" Type="http://schemas.openxmlformats.org/officeDocument/2006/relationships/tags" Target="../tags/tag460.xml"/><Relationship Id="rId1" Type="http://schemas.openxmlformats.org/officeDocument/2006/relationships/tags" Target="../tags/tag45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471.xml"/><Relationship Id="rId7" Type="http://schemas.openxmlformats.org/officeDocument/2006/relationships/image" Target="../media/image6.png"/><Relationship Id="rId6" Type="http://schemas.openxmlformats.org/officeDocument/2006/relationships/tags" Target="../tags/tag470.xml"/><Relationship Id="rId5" Type="http://schemas.openxmlformats.org/officeDocument/2006/relationships/tags" Target="../tags/tag469.xml"/><Relationship Id="rId4" Type="http://schemas.openxmlformats.org/officeDocument/2006/relationships/tags" Target="../tags/tag468.xml"/><Relationship Id="rId3" Type="http://schemas.openxmlformats.org/officeDocument/2006/relationships/tags" Target="../tags/tag467.xml"/><Relationship Id="rId2" Type="http://schemas.openxmlformats.org/officeDocument/2006/relationships/tags" Target="../tags/tag466.xml"/><Relationship Id="rId1" Type="http://schemas.openxmlformats.org/officeDocument/2006/relationships/tags" Target="../tags/tag46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78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477.xml"/><Relationship Id="rId5" Type="http://schemas.openxmlformats.org/officeDocument/2006/relationships/tags" Target="../tags/tag476.xml"/><Relationship Id="rId4" Type="http://schemas.openxmlformats.org/officeDocument/2006/relationships/tags" Target="../tags/tag475.xml"/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0" Type="http://schemas.openxmlformats.org/officeDocument/2006/relationships/slideLayout" Target="../slideLayouts/slideLayout25.xml"/><Relationship Id="rId1" Type="http://schemas.openxmlformats.org/officeDocument/2006/relationships/tags" Target="../tags/tag47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85.xml"/><Relationship Id="rId8" Type="http://schemas.openxmlformats.org/officeDocument/2006/relationships/image" Target="../media/image8.png"/><Relationship Id="rId7" Type="http://schemas.openxmlformats.org/officeDocument/2006/relationships/image" Target="../media/image6.png"/><Relationship Id="rId6" Type="http://schemas.openxmlformats.org/officeDocument/2006/relationships/tags" Target="../tags/tag484.xml"/><Relationship Id="rId5" Type="http://schemas.openxmlformats.org/officeDocument/2006/relationships/tags" Target="../tags/tag483.xml"/><Relationship Id="rId4" Type="http://schemas.openxmlformats.org/officeDocument/2006/relationships/tags" Target="../tags/tag482.xml"/><Relationship Id="rId3" Type="http://schemas.openxmlformats.org/officeDocument/2006/relationships/tags" Target="../tags/tag481.xml"/><Relationship Id="rId2" Type="http://schemas.openxmlformats.org/officeDocument/2006/relationships/tags" Target="../tags/tag480.xml"/><Relationship Id="rId10" Type="http://schemas.openxmlformats.org/officeDocument/2006/relationships/slideLayout" Target="../slideLayouts/slideLayout25.xml"/><Relationship Id="rId1" Type="http://schemas.openxmlformats.org/officeDocument/2006/relationships/tags" Target="../tags/tag47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492.xml"/><Relationship Id="rId7" Type="http://schemas.openxmlformats.org/officeDocument/2006/relationships/image" Target="../media/image6.png"/><Relationship Id="rId6" Type="http://schemas.openxmlformats.org/officeDocument/2006/relationships/tags" Target="../tags/tag491.xml"/><Relationship Id="rId5" Type="http://schemas.openxmlformats.org/officeDocument/2006/relationships/tags" Target="../tags/tag490.xml"/><Relationship Id="rId4" Type="http://schemas.openxmlformats.org/officeDocument/2006/relationships/tags" Target="../tags/tag489.xml"/><Relationship Id="rId3" Type="http://schemas.openxmlformats.org/officeDocument/2006/relationships/tags" Target="../tags/tag488.xml"/><Relationship Id="rId2" Type="http://schemas.openxmlformats.org/officeDocument/2006/relationships/tags" Target="../tags/tag487.xml"/><Relationship Id="rId1" Type="http://schemas.openxmlformats.org/officeDocument/2006/relationships/tags" Target="../tags/tag486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5.xml"/><Relationship Id="rId5" Type="http://schemas.openxmlformats.org/officeDocument/2006/relationships/tags" Target="../tags/tag497.xml"/><Relationship Id="rId4" Type="http://schemas.openxmlformats.org/officeDocument/2006/relationships/tags" Target="../tags/tag496.xml"/><Relationship Id="rId3" Type="http://schemas.openxmlformats.org/officeDocument/2006/relationships/tags" Target="../tags/tag495.xml"/><Relationship Id="rId2" Type="http://schemas.openxmlformats.org/officeDocument/2006/relationships/tags" Target="../tags/tag494.xml"/><Relationship Id="rId1" Type="http://schemas.openxmlformats.org/officeDocument/2006/relationships/tags" Target="../tags/tag49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503.xml"/><Relationship Id="rId6" Type="http://schemas.openxmlformats.org/officeDocument/2006/relationships/image" Target="../media/image9.png"/><Relationship Id="rId5" Type="http://schemas.openxmlformats.org/officeDocument/2006/relationships/tags" Target="../tags/tag502.xml"/><Relationship Id="rId4" Type="http://schemas.openxmlformats.org/officeDocument/2006/relationships/tags" Target="../tags/tag501.xml"/><Relationship Id="rId3" Type="http://schemas.openxmlformats.org/officeDocument/2006/relationships/tags" Target="../tags/tag500.xml"/><Relationship Id="rId2" Type="http://schemas.openxmlformats.org/officeDocument/2006/relationships/tags" Target="../tags/tag499.xml"/><Relationship Id="rId1" Type="http://schemas.openxmlformats.org/officeDocument/2006/relationships/tags" Target="../tags/tag49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08.xml"/><Relationship Id="rId4" Type="http://schemas.openxmlformats.org/officeDocument/2006/relationships/tags" Target="../tags/tag507.xml"/><Relationship Id="rId3" Type="http://schemas.openxmlformats.org/officeDocument/2006/relationships/tags" Target="../tags/tag506.xml"/><Relationship Id="rId2" Type="http://schemas.openxmlformats.org/officeDocument/2006/relationships/tags" Target="../tags/tag505.xml"/><Relationship Id="rId1" Type="http://schemas.openxmlformats.org/officeDocument/2006/relationships/tags" Target="../tags/tag50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514.xml"/><Relationship Id="rId6" Type="http://schemas.openxmlformats.org/officeDocument/2006/relationships/image" Target="../media/image10.png"/><Relationship Id="rId5" Type="http://schemas.openxmlformats.org/officeDocument/2006/relationships/tags" Target="../tags/tag513.xml"/><Relationship Id="rId4" Type="http://schemas.openxmlformats.org/officeDocument/2006/relationships/tags" Target="../tags/tag512.xml"/><Relationship Id="rId3" Type="http://schemas.openxmlformats.org/officeDocument/2006/relationships/tags" Target="../tags/tag511.xml"/><Relationship Id="rId2" Type="http://schemas.openxmlformats.org/officeDocument/2006/relationships/tags" Target="../tags/tag510.xml"/><Relationship Id="rId1" Type="http://schemas.openxmlformats.org/officeDocument/2006/relationships/tags" Target="../tags/tag50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523.xml"/><Relationship Id="rId8" Type="http://schemas.openxmlformats.org/officeDocument/2006/relationships/tags" Target="../tags/tag522.xml"/><Relationship Id="rId7" Type="http://schemas.openxmlformats.org/officeDocument/2006/relationships/tags" Target="../tags/tag521.xml"/><Relationship Id="rId6" Type="http://schemas.openxmlformats.org/officeDocument/2006/relationships/tags" Target="../tags/tag520.xml"/><Relationship Id="rId5" Type="http://schemas.openxmlformats.org/officeDocument/2006/relationships/tags" Target="../tags/tag519.xml"/><Relationship Id="rId4" Type="http://schemas.openxmlformats.org/officeDocument/2006/relationships/tags" Target="../tags/tag518.xml"/><Relationship Id="rId3" Type="http://schemas.openxmlformats.org/officeDocument/2006/relationships/tags" Target="../tags/tag517.xml"/><Relationship Id="rId2" Type="http://schemas.openxmlformats.org/officeDocument/2006/relationships/tags" Target="../tags/tag516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527.xml"/><Relationship Id="rId12" Type="http://schemas.openxmlformats.org/officeDocument/2006/relationships/tags" Target="../tags/tag526.xml"/><Relationship Id="rId11" Type="http://schemas.openxmlformats.org/officeDocument/2006/relationships/tags" Target="../tags/tag525.xml"/><Relationship Id="rId10" Type="http://schemas.openxmlformats.org/officeDocument/2006/relationships/tags" Target="../tags/tag524.xml"/><Relationship Id="rId1" Type="http://schemas.openxmlformats.org/officeDocument/2006/relationships/tags" Target="../tags/tag51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2.xml"/><Relationship Id="rId2" Type="http://schemas.openxmlformats.org/officeDocument/2006/relationships/tags" Target="../tags/tag428.xml"/><Relationship Id="rId1" Type="http://schemas.openxmlformats.org/officeDocument/2006/relationships/tags" Target="../tags/tag42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533.xml"/><Relationship Id="rId6" Type="http://schemas.openxmlformats.org/officeDocument/2006/relationships/image" Target="../media/image11.png"/><Relationship Id="rId5" Type="http://schemas.openxmlformats.org/officeDocument/2006/relationships/tags" Target="../tags/tag532.xml"/><Relationship Id="rId4" Type="http://schemas.openxmlformats.org/officeDocument/2006/relationships/tags" Target="../tags/tag531.xml"/><Relationship Id="rId3" Type="http://schemas.openxmlformats.org/officeDocument/2006/relationships/tags" Target="../tags/tag530.xml"/><Relationship Id="rId2" Type="http://schemas.openxmlformats.org/officeDocument/2006/relationships/tags" Target="../tags/tag529.xml"/><Relationship Id="rId1" Type="http://schemas.openxmlformats.org/officeDocument/2006/relationships/tags" Target="../tags/tag528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38.xml"/><Relationship Id="rId4" Type="http://schemas.openxmlformats.org/officeDocument/2006/relationships/tags" Target="../tags/tag537.xml"/><Relationship Id="rId3" Type="http://schemas.openxmlformats.org/officeDocument/2006/relationships/tags" Target="../tags/tag536.xml"/><Relationship Id="rId2" Type="http://schemas.openxmlformats.org/officeDocument/2006/relationships/tags" Target="../tags/tag535.xml"/><Relationship Id="rId1" Type="http://schemas.openxmlformats.org/officeDocument/2006/relationships/tags" Target="../tags/tag534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544.xml"/><Relationship Id="rId5" Type="http://schemas.openxmlformats.org/officeDocument/2006/relationships/tags" Target="../tags/tag543.xml"/><Relationship Id="rId4" Type="http://schemas.openxmlformats.org/officeDocument/2006/relationships/tags" Target="../tags/tag542.xml"/><Relationship Id="rId3" Type="http://schemas.openxmlformats.org/officeDocument/2006/relationships/tags" Target="../tags/tag541.xml"/><Relationship Id="rId2" Type="http://schemas.openxmlformats.org/officeDocument/2006/relationships/tags" Target="../tags/tag540.xml"/><Relationship Id="rId1" Type="http://schemas.openxmlformats.org/officeDocument/2006/relationships/tags" Target="../tags/tag53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5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5.xml"/><Relationship Id="rId2" Type="http://schemas.openxmlformats.org/officeDocument/2006/relationships/tags" Target="../tags/tag547.xml"/><Relationship Id="rId1" Type="http://schemas.openxmlformats.org/officeDocument/2006/relationships/tags" Target="../tags/tag546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556.xml"/><Relationship Id="rId8" Type="http://schemas.openxmlformats.org/officeDocument/2006/relationships/tags" Target="../tags/tag555.xml"/><Relationship Id="rId7" Type="http://schemas.openxmlformats.org/officeDocument/2006/relationships/tags" Target="../tags/tag554.xml"/><Relationship Id="rId6" Type="http://schemas.openxmlformats.org/officeDocument/2006/relationships/tags" Target="../tags/tag553.xml"/><Relationship Id="rId5" Type="http://schemas.openxmlformats.org/officeDocument/2006/relationships/tags" Target="../tags/tag552.xml"/><Relationship Id="rId4" Type="http://schemas.openxmlformats.org/officeDocument/2006/relationships/tags" Target="../tags/tag551.xml"/><Relationship Id="rId3" Type="http://schemas.openxmlformats.org/officeDocument/2006/relationships/tags" Target="../tags/tag550.xml"/><Relationship Id="rId2" Type="http://schemas.openxmlformats.org/officeDocument/2006/relationships/tags" Target="../tags/tag549.xml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559.xml"/><Relationship Id="rId11" Type="http://schemas.openxmlformats.org/officeDocument/2006/relationships/tags" Target="../tags/tag558.xml"/><Relationship Id="rId10" Type="http://schemas.openxmlformats.org/officeDocument/2006/relationships/tags" Target="../tags/tag557.xml"/><Relationship Id="rId1" Type="http://schemas.openxmlformats.org/officeDocument/2006/relationships/tags" Target="../tags/tag548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7" Type="http://schemas.openxmlformats.org/officeDocument/2006/relationships/slideLayout" Target="../slideLayouts/slideLayout25.xml"/><Relationship Id="rId26" Type="http://schemas.openxmlformats.org/officeDocument/2006/relationships/tags" Target="../tags/tag585.xml"/><Relationship Id="rId25" Type="http://schemas.openxmlformats.org/officeDocument/2006/relationships/tags" Target="../tags/tag584.xml"/><Relationship Id="rId24" Type="http://schemas.openxmlformats.org/officeDocument/2006/relationships/tags" Target="../tags/tag583.xml"/><Relationship Id="rId23" Type="http://schemas.openxmlformats.org/officeDocument/2006/relationships/tags" Target="../tags/tag582.xml"/><Relationship Id="rId22" Type="http://schemas.openxmlformats.org/officeDocument/2006/relationships/tags" Target="../tags/tag581.xml"/><Relationship Id="rId21" Type="http://schemas.openxmlformats.org/officeDocument/2006/relationships/tags" Target="../tags/tag580.xml"/><Relationship Id="rId20" Type="http://schemas.openxmlformats.org/officeDocument/2006/relationships/tags" Target="../tags/tag579.xml"/><Relationship Id="rId2" Type="http://schemas.openxmlformats.org/officeDocument/2006/relationships/tags" Target="../tags/tag561.xml"/><Relationship Id="rId19" Type="http://schemas.openxmlformats.org/officeDocument/2006/relationships/tags" Target="../tags/tag578.xml"/><Relationship Id="rId18" Type="http://schemas.openxmlformats.org/officeDocument/2006/relationships/tags" Target="../tags/tag577.xml"/><Relationship Id="rId17" Type="http://schemas.openxmlformats.org/officeDocument/2006/relationships/tags" Target="../tags/tag576.xml"/><Relationship Id="rId16" Type="http://schemas.openxmlformats.org/officeDocument/2006/relationships/tags" Target="../tags/tag575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tags" Target="../tags/tag560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593.xml"/><Relationship Id="rId7" Type="http://schemas.openxmlformats.org/officeDocument/2006/relationships/tags" Target="../tags/tag592.xml"/><Relationship Id="rId6" Type="http://schemas.openxmlformats.org/officeDocument/2006/relationships/tags" Target="../tags/tag591.xml"/><Relationship Id="rId5" Type="http://schemas.openxmlformats.org/officeDocument/2006/relationships/tags" Target="../tags/tag590.xml"/><Relationship Id="rId4" Type="http://schemas.openxmlformats.org/officeDocument/2006/relationships/tags" Target="../tags/tag589.xml"/><Relationship Id="rId3" Type="http://schemas.openxmlformats.org/officeDocument/2006/relationships/tags" Target="../tags/tag588.xml"/><Relationship Id="rId2" Type="http://schemas.openxmlformats.org/officeDocument/2006/relationships/tags" Target="../tags/tag587.xml"/><Relationship Id="rId1" Type="http://schemas.openxmlformats.org/officeDocument/2006/relationships/tags" Target="../tags/tag586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599.xml"/><Relationship Id="rId8" Type="http://schemas.openxmlformats.org/officeDocument/2006/relationships/tags" Target="../tags/tag598.xml"/><Relationship Id="rId7" Type="http://schemas.openxmlformats.org/officeDocument/2006/relationships/image" Target="../media/image15.jpeg"/><Relationship Id="rId6" Type="http://schemas.openxmlformats.org/officeDocument/2006/relationships/tags" Target="../tags/tag597.xml"/><Relationship Id="rId5" Type="http://schemas.openxmlformats.org/officeDocument/2006/relationships/image" Target="../media/image14.jpeg"/><Relationship Id="rId4" Type="http://schemas.openxmlformats.org/officeDocument/2006/relationships/tags" Target="../tags/tag596.xml"/><Relationship Id="rId3" Type="http://schemas.openxmlformats.org/officeDocument/2006/relationships/image" Target="../media/image13.jpeg"/><Relationship Id="rId2" Type="http://schemas.openxmlformats.org/officeDocument/2006/relationships/tags" Target="../tags/tag595.xml"/><Relationship Id="rId16" Type="http://schemas.openxmlformats.org/officeDocument/2006/relationships/slideLayout" Target="../slideLayouts/slideLayout25.xml"/><Relationship Id="rId15" Type="http://schemas.openxmlformats.org/officeDocument/2006/relationships/tags" Target="../tags/tag605.xml"/><Relationship Id="rId14" Type="http://schemas.openxmlformats.org/officeDocument/2006/relationships/tags" Target="../tags/tag604.xml"/><Relationship Id="rId13" Type="http://schemas.openxmlformats.org/officeDocument/2006/relationships/tags" Target="../tags/tag603.xml"/><Relationship Id="rId12" Type="http://schemas.openxmlformats.org/officeDocument/2006/relationships/tags" Target="../tags/tag602.xml"/><Relationship Id="rId11" Type="http://schemas.openxmlformats.org/officeDocument/2006/relationships/tags" Target="../tags/tag601.xml"/><Relationship Id="rId10" Type="http://schemas.openxmlformats.org/officeDocument/2006/relationships/tags" Target="../tags/tag600.xml"/><Relationship Id="rId1" Type="http://schemas.openxmlformats.org/officeDocument/2006/relationships/tags" Target="../tags/tag594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" Type="http://schemas.openxmlformats.org/officeDocument/2006/relationships/tags" Target="../tags/tag60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34.xml"/><Relationship Id="rId5" Type="http://schemas.openxmlformats.org/officeDocument/2006/relationships/tags" Target="../tags/tag433.xml"/><Relationship Id="rId4" Type="http://schemas.openxmlformats.org/officeDocument/2006/relationships/tags" Target="../tags/tag432.xml"/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" Type="http://schemas.openxmlformats.org/officeDocument/2006/relationships/tags" Target="../tags/tag429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16.xml"/><Relationship Id="rId2" Type="http://schemas.openxmlformats.org/officeDocument/2006/relationships/tags" Target="../tags/tag615.xml"/><Relationship Id="rId1" Type="http://schemas.openxmlformats.org/officeDocument/2006/relationships/tags" Target="../tags/tag61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hemeOverride" Target="../theme/themeOverride6.xml"/><Relationship Id="rId2" Type="http://schemas.openxmlformats.org/officeDocument/2006/relationships/tags" Target="../tags/tag618.xml"/><Relationship Id="rId1" Type="http://schemas.openxmlformats.org/officeDocument/2006/relationships/tags" Target="../tags/tag61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40.xml"/><Relationship Id="rId5" Type="http://schemas.openxmlformats.org/officeDocument/2006/relationships/tags" Target="../tags/tag439.xml"/><Relationship Id="rId4" Type="http://schemas.openxmlformats.org/officeDocument/2006/relationships/tags" Target="../tags/tag438.xml"/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" Type="http://schemas.openxmlformats.org/officeDocument/2006/relationships/tags" Target="../tags/tag43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46.xml"/><Relationship Id="rId5" Type="http://schemas.openxmlformats.org/officeDocument/2006/relationships/tags" Target="../tags/tag445.xml"/><Relationship Id="rId4" Type="http://schemas.openxmlformats.org/officeDocument/2006/relationships/tags" Target="../tags/tag444.xml"/><Relationship Id="rId3" Type="http://schemas.openxmlformats.org/officeDocument/2006/relationships/tags" Target="../tags/tag443.xml"/><Relationship Id="rId2" Type="http://schemas.openxmlformats.org/officeDocument/2006/relationships/tags" Target="../tags/tag442.xml"/><Relationship Id="rId1" Type="http://schemas.openxmlformats.org/officeDocument/2006/relationships/tags" Target="../tags/tag44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3.xml"/><Relationship Id="rId2" Type="http://schemas.openxmlformats.org/officeDocument/2006/relationships/tags" Target="../tags/tag448.xml"/><Relationship Id="rId1" Type="http://schemas.openxmlformats.org/officeDocument/2006/relationships/tags" Target="../tags/tag44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5.xml"/><Relationship Id="rId4" Type="http://schemas.openxmlformats.org/officeDocument/2006/relationships/tags" Target="../tags/tag452.xml"/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tags" Target="../tags/tag449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5.xml"/><Relationship Id="rId5" Type="http://schemas.openxmlformats.org/officeDocument/2006/relationships/tags" Target="../tags/tag456.xml"/><Relationship Id="rId4" Type="http://schemas.openxmlformats.org/officeDocument/2006/relationships/image" Target="../media/image4.png"/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" Type="http://schemas.openxmlformats.org/officeDocument/2006/relationships/tags" Target="../tags/tag45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4.xml"/><Relationship Id="rId2" Type="http://schemas.openxmlformats.org/officeDocument/2006/relationships/tags" Target="../tags/tag458.xml"/><Relationship Id="rId1" Type="http://schemas.openxmlformats.org/officeDocument/2006/relationships/tags" Target="../tags/tag4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数据类型转换与运算符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方法入门</a:t>
            </a:r>
            <a:endParaRPr lang="zh-CN" altLang="en-US" dirty="0"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入门基础</a:t>
            </a:r>
            <a:endParaRPr lang="zh-CN" altLang="en-US" dirty="0"/>
          </a:p>
        </p:txBody>
      </p:sp>
      <p:sp>
        <p:nvSpPr>
          <p:cNvPr id="8" name="矩形: 圆角 7"/>
          <p:cNvSpPr/>
          <p:nvPr>
            <p:custDataLst>
              <p:tags r:id="rId3"/>
            </p:custDataLst>
          </p:nvPr>
        </p:nvSpPr>
        <p:spPr>
          <a:xfrm>
            <a:off x="767080" y="2814320"/>
            <a:ext cx="1810385" cy="452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lstStyle/>
          <a:p>
            <a:pPr algn="ctr"/>
            <a:r>
              <a:rPr lang="zh-CN" altLang="en-US" dirty="0">
                <a:solidFill>
                  <a:schemeClr val="bg2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主讲：寻俊杰</a:t>
            </a:r>
            <a:endParaRPr lang="zh-CN" altLang="en-US" dirty="0">
              <a:solidFill>
                <a:schemeClr val="bg2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ángulo 5"/>
          <p:cNvSpPr/>
          <p:nvPr>
            <p:custDataLst>
              <p:tags r:id="rId1"/>
            </p:custDataLst>
          </p:nvPr>
        </p:nvSpPr>
        <p:spPr>
          <a:xfrm>
            <a:off x="724477" y="6214516"/>
            <a:ext cx="720000" cy="36000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_tradnl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</a:endParaRPr>
          </a:p>
        </p:txBody>
      </p:sp>
      <p:grpSp>
        <p:nvGrpSpPr>
          <p:cNvPr id="26" name="组合 25"/>
          <p:cNvGrpSpPr/>
          <p:nvPr>
            <p:custDataLst>
              <p:tags r:id="rId2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28" name="直接连接符 27"/>
            <p:cNvCxnSpPr/>
            <p:nvPr>
              <p:custDataLst>
                <p:tags r:id="rId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4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608399" y="265165"/>
            <a:ext cx="1676400" cy="343235"/>
          </a:xfrm>
          <a:prstGeom prst="rect">
            <a:avLst/>
          </a:prstGeom>
          <a:noFill/>
        </p:spPr>
        <p:txBody>
          <a:bodyPr vert="horz" wrap="square" lIns="90000" rIns="9000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charset="-122"/>
              </a:rPr>
              <a:t>KING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charset="-122"/>
              </a:rPr>
              <a:t>SOFT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45" y="1753870"/>
            <a:ext cx="10175875" cy="33870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81195" y="923925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800"/>
              <a:t>算数运算符</a:t>
            </a:r>
            <a:endParaRPr lang="zh-CN" altLang="en-US" sz="4800"/>
          </a:p>
        </p:txBody>
      </p:sp>
      <p:sp>
        <p:nvSpPr>
          <p:cNvPr id="2" name="文本框 1"/>
          <p:cNvSpPr txBox="1"/>
          <p:nvPr/>
        </p:nvSpPr>
        <p:spPr>
          <a:xfrm>
            <a:off x="1053465" y="5393055"/>
            <a:ext cx="8013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注：在生活中数算运算是这样写的： </a:t>
            </a:r>
            <a:r>
              <a:rPr lang="en-US" altLang="zh-CN">
                <a:solidFill>
                  <a:srgbClr val="FF0000"/>
                </a:solidFill>
              </a:rPr>
              <a:t>1+1=2</a:t>
            </a:r>
            <a:r>
              <a:rPr lang="zh-CN" altLang="en-US">
                <a:solidFill>
                  <a:srgbClr val="FF0000"/>
                </a:solidFill>
              </a:rPr>
              <a:t>，在计算系统中写法：</a:t>
            </a:r>
            <a:r>
              <a:rPr lang="en-US" altLang="zh-CN">
                <a:solidFill>
                  <a:srgbClr val="FF0000"/>
                </a:solidFill>
              </a:rPr>
              <a:t>int i=1+1;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5124450" cy="68580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2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: 圆角 13"/>
          <p:cNvSpPr/>
          <p:nvPr userDrawn="1">
            <p:custDataLst>
              <p:tags r:id="rId3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57200" y="605482"/>
            <a:ext cx="11277600" cy="56441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5"/>
            </p:custDataLst>
          </p:nvPr>
        </p:nvSpPr>
        <p:spPr>
          <a:xfrm>
            <a:off x="457200" y="605790"/>
            <a:ext cx="4077335" cy="10210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1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kumimoji="0" lang="zh-CN" altLang="en-US" sz="40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案例一</a:t>
            </a:r>
            <a:endParaRPr kumimoji="0" lang="zh-CN" altLang="en-US" sz="40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10800000">
            <a:off x="10087100" y="1253992"/>
            <a:ext cx="869950" cy="7469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06550" y="2892425"/>
            <a:ext cx="5398135" cy="249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public class HelloWord {</a:t>
            </a:r>
            <a:endParaRPr lang="zh-CN" altLang="en-US"/>
          </a:p>
          <a:p>
            <a:pPr algn="l"/>
            <a:r>
              <a:rPr lang="zh-CN" altLang="en-US"/>
              <a:t>    public static void main(String[] args) {</a:t>
            </a:r>
            <a:endParaRPr lang="zh-CN" altLang="en-US"/>
          </a:p>
          <a:p>
            <a:pPr algn="l"/>
            <a:r>
              <a:rPr lang="zh-CN" altLang="en-US"/>
              <a:t>         int i = 1234;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//计算结果是1000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System.out.println(i/1000*1000);</a:t>
            </a:r>
            <a:endParaRPr lang="zh-CN" altLang="en-US"/>
          </a:p>
          <a:p>
            <a:pPr algn="l"/>
            <a:r>
              <a:rPr lang="zh-CN" altLang="en-US"/>
              <a:t>       }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06550" y="1525270"/>
            <a:ext cx="7663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600"/>
              <a:t>对整数进行运算</a:t>
            </a:r>
            <a:r>
              <a:rPr lang="en-US" altLang="zh-CN" sz="3600"/>
              <a:t>，无论怎么计算</a:t>
            </a:r>
            <a:r>
              <a:rPr lang="zh-CN" altLang="en-US" sz="3600"/>
              <a:t>，</a:t>
            </a:r>
            <a:r>
              <a:rPr lang="en-US" altLang="zh-CN" sz="3600"/>
              <a:t>也不会得到小数。</a:t>
            </a:r>
            <a:endParaRPr lang="en-US" altLang="zh-CN" sz="3600"/>
          </a:p>
        </p:txBody>
      </p:sp>
      <p:sp>
        <p:nvSpPr>
          <p:cNvPr id="7" name="矩形 6"/>
          <p:cNvSpPr/>
          <p:nvPr/>
        </p:nvSpPr>
        <p:spPr>
          <a:xfrm>
            <a:off x="7466330" y="2892425"/>
            <a:ext cx="325882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1.234=1234/1000;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466330" y="4756785"/>
            <a:ext cx="325882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1000=1*1000;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466330" y="3824605"/>
            <a:ext cx="325882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1=(int)1.234;</a:t>
            </a:r>
            <a:endParaRPr lang="en-US" altLang="zh-CN"/>
          </a:p>
        </p:txBody>
      </p:sp>
      <p:sp>
        <p:nvSpPr>
          <p:cNvPr id="13" name="下箭头 12"/>
          <p:cNvSpPr/>
          <p:nvPr/>
        </p:nvSpPr>
        <p:spPr>
          <a:xfrm>
            <a:off x="8875395" y="3572510"/>
            <a:ext cx="479425" cy="20066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8875395" y="4556125"/>
            <a:ext cx="479425" cy="20066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8140065" y="-1270"/>
            <a:ext cx="4052146" cy="68580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2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: 圆角 13"/>
          <p:cNvSpPr/>
          <p:nvPr userDrawn="1">
            <p:custDataLst>
              <p:tags r:id="rId3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57200" y="605482"/>
            <a:ext cx="11277600" cy="56441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5"/>
            </p:custDataLst>
          </p:nvPr>
        </p:nvSpPr>
        <p:spPr>
          <a:xfrm>
            <a:off x="763270" y="711200"/>
            <a:ext cx="4077335" cy="10210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1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kumimoji="0" lang="zh-CN" altLang="en-US" sz="40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案例二</a:t>
            </a:r>
            <a:endParaRPr kumimoji="0" lang="zh-CN" altLang="en-US" sz="40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10800000">
            <a:off x="10087100" y="1253992"/>
            <a:ext cx="869950" cy="74693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93495" y="1613535"/>
            <a:ext cx="96634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算术运算符的运算规则是：</a:t>
            </a:r>
            <a:r>
              <a:rPr lang="zh-CN" altLang="en-US" sz="2800">
                <a:solidFill>
                  <a:srgbClr val="00B050"/>
                </a:solidFill>
              </a:rPr>
              <a:t>有</a:t>
            </a:r>
            <a:r>
              <a:rPr lang="zh-CN" altLang="en-US" sz="2800">
                <a:solidFill>
                  <a:srgbClr val="00B050"/>
                </a:solidFill>
              </a:rPr>
              <a:t>括号先括号</a:t>
            </a:r>
            <a:r>
              <a:rPr lang="en-US" altLang="zh-CN" sz="2800">
                <a:solidFill>
                  <a:srgbClr val="00B050"/>
                </a:solidFill>
              </a:rPr>
              <a:t>”()”</a:t>
            </a:r>
            <a:r>
              <a:rPr lang="zh-CN" altLang="en-US" sz="2800">
                <a:solidFill>
                  <a:srgbClr val="00B050"/>
                </a:solidFill>
              </a:rPr>
              <a:t>，没括号</a:t>
            </a:r>
            <a:r>
              <a:rPr lang="zh-CN" altLang="en-US" sz="2800">
                <a:solidFill>
                  <a:srgbClr val="00B050"/>
                </a:solidFill>
                <a:sym typeface="+mn-ea"/>
              </a:rPr>
              <a:t>先乘除</a:t>
            </a:r>
            <a:r>
              <a:rPr lang="en-US" altLang="zh-CN" sz="2800">
                <a:solidFill>
                  <a:srgbClr val="00B050"/>
                </a:solidFill>
                <a:sym typeface="+mn-ea"/>
              </a:rPr>
              <a:t>(*,/,%)</a:t>
            </a:r>
            <a:r>
              <a:rPr lang="zh-CN" altLang="en-US" sz="2800">
                <a:solidFill>
                  <a:srgbClr val="00B050"/>
                </a:solidFill>
                <a:sym typeface="+mn-ea"/>
              </a:rPr>
              <a:t>后加减</a:t>
            </a:r>
            <a:r>
              <a:rPr lang="en-US" altLang="zh-CN" sz="2800">
                <a:solidFill>
                  <a:srgbClr val="00B050"/>
                </a:solidFill>
                <a:sym typeface="+mn-ea"/>
              </a:rPr>
              <a:t>(+,-)</a:t>
            </a:r>
            <a:r>
              <a:rPr lang="zh-CN" altLang="en-US" sz="2800">
                <a:solidFill>
                  <a:srgbClr val="00B050"/>
                </a:solidFill>
                <a:sym typeface="+mn-ea"/>
              </a:rPr>
              <a:t>，同一等级从左到右</a:t>
            </a:r>
            <a:r>
              <a:rPr lang="zh-CN" altLang="en-US" sz="2800">
                <a:sym typeface="+mn-ea"/>
              </a:rPr>
              <a:t>。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31190" y="2997200"/>
            <a:ext cx="4342130" cy="293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public static void main(String[] args) {</a:t>
            </a:r>
            <a:endParaRPr lang="zh-CN" altLang="en-US"/>
          </a:p>
          <a:p>
            <a:pPr algn="l"/>
            <a:r>
              <a:rPr lang="zh-CN" altLang="en-US"/>
              <a:t>    int a=4+(5+16)/3*2%4</a:t>
            </a:r>
            <a:r>
              <a:rPr lang="en-US" altLang="zh-CN"/>
              <a:t>-4</a:t>
            </a:r>
            <a:r>
              <a:rPr lang="zh-CN" altLang="en-US"/>
              <a:t>;</a:t>
            </a:r>
            <a:endParaRPr lang="zh-CN" altLang="en-US"/>
          </a:p>
          <a:p>
            <a:pPr algn="l"/>
            <a:r>
              <a:rPr lang="zh-CN" altLang="en-US"/>
              <a:t>    System.out.println(</a:t>
            </a:r>
            <a:r>
              <a:rPr lang="en-US" altLang="zh-CN"/>
              <a:t>“a=”+</a:t>
            </a:r>
            <a:r>
              <a:rPr lang="zh-CN" altLang="en-US"/>
              <a:t>a);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502015" y="2997200"/>
            <a:ext cx="1332865" cy="699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7*2=14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5342255" y="2997200"/>
            <a:ext cx="1332865" cy="699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5+16=21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917690" y="2997200"/>
            <a:ext cx="1332865" cy="699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21/3=7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086975" y="2997200"/>
            <a:ext cx="1332865" cy="699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14%4=2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5342255" y="4175125"/>
            <a:ext cx="1332865" cy="699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4+2=6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6917690" y="4175125"/>
            <a:ext cx="1332865" cy="699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6-4=2</a:t>
            </a:r>
            <a:endParaRPr lang="en-US" altLang="zh-CN"/>
          </a:p>
        </p:txBody>
      </p:sp>
      <p:sp>
        <p:nvSpPr>
          <p:cNvPr id="31" name="右箭头 30"/>
          <p:cNvSpPr/>
          <p:nvPr/>
        </p:nvSpPr>
        <p:spPr>
          <a:xfrm>
            <a:off x="6675120" y="3260725"/>
            <a:ext cx="133985" cy="172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8250555" y="3260725"/>
            <a:ext cx="133985" cy="172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9834880" y="3260725"/>
            <a:ext cx="133985" cy="172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直角上箭头 35"/>
          <p:cNvSpPr/>
          <p:nvPr/>
        </p:nvSpPr>
        <p:spPr>
          <a:xfrm rot="10800000">
            <a:off x="5913120" y="3897630"/>
            <a:ext cx="4533900" cy="2203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6675120" y="4438650"/>
            <a:ext cx="133985" cy="172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5253990"/>
            <a:ext cx="3676650" cy="676275"/>
          </a:xfrm>
          <a:prstGeom prst="rect">
            <a:avLst/>
          </a:prstGeom>
        </p:spPr>
      </p:pic>
      <p:sp>
        <p:nvSpPr>
          <p:cNvPr id="39" name="右箭头 38"/>
          <p:cNvSpPr/>
          <p:nvPr/>
        </p:nvSpPr>
        <p:spPr>
          <a:xfrm>
            <a:off x="5222875" y="5438775"/>
            <a:ext cx="1370965" cy="306705"/>
          </a:xfrm>
          <a:prstGeom prst="rightArrow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8140065" y="-1270"/>
            <a:ext cx="4052146" cy="68580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2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: 圆角 13"/>
          <p:cNvSpPr/>
          <p:nvPr userDrawn="1">
            <p:custDataLst>
              <p:tags r:id="rId3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57200" y="605482"/>
            <a:ext cx="11277600" cy="56441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5"/>
            </p:custDataLst>
          </p:nvPr>
        </p:nvSpPr>
        <p:spPr>
          <a:xfrm>
            <a:off x="6918960" y="711200"/>
            <a:ext cx="4077335" cy="10210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1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kumimoji="0" lang="zh-CN" altLang="en-US" sz="40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案例三</a:t>
            </a:r>
            <a:endParaRPr kumimoji="0" lang="zh-CN" altLang="en-US" sz="40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10800000">
            <a:off x="10087100" y="1253992"/>
            <a:ext cx="869950" cy="74693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97890" y="1826895"/>
            <a:ext cx="1638935" cy="56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i++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987675" y="1826895"/>
            <a:ext cx="2041525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i=i+1;</a:t>
            </a:r>
            <a:endParaRPr lang="en-US" altLang="zh-CN"/>
          </a:p>
        </p:txBody>
      </p:sp>
      <p:sp>
        <p:nvSpPr>
          <p:cNvPr id="11" name="等于号 10"/>
          <p:cNvSpPr/>
          <p:nvPr/>
        </p:nvSpPr>
        <p:spPr>
          <a:xfrm>
            <a:off x="2575560" y="1999615"/>
            <a:ext cx="383540" cy="22034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7890" y="2634615"/>
            <a:ext cx="1638935" cy="56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++i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987675" y="2616835"/>
            <a:ext cx="2041525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i=1+i;</a:t>
            </a:r>
            <a:endParaRPr lang="en-US" altLang="zh-CN"/>
          </a:p>
        </p:txBody>
      </p:sp>
      <p:sp>
        <p:nvSpPr>
          <p:cNvPr id="15" name="等于号 14"/>
          <p:cNvSpPr/>
          <p:nvPr/>
        </p:nvSpPr>
        <p:spPr>
          <a:xfrm>
            <a:off x="2575560" y="2789555"/>
            <a:ext cx="383540" cy="22034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7890" y="3372485"/>
            <a:ext cx="1638935" cy="56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i--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987675" y="3372485"/>
            <a:ext cx="2041525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i=i-1;</a:t>
            </a:r>
            <a:endParaRPr lang="en-US" altLang="zh-CN"/>
          </a:p>
        </p:txBody>
      </p:sp>
      <p:sp>
        <p:nvSpPr>
          <p:cNvPr id="18" name="等于号 17"/>
          <p:cNvSpPr/>
          <p:nvPr/>
        </p:nvSpPr>
        <p:spPr>
          <a:xfrm>
            <a:off x="2575560" y="3545205"/>
            <a:ext cx="383540" cy="22034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7890" y="4180205"/>
            <a:ext cx="1638935" cy="56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--i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2987675" y="4162425"/>
            <a:ext cx="2041525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i=i-1;</a:t>
            </a:r>
            <a:endParaRPr lang="en-US" altLang="zh-CN"/>
          </a:p>
        </p:txBody>
      </p:sp>
      <p:sp>
        <p:nvSpPr>
          <p:cNvPr id="21" name="等于号 20"/>
          <p:cNvSpPr/>
          <p:nvPr/>
        </p:nvSpPr>
        <p:spPr>
          <a:xfrm>
            <a:off x="2575560" y="4335145"/>
            <a:ext cx="383540" cy="22034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1350" y="1732280"/>
            <a:ext cx="47904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变量在独立运算时， 前++ 和 后++ 没有区别。</a:t>
            </a:r>
            <a:endParaRPr lang="zh-CN" altLang="en-US" sz="2800"/>
          </a:p>
          <a:p>
            <a:pPr algn="l"/>
            <a:endParaRPr lang="zh-CN" altLang="en-US" sz="2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4940" y="3115945"/>
            <a:ext cx="5763895" cy="215392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8140065" y="-1270"/>
            <a:ext cx="4052146" cy="68580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矩形: 圆角 28"/>
          <p:cNvSpPr/>
          <p:nvPr userDrawn="1">
            <p:custDataLst>
              <p:tags r:id="rId2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: 圆角 13"/>
          <p:cNvSpPr/>
          <p:nvPr userDrawn="1">
            <p:custDataLst>
              <p:tags r:id="rId3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57200" y="605482"/>
            <a:ext cx="11277600" cy="564411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5"/>
            </p:custDataLst>
          </p:nvPr>
        </p:nvSpPr>
        <p:spPr>
          <a:xfrm>
            <a:off x="457200" y="605790"/>
            <a:ext cx="4077335" cy="10210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1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kumimoji="0" lang="zh-CN" altLang="en-US" sz="40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案例四</a:t>
            </a:r>
            <a:endParaRPr kumimoji="0" lang="zh-CN" altLang="en-US" sz="40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10800000">
            <a:off x="10087100" y="1253992"/>
            <a:ext cx="869950" cy="74693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14120" y="3135630"/>
            <a:ext cx="1638935" cy="56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 i=1</a:t>
            </a:r>
            <a:r>
              <a:rPr lang="zh-CN" altLang="en-US"/>
              <a:t>，</a:t>
            </a:r>
            <a:r>
              <a:rPr lang="en-US" altLang="zh-CN"/>
              <a:t>j;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303905" y="3135630"/>
            <a:ext cx="2041525" cy="584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j=i++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123940" y="17887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42695" y="1632585"/>
            <a:ext cx="83172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当</a:t>
            </a:r>
            <a:r>
              <a:rPr lang="en-US" altLang="zh-CN" sz="2800"/>
              <a:t>++</a:t>
            </a:r>
            <a:r>
              <a:rPr lang="zh-CN" altLang="en-US" sz="2800"/>
              <a:t>或者</a:t>
            </a:r>
            <a:r>
              <a:rPr lang="en-US" altLang="zh-CN" sz="2800"/>
              <a:t>--</a:t>
            </a:r>
            <a:r>
              <a:rPr lang="zh-CN" altLang="en-US" sz="2800"/>
              <a:t>和其他变量一起运算是，自增自减号在前和在后就会产生不同的值。</a:t>
            </a:r>
            <a:endParaRPr lang="zh-CN" altLang="en-US" sz="2800"/>
          </a:p>
          <a:p>
            <a:pPr algn="l"/>
            <a:r>
              <a:rPr lang="zh-CN" altLang="en-US" sz="2800"/>
              <a:t>如下：</a:t>
            </a:r>
            <a:endParaRPr lang="zh-CN" altLang="en-US" sz="2800"/>
          </a:p>
        </p:txBody>
      </p:sp>
      <p:sp>
        <p:nvSpPr>
          <p:cNvPr id="12" name="矩形 11"/>
          <p:cNvSpPr/>
          <p:nvPr/>
        </p:nvSpPr>
        <p:spPr>
          <a:xfrm>
            <a:off x="5664200" y="3135630"/>
            <a:ext cx="2041525" cy="58420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j=1,i=2</a:t>
            </a:r>
            <a:endParaRPr lang="en-US" altLang="zh-CN"/>
          </a:p>
        </p:txBody>
      </p:sp>
      <p:sp>
        <p:nvSpPr>
          <p:cNvPr id="22" name="右箭头 21"/>
          <p:cNvSpPr/>
          <p:nvPr/>
        </p:nvSpPr>
        <p:spPr>
          <a:xfrm>
            <a:off x="2853055" y="3313430"/>
            <a:ext cx="278130" cy="21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345430" y="3322320"/>
            <a:ext cx="278130" cy="2108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14120" y="3895090"/>
            <a:ext cx="1638935" cy="56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 i=1</a:t>
            </a:r>
            <a:r>
              <a:rPr lang="zh-CN" altLang="en-US"/>
              <a:t>，</a:t>
            </a:r>
            <a:r>
              <a:rPr lang="en-US" altLang="zh-CN"/>
              <a:t>j;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303905" y="3895090"/>
            <a:ext cx="2041525" cy="584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j=++i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5664200" y="3895090"/>
            <a:ext cx="2041525" cy="58420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j=2,i=2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1214120" y="4661535"/>
            <a:ext cx="1638935" cy="56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 i=1</a:t>
            </a:r>
            <a:r>
              <a:rPr lang="zh-CN" altLang="en-US"/>
              <a:t>，</a:t>
            </a:r>
            <a:r>
              <a:rPr lang="en-US" altLang="zh-CN"/>
              <a:t>j;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3303905" y="4652010"/>
            <a:ext cx="2041525" cy="584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j=i--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664200" y="4652010"/>
            <a:ext cx="2041525" cy="58420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j=1,i=0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1214120" y="5409565"/>
            <a:ext cx="1638935" cy="56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 i=1</a:t>
            </a:r>
            <a:r>
              <a:rPr lang="zh-CN" altLang="en-US"/>
              <a:t>，</a:t>
            </a:r>
            <a:r>
              <a:rPr lang="en-US" altLang="zh-CN"/>
              <a:t>j;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3303905" y="5409565"/>
            <a:ext cx="2041525" cy="584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j=--i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5664200" y="5409565"/>
            <a:ext cx="2041525" cy="58420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j=0,i=0</a:t>
            </a:r>
            <a:endParaRPr lang="en-US" altLang="zh-CN"/>
          </a:p>
        </p:txBody>
      </p:sp>
      <p:sp>
        <p:nvSpPr>
          <p:cNvPr id="38" name="右箭头 37"/>
          <p:cNvSpPr/>
          <p:nvPr/>
        </p:nvSpPr>
        <p:spPr>
          <a:xfrm>
            <a:off x="2853055" y="4081780"/>
            <a:ext cx="278130" cy="21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2853055" y="5587365"/>
            <a:ext cx="278130" cy="21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2853055" y="4829810"/>
            <a:ext cx="278130" cy="21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5345430" y="4072890"/>
            <a:ext cx="278130" cy="2108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5345430" y="4838700"/>
            <a:ext cx="278130" cy="2108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5345430" y="5596255"/>
            <a:ext cx="278130" cy="2108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002905" y="3135630"/>
            <a:ext cx="3192145" cy="56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(j=i)(i=i+1)</a:t>
            </a:r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8002905" y="3895090"/>
            <a:ext cx="3192145" cy="56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(i=i+1)</a:t>
            </a:r>
            <a:r>
              <a:rPr lang="zh-CN" altLang="en-US"/>
              <a:t>（</a:t>
            </a:r>
            <a:r>
              <a:rPr lang="en-US" altLang="zh-CN"/>
              <a:t>j=i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002905" y="4652010"/>
            <a:ext cx="3192145" cy="56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(j=i)(i=i-1)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002905" y="5419090"/>
            <a:ext cx="3192145" cy="56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(i=i-1)</a:t>
            </a:r>
            <a:r>
              <a:rPr lang="en-US" altLang="zh-CN">
                <a:sym typeface="+mn-ea"/>
              </a:rPr>
              <a:t>(j=i)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 userDrawn="1">
            <p:custDataLst>
              <p:tags r:id="rId1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: 圆角 13"/>
          <p:cNvSpPr/>
          <p:nvPr userDrawn="1">
            <p:custDataLst>
              <p:tags r:id="rId2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457200" y="1605915"/>
            <a:ext cx="11277600" cy="23641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public static void main(String[] args){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System.out.println("5+5="+5+5);//输出5+5=55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System.out.println(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"a"+"b"</a:t>
            </a:r>
            <a:r>
              <a:rPr lang="zh-CN" altLang="en-US" sz="2800">
                <a:solidFill>
                  <a:schemeClr val="tx1"/>
                </a:solidFill>
              </a:rPr>
              <a:t>);</a:t>
            </a:r>
            <a:r>
              <a:rPr lang="en-US" altLang="zh-CN" sz="2800">
                <a:solidFill>
                  <a:schemeClr val="tx1"/>
                </a:solidFill>
              </a:rPr>
              <a:t>//</a:t>
            </a:r>
            <a:r>
              <a:rPr lang="zh-CN" altLang="en-US" sz="2800">
                <a:solidFill>
                  <a:schemeClr val="tx1"/>
                </a:solidFill>
              </a:rPr>
              <a:t>输出 </a:t>
            </a:r>
            <a:r>
              <a:rPr lang="en-US" altLang="zh-CN" sz="2800">
                <a:solidFill>
                  <a:schemeClr val="tx1"/>
                </a:solidFill>
              </a:rPr>
              <a:t>ab</a:t>
            </a:r>
            <a:r>
              <a:rPr lang="en-US" altLang="zh-CN" sz="2800">
                <a:solidFill>
                  <a:schemeClr val="tx1"/>
                </a:solidFill>
              </a:rPr>
              <a:t>;</a:t>
            </a:r>
            <a:endParaRPr lang="zh-CN" altLang="en-US" sz="2800">
              <a:solidFill>
                <a:schemeClr val="tx1"/>
              </a:solidFill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}</a:t>
            </a:r>
            <a:endParaRPr kumimoji="1"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5670" y="4270375"/>
            <a:ext cx="103606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1.</a:t>
            </a:r>
            <a:r>
              <a:rPr lang="zh-CN" altLang="en-US" sz="3200"/>
              <a:t>+ 符号在遇到字符串的时候，表示连接、拼接的含义。</a:t>
            </a:r>
            <a:endParaRPr lang="zh-CN" altLang="en-US" sz="3200"/>
          </a:p>
          <a:p>
            <a:pPr algn="l"/>
            <a:r>
              <a:rPr lang="en-US" altLang="zh-CN" sz="3200"/>
              <a:t>2."a"+"b"的结果是“ab“。</a:t>
            </a:r>
            <a:endParaRPr lang="en-US" altLang="zh-CN" sz="3200"/>
          </a:p>
          <a:p>
            <a:pPr algn="l"/>
            <a:endParaRPr lang="en-US" altLang="zh-CN" sz="3200"/>
          </a:p>
          <a:p>
            <a:pPr algn="l"/>
            <a:endParaRPr lang="en-US" altLang="zh-CN" sz="3200"/>
          </a:p>
        </p:txBody>
      </p:sp>
      <p:sp>
        <p:nvSpPr>
          <p:cNvPr id="7" name="Title 6"/>
          <p:cNvSpPr txBox="1"/>
          <p:nvPr>
            <p:custDataLst>
              <p:tags r:id="rId4"/>
            </p:custDataLst>
          </p:nvPr>
        </p:nvSpPr>
        <p:spPr>
          <a:xfrm>
            <a:off x="4057015" y="172720"/>
            <a:ext cx="4077335" cy="10210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ctr" anchorCtr="1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kumimoji="0" lang="zh-CN" altLang="en-US" sz="40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案例五</a:t>
            </a:r>
            <a:endParaRPr kumimoji="0" altLang="zh-CN" sz="40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ángulo 5"/>
          <p:cNvSpPr/>
          <p:nvPr>
            <p:custDataLst>
              <p:tags r:id="rId1"/>
            </p:custDataLst>
          </p:nvPr>
        </p:nvSpPr>
        <p:spPr>
          <a:xfrm>
            <a:off x="724477" y="6214516"/>
            <a:ext cx="720000" cy="36000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_tradnl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</a:endParaRPr>
          </a:p>
        </p:txBody>
      </p:sp>
      <p:grpSp>
        <p:nvGrpSpPr>
          <p:cNvPr id="26" name="组合 25"/>
          <p:cNvGrpSpPr/>
          <p:nvPr>
            <p:custDataLst>
              <p:tags r:id="rId2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28" name="直接连接符 27"/>
            <p:cNvCxnSpPr/>
            <p:nvPr>
              <p:custDataLst>
                <p:tags r:id="rId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4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608399" y="265165"/>
            <a:ext cx="1676400" cy="343235"/>
          </a:xfrm>
          <a:prstGeom prst="rect">
            <a:avLst/>
          </a:prstGeom>
          <a:noFill/>
        </p:spPr>
        <p:txBody>
          <a:bodyPr vert="horz" wrap="square" lIns="90000" rIns="9000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charset="-122"/>
              </a:rPr>
              <a:t>KING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charset="-122"/>
              </a:rPr>
              <a:t>SOFT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81195" y="923925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800"/>
              <a:t>赋值运算符</a:t>
            </a:r>
            <a:endParaRPr lang="zh-CN" altLang="en-US" sz="4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020" y="1874520"/>
            <a:ext cx="9970135" cy="32448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7"/>
          <p:cNvSpPr/>
          <p:nvPr>
            <p:custDataLst>
              <p:tags r:id="rId1"/>
            </p:custDataLst>
          </p:nvPr>
        </p:nvSpPr>
        <p:spPr>
          <a:xfrm>
            <a:off x="5992690" y="2184498"/>
            <a:ext cx="914400" cy="9847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B47654">
              <a:shade val="50000"/>
            </a:srgbClr>
          </a:lnRef>
          <a:fillRef idx="1">
            <a:srgbClr val="B47654"/>
          </a:fillRef>
          <a:effectRef idx="0">
            <a:srgbClr val="B47654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</a:endParaRPr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9699075" y="-50"/>
            <a:ext cx="24927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4400" b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Lato" panose="020F0502020204030203" pitchFamily="34" charset="0"/>
              </a:rPr>
              <a:t>”</a:t>
            </a:r>
            <a:endParaRPr kumimoji="0" lang="en-US" sz="34400" b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Lato" panose="020F0502020204030203" pitchFamily="34" charset="0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5909945" y="2348865"/>
            <a:ext cx="5696585" cy="29698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72000" rIns="72000" bIns="72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4000" spc="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赋值运算符，就是将符号右边的值，赋给左边的变量</a:t>
            </a:r>
            <a:endParaRPr lang="zh-CN" altLang="en-US" sz="4000" spc="50" dirty="0">
              <a:ln w="3175">
                <a:noFill/>
                <a:prstDash val="dash"/>
              </a:ln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4"/>
            </p:custDataLst>
          </p:nvPr>
        </p:nvSpPr>
        <p:spPr>
          <a:xfrm>
            <a:off x="5930063" y="1290660"/>
            <a:ext cx="5712338" cy="6864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4000" b="1" spc="15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案例一</a:t>
            </a:r>
            <a:endParaRPr lang="zh-CN" altLang="en-US" sz="4000" b="1" spc="15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360680"/>
            <a:ext cx="5909945" cy="613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000"/>
              <a:t>public static void main(String[] args) {</a:t>
            </a:r>
            <a:endParaRPr lang="zh-CN" altLang="en-US" sz="2000"/>
          </a:p>
          <a:p>
            <a:pPr algn="l"/>
            <a:r>
              <a:rPr lang="zh-CN" altLang="en-US" sz="2000"/>
              <a:t> int i = 5;</a:t>
            </a:r>
            <a:endParaRPr lang="zh-CN" altLang="en-US" sz="2000"/>
          </a:p>
          <a:p>
            <a:pPr algn="l"/>
            <a:r>
              <a:rPr lang="zh-CN" altLang="en-US" sz="2000"/>
              <a:t>        //计算方式 i=i+5 变量i先加5，再赋值变量i</a:t>
            </a:r>
            <a:endParaRPr lang="zh-CN" altLang="en-US" sz="2000"/>
          </a:p>
          <a:p>
            <a:pPr algn="l"/>
            <a:r>
              <a:rPr lang="zh-CN" altLang="en-US" sz="2000"/>
              <a:t>        i+=5;</a:t>
            </a:r>
            <a:endParaRPr lang="zh-CN" altLang="en-US" sz="2000"/>
          </a:p>
          <a:p>
            <a:pPr algn="l"/>
            <a:r>
              <a:rPr lang="zh-CN" altLang="en-US" sz="2000"/>
              <a:t>        System.out.println(i); //输出结果是10</a:t>
            </a:r>
            <a:endParaRPr lang="zh-CN" altLang="en-US" sz="2000"/>
          </a:p>
          <a:p>
            <a:pPr algn="l"/>
            <a:r>
              <a:rPr lang="zh-CN" altLang="en-US" sz="2000"/>
              <a:t>        i-=5;</a:t>
            </a:r>
            <a:endParaRPr lang="zh-CN" altLang="en-US" sz="2000"/>
          </a:p>
          <a:p>
            <a:pPr algn="l"/>
            <a:r>
              <a:rPr lang="zh-CN" altLang="en-US" sz="2000"/>
              <a:t>        System.out.println(i);//输出结果是5</a:t>
            </a:r>
            <a:endParaRPr lang="zh-CN" altLang="en-US" sz="2000"/>
          </a:p>
          <a:p>
            <a:pPr algn="l"/>
            <a:r>
              <a:rPr lang="zh-CN" altLang="en-US" sz="2000"/>
              <a:t>        i*=5;</a:t>
            </a:r>
            <a:endParaRPr lang="zh-CN" altLang="en-US" sz="2000"/>
          </a:p>
          <a:p>
            <a:pPr algn="l"/>
            <a:r>
              <a:rPr lang="zh-CN" altLang="en-US" sz="2000"/>
              <a:t>        System.out.println(i);//输出结果是25</a:t>
            </a:r>
            <a:endParaRPr lang="zh-CN" altLang="en-US" sz="2000"/>
          </a:p>
          <a:p>
            <a:pPr algn="l"/>
            <a:r>
              <a:rPr lang="zh-CN" altLang="en-US" sz="2000"/>
              <a:t>        i/=5;</a:t>
            </a:r>
            <a:endParaRPr lang="zh-CN" altLang="en-US" sz="2000"/>
          </a:p>
          <a:p>
            <a:pPr algn="l"/>
            <a:r>
              <a:rPr lang="zh-CN" altLang="en-US" sz="2000"/>
              <a:t>        System.out.println(i);//输出结果是5</a:t>
            </a:r>
            <a:endParaRPr lang="zh-CN" altLang="en-US" sz="2000"/>
          </a:p>
          <a:p>
            <a:pPr algn="l"/>
            <a:r>
              <a:rPr lang="zh-CN" altLang="en-US" sz="2000"/>
              <a:t>        i%=5;</a:t>
            </a:r>
            <a:endParaRPr lang="zh-CN" altLang="en-US" sz="2000"/>
          </a:p>
          <a:p>
            <a:pPr algn="l"/>
            <a:r>
              <a:rPr lang="zh-CN" altLang="en-US" sz="2000"/>
              <a:t>        System.out.println(i);//输出结果0</a:t>
            </a:r>
            <a:endParaRPr lang="zh-CN" altLang="en-US" sz="2000"/>
          </a:p>
          <a:p>
            <a:pPr algn="l"/>
            <a:r>
              <a:rPr lang="zh-CN" altLang="en-US" sz="2000"/>
              <a:t>    }</a:t>
            </a:r>
            <a:endParaRPr lang="zh-CN" altLang="en-US" sz="200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ángulo 5"/>
          <p:cNvSpPr/>
          <p:nvPr>
            <p:custDataLst>
              <p:tags r:id="rId1"/>
            </p:custDataLst>
          </p:nvPr>
        </p:nvSpPr>
        <p:spPr>
          <a:xfrm>
            <a:off x="724477" y="6214516"/>
            <a:ext cx="720000" cy="36000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_tradnl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</a:endParaRPr>
          </a:p>
        </p:txBody>
      </p:sp>
      <p:grpSp>
        <p:nvGrpSpPr>
          <p:cNvPr id="26" name="组合 25"/>
          <p:cNvGrpSpPr/>
          <p:nvPr>
            <p:custDataLst>
              <p:tags r:id="rId2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28" name="直接连接符 27"/>
            <p:cNvCxnSpPr/>
            <p:nvPr>
              <p:custDataLst>
                <p:tags r:id="rId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4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608399" y="265165"/>
            <a:ext cx="1676400" cy="343235"/>
          </a:xfrm>
          <a:prstGeom prst="rect">
            <a:avLst/>
          </a:prstGeom>
          <a:noFill/>
        </p:spPr>
        <p:txBody>
          <a:bodyPr vert="horz" wrap="square" lIns="90000" rIns="9000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charset="-122"/>
              </a:rPr>
              <a:t>KING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charset="-122"/>
              </a:rPr>
              <a:t>SOFT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80560" y="923925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800"/>
              <a:t>比较运算符</a:t>
            </a:r>
            <a:endParaRPr lang="zh-CN" altLang="en-US" sz="4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90" y="1936115"/>
            <a:ext cx="10573385" cy="34823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-6985" y="-3810"/>
            <a:ext cx="8599170" cy="6865620"/>
          </a:xfrm>
          <a:prstGeom prst="rect">
            <a:avLst/>
          </a:prstGeom>
          <a:solidFill>
            <a:srgbClr val="2196F3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2"/>
            </p:custDataLst>
          </p:nvPr>
        </p:nvSpPr>
        <p:spPr>
          <a:xfrm>
            <a:off x="378460" y="615315"/>
            <a:ext cx="7693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 spc="300">
                <a:solidFill>
                  <a:srgbClr val="2196F3">
                    <a:lumMod val="50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案例</a:t>
            </a:r>
            <a:endParaRPr lang="zh-CN" altLang="en-US" sz="4000" b="1" spc="300">
              <a:solidFill>
                <a:srgbClr val="2196F3">
                  <a:lumMod val="50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3"/>
            </p:custDataLst>
          </p:nvPr>
        </p:nvSpPr>
        <p:spPr>
          <a:xfrm>
            <a:off x="8896350" y="1551940"/>
            <a:ext cx="3045460" cy="4560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pc="150">
                <a:solidFill>
                  <a:srgbClr val="22222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比较运算符，是两个数据之间进行比较。</a:t>
            </a:r>
            <a:endParaRPr lang="zh-CN" altLang="en-US" sz="2800" spc="150">
              <a:solidFill>
                <a:srgbClr val="222222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pc="150">
                <a:solidFill>
                  <a:srgbClr val="22222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运算结果都是布尔值 true 或者 false 。</a:t>
            </a:r>
            <a:endParaRPr lang="zh-CN" altLang="en-US" sz="2800" spc="150">
              <a:solidFill>
                <a:srgbClr val="222222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 rot="10800000">
            <a:off x="11392535" y="5860415"/>
            <a:ext cx="797560" cy="69405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 rot="10800000">
            <a:off x="11080115" y="6325235"/>
            <a:ext cx="600710" cy="52514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6"/>
            </p:custDataLst>
          </p:nvPr>
        </p:nvSpPr>
        <p:spPr>
          <a:xfrm rot="10800000">
            <a:off x="10797540" y="6112510"/>
            <a:ext cx="488315" cy="44196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7"/>
            </p:custDataLst>
          </p:nvPr>
        </p:nvSpPr>
        <p:spPr>
          <a:xfrm rot="10800000">
            <a:off x="10597515" y="5957570"/>
            <a:ext cx="403860" cy="36766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8"/>
            </p:custDataLst>
          </p:nvPr>
        </p:nvSpPr>
        <p:spPr>
          <a:xfrm rot="10800000">
            <a:off x="10433050" y="6177280"/>
            <a:ext cx="299720" cy="27559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9"/>
            </p:custDataLst>
          </p:nvPr>
        </p:nvSpPr>
        <p:spPr>
          <a:xfrm rot="10800000">
            <a:off x="10300970" y="6325235"/>
            <a:ext cx="236220" cy="22923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10"/>
            </p:custDataLst>
          </p:nvPr>
        </p:nvSpPr>
        <p:spPr>
          <a:xfrm rot="10800000">
            <a:off x="10189845" y="6245225"/>
            <a:ext cx="196850" cy="17589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1"/>
            </p:custDataLst>
          </p:nvPr>
        </p:nvSpPr>
        <p:spPr>
          <a:xfrm rot="10800000">
            <a:off x="10111740" y="6351905"/>
            <a:ext cx="147955" cy="15240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 rot="10800000">
            <a:off x="9916160" y="6367145"/>
            <a:ext cx="109220" cy="12128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8790" y="1551940"/>
            <a:ext cx="7627620" cy="4615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   </a:t>
            </a:r>
            <a:r>
              <a:rPr lang="zh-CN" altLang="en-US" sz="2800"/>
              <a:t>public static void main(String[] args) {</a:t>
            </a:r>
            <a:endParaRPr lang="zh-CN" altLang="en-US" sz="2800"/>
          </a:p>
          <a:p>
            <a:pPr algn="l"/>
            <a:r>
              <a:rPr lang="zh-CN" altLang="en-US" sz="2800"/>
              <a:t>        System.out.println(1==1);//true</a:t>
            </a:r>
            <a:endParaRPr lang="zh-CN" altLang="en-US" sz="2800"/>
          </a:p>
          <a:p>
            <a:pPr algn="l"/>
            <a:r>
              <a:rPr lang="zh-CN" altLang="en-US" sz="2800"/>
              <a:t>        System.out.println(1&lt;2);//true</a:t>
            </a:r>
            <a:endParaRPr lang="zh-CN" altLang="en-US" sz="2800"/>
          </a:p>
          <a:p>
            <a:pPr algn="l"/>
            <a:r>
              <a:rPr lang="zh-CN" altLang="en-US" sz="2800"/>
              <a:t>        System.out.println(3&gt;4);//false</a:t>
            </a:r>
            <a:endParaRPr lang="zh-CN" altLang="en-US" sz="2800"/>
          </a:p>
          <a:p>
            <a:pPr algn="l"/>
            <a:r>
              <a:rPr lang="zh-CN" altLang="en-US" sz="2800"/>
              <a:t>        System.out.println(3&lt;=4);//true</a:t>
            </a:r>
            <a:endParaRPr lang="zh-CN" altLang="en-US" sz="2800"/>
          </a:p>
          <a:p>
            <a:pPr algn="l"/>
            <a:r>
              <a:rPr lang="zh-CN" altLang="en-US" sz="2800"/>
              <a:t>        System.out.println(3&gt;=4);//false</a:t>
            </a:r>
            <a:endParaRPr lang="zh-CN" altLang="en-US" sz="2800"/>
          </a:p>
          <a:p>
            <a:pPr algn="l"/>
            <a:r>
              <a:rPr lang="zh-CN" altLang="en-US" sz="2800"/>
              <a:t>        System.out.println(3!=4);//true</a:t>
            </a:r>
            <a:endParaRPr lang="zh-CN" altLang="en-US" sz="2800"/>
          </a:p>
          <a:p>
            <a:pPr algn="l"/>
            <a:r>
              <a:rPr lang="zh-CN" altLang="en-US" sz="2800"/>
              <a:t>    }</a:t>
            </a:r>
            <a:endParaRPr lang="zh-CN" altLang="en-US" sz="2800"/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数据类型转换</a:t>
            </a:r>
            <a:br>
              <a:rPr lang="zh-CN" altLang="en-US" dirty="0"/>
            </a:br>
            <a:r>
              <a:rPr lang="zh-CN" altLang="en-US" sz="3555">
                <a:sym typeface="+mn-ea"/>
              </a:rPr>
              <a:t>自动转换</a:t>
            </a:r>
            <a:endParaRPr lang="zh-CN" altLang="en-US" sz="3555" dirty="0"/>
          </a:p>
        </p:txBody>
      </p:sp>
      <p:sp>
        <p:nvSpPr>
          <p:cNvPr id="2" name="矩形 1"/>
          <p:cNvSpPr/>
          <p:nvPr/>
        </p:nvSpPr>
        <p:spPr>
          <a:xfrm>
            <a:off x="5760085" y="3705860"/>
            <a:ext cx="2980690" cy="1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62065" y="3955415"/>
            <a:ext cx="41986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小范围的</a:t>
            </a:r>
            <a:r>
              <a:rPr lang="zh-CN" altLang="en-US" sz="2000">
                <a:sym typeface="+mn-ea"/>
              </a:rPr>
              <a:t>数据类型</a:t>
            </a:r>
            <a:r>
              <a:rPr lang="zh-CN" altLang="en-US" sz="2000"/>
              <a:t>换大</a:t>
            </a:r>
            <a:r>
              <a:rPr lang="zh-CN" altLang="en-US" sz="2000">
                <a:sym typeface="+mn-ea"/>
              </a:rPr>
              <a:t>范围</a:t>
            </a:r>
            <a:r>
              <a:rPr lang="zh-CN" altLang="en-US" sz="2000"/>
              <a:t>的数据类型的过程就叫</a:t>
            </a:r>
            <a:r>
              <a:rPr lang="zh-CN" altLang="en-US" sz="2000" b="1"/>
              <a:t>自动转换</a:t>
            </a:r>
            <a:r>
              <a:rPr lang="zh-CN" altLang="en-US" sz="3200"/>
              <a:t>。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ángulo 5"/>
          <p:cNvSpPr/>
          <p:nvPr>
            <p:custDataLst>
              <p:tags r:id="rId1"/>
            </p:custDataLst>
          </p:nvPr>
        </p:nvSpPr>
        <p:spPr>
          <a:xfrm>
            <a:off x="724477" y="6214516"/>
            <a:ext cx="720000" cy="36000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_tradnl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</a:endParaRPr>
          </a:p>
        </p:txBody>
      </p:sp>
      <p:grpSp>
        <p:nvGrpSpPr>
          <p:cNvPr id="26" name="组合 25"/>
          <p:cNvGrpSpPr/>
          <p:nvPr>
            <p:custDataLst>
              <p:tags r:id="rId2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28" name="直接连接符 27"/>
            <p:cNvCxnSpPr/>
            <p:nvPr>
              <p:custDataLst>
                <p:tags r:id="rId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4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608399" y="265165"/>
            <a:ext cx="1676400" cy="343235"/>
          </a:xfrm>
          <a:prstGeom prst="rect">
            <a:avLst/>
          </a:prstGeom>
          <a:noFill/>
        </p:spPr>
        <p:txBody>
          <a:bodyPr vert="horz" wrap="square" lIns="90000" rIns="9000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charset="-122"/>
              </a:rPr>
              <a:t>KING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charset="-122"/>
              </a:rPr>
              <a:t>SOFT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80560" y="923925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800"/>
              <a:t>逻辑运算符</a:t>
            </a:r>
            <a:endParaRPr lang="zh-CN" altLang="en-US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535" y="1753870"/>
            <a:ext cx="11180445" cy="37490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圆角矩形 28"/>
          <p:cNvSpPr/>
          <p:nvPr>
            <p:custDataLst>
              <p:tags r:id="rId1"/>
            </p:custDataLst>
          </p:nvPr>
        </p:nvSpPr>
        <p:spPr>
          <a:xfrm>
            <a:off x="765700" y="1536285"/>
            <a:ext cx="462080" cy="52401"/>
          </a:xfrm>
          <a:prstGeom prst="roundRect">
            <a:avLst>
              <a:gd name="adj" fmla="val 50000"/>
            </a:avLst>
          </a:prstGeom>
          <a:solidFill>
            <a:srgbClr val="E34D4D"/>
          </a:solidFill>
          <a:ln>
            <a:noFill/>
          </a:ln>
        </p:spPr>
        <p:style>
          <a:lnRef idx="2">
            <a:srgbClr val="CCCCCC">
              <a:shade val="50000"/>
            </a:srgbClr>
          </a:lnRef>
          <a:fillRef idx="1">
            <a:srgbClr val="CCCCCC"/>
          </a:fillRef>
          <a:effectRef idx="0">
            <a:srgbClr val="CCCCCC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加号 3"/>
          <p:cNvSpPr/>
          <p:nvPr>
            <p:custDataLst>
              <p:tags r:id="rId2"/>
            </p:custDataLst>
          </p:nvPr>
        </p:nvSpPr>
        <p:spPr>
          <a:xfrm>
            <a:off x="481034" y="349126"/>
            <a:ext cx="284484" cy="284484"/>
          </a:xfrm>
          <a:prstGeom prst="mathPlus">
            <a:avLst>
              <a:gd name="adj1" fmla="val 18833"/>
            </a:avLst>
          </a:prstGeom>
          <a:solidFill>
            <a:srgbClr val="CCCCCC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CCCCCC">
              <a:shade val="50000"/>
            </a:srgbClr>
          </a:lnRef>
          <a:fillRef idx="1">
            <a:srgbClr val="CCCCCC"/>
          </a:fillRef>
          <a:effectRef idx="0">
            <a:srgbClr val="CCCCCC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42910" y="634030"/>
            <a:ext cx="3024000" cy="128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spcBef>
                <a:spcPct val="0"/>
              </a:spcBef>
              <a:buNone/>
              <a:defRPr sz="3200" b="1" spc="13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defRPr>
            </a:lvl1pPr>
          </a:lstStyle>
          <a:p>
            <a:r>
              <a:rPr lang="zh-CN" altLang="en-US">
                <a:latin typeface="Arial" panose="020B0604020202020204" pitchFamily="34" charset="0"/>
              </a:rPr>
              <a:t>案例：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81330" y="1686560"/>
            <a:ext cx="3254375" cy="42672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spcAft>
                <a:spcPts val="1000"/>
              </a:spcAft>
              <a:defRPr sz="14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</a:rPr>
              <a:t>逻辑运算符：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</a:rPr>
              <a:t>是用来连接两个布尔类型结果的运算符，运算结果都是布尔值 true 或者 false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3630" y="1026160"/>
            <a:ext cx="8217535" cy="53200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chemeClr val="tx1"/>
                </a:solidFill>
              </a:rPr>
              <a:t> public static void main(String[] args) {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    System.out.println(true &amp;&amp; true);//true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    System.out.println(true &amp;&amp; false);//false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    System.out.println(false &amp;&amp; true);//false，右边不计算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    System.out.println(false || false);//falase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    System.out.println(false || true);//true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    System.out.println(true || false);//true，右边不计算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    System.out.println(!false);//true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}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ángulo 5"/>
          <p:cNvSpPr/>
          <p:nvPr>
            <p:custDataLst>
              <p:tags r:id="rId1"/>
            </p:custDataLst>
          </p:nvPr>
        </p:nvSpPr>
        <p:spPr>
          <a:xfrm>
            <a:off x="724477" y="6214516"/>
            <a:ext cx="720000" cy="36000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_tradnl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</a:endParaRPr>
          </a:p>
        </p:txBody>
      </p:sp>
      <p:grpSp>
        <p:nvGrpSpPr>
          <p:cNvPr id="26" name="组合 25"/>
          <p:cNvGrpSpPr/>
          <p:nvPr>
            <p:custDataLst>
              <p:tags r:id="rId2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28" name="直接连接符 27"/>
            <p:cNvCxnSpPr/>
            <p:nvPr>
              <p:custDataLst>
                <p:tags r:id="rId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4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608399" y="265165"/>
            <a:ext cx="1676400" cy="343235"/>
          </a:xfrm>
          <a:prstGeom prst="rect">
            <a:avLst/>
          </a:prstGeom>
          <a:noFill/>
        </p:spPr>
        <p:txBody>
          <a:bodyPr vert="horz" wrap="square" lIns="90000" rIns="9000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charset="-122"/>
              </a:rPr>
              <a:t>KING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charset="-122"/>
              </a:rPr>
              <a:t>SOFT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80560" y="923925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800"/>
              <a:t>三元运算符</a:t>
            </a:r>
            <a:endParaRPr lang="zh-CN" altLang="en-US" sz="4800"/>
          </a:p>
        </p:txBody>
      </p:sp>
      <p:sp>
        <p:nvSpPr>
          <p:cNvPr id="2" name="文本框 1"/>
          <p:cNvSpPr txBox="1"/>
          <p:nvPr/>
        </p:nvSpPr>
        <p:spPr>
          <a:xfrm>
            <a:off x="608330" y="1753870"/>
            <a:ext cx="112337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三元运算符格式：</a:t>
            </a:r>
            <a:endParaRPr lang="zh-CN" altLang="en-US" sz="2800"/>
          </a:p>
          <a:p>
            <a:pPr algn="l"/>
            <a:r>
              <a:rPr lang="en-US" altLang="zh-CN" sz="2800"/>
              <a:t>	数据类型 变量名 = 布尔类型表达式？结果1：结果2</a:t>
            </a:r>
            <a:endParaRPr lang="en-US" altLang="zh-CN" sz="2800"/>
          </a:p>
          <a:p>
            <a:pPr algn="l"/>
            <a:r>
              <a:rPr lang="en-US" altLang="zh-CN" sz="2800"/>
              <a:t>三元运算符计算方式：</a:t>
            </a:r>
            <a:endParaRPr lang="en-US" altLang="zh-CN" sz="2800"/>
          </a:p>
          <a:p>
            <a:pPr algn="l"/>
            <a:r>
              <a:rPr lang="en-US" altLang="zh-CN" sz="2800"/>
              <a:t>	布尔类型表达式结果是true，三元运算符整体结果为结果1，赋值给变量。</a:t>
            </a:r>
            <a:endParaRPr lang="en-US" altLang="zh-CN" sz="2800"/>
          </a:p>
          <a:p>
            <a:pPr algn="l"/>
            <a:r>
              <a:rPr lang="en-US" altLang="zh-CN" sz="2800"/>
              <a:t>	布尔类型表达式结果是false，三元运算符整体结果为结果2，赋值给变量。</a:t>
            </a:r>
            <a:endParaRPr lang="en-US" altLang="zh-CN" sz="2800"/>
          </a:p>
          <a:p>
            <a:pPr algn="l"/>
            <a:endParaRPr lang="en-US" altLang="zh-CN" sz="2800"/>
          </a:p>
          <a:p>
            <a:pPr algn="l"/>
            <a:endParaRPr lang="en-US" altLang="zh-CN" sz="280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sz="4445"/>
              <a:t>案例</a:t>
            </a:r>
            <a:endParaRPr sz="4445"/>
          </a:p>
        </p:txBody>
      </p:sp>
      <p:sp>
        <p:nvSpPr>
          <p:cNvPr id="4" name="矩形 3"/>
          <p:cNvSpPr/>
          <p:nvPr/>
        </p:nvSpPr>
        <p:spPr>
          <a:xfrm>
            <a:off x="760095" y="1224280"/>
            <a:ext cx="4676775" cy="441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public class HelloWord {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public static void main(String[] args) {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  int i = (1==2 ? 100 : 200);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  System.out.println(i);//200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  int j = (3&lt;=4 ? 500 : 600);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  System.out.println(j);//500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}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}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7825" y="1195070"/>
            <a:ext cx="4619625" cy="4410075"/>
          </a:xfrm>
          <a:prstGeom prst="rect">
            <a:avLst/>
          </a:prstGeom>
        </p:spPr>
      </p:pic>
      <p:sp>
        <p:nvSpPr>
          <p:cNvPr id="6" name="等于号 5"/>
          <p:cNvSpPr/>
          <p:nvPr/>
        </p:nvSpPr>
        <p:spPr>
          <a:xfrm>
            <a:off x="5560695" y="2868295"/>
            <a:ext cx="1069975" cy="1122680"/>
          </a:xfrm>
          <a:prstGeom prst="mathEqual">
            <a:avLst/>
          </a:prstGeom>
          <a:solidFill>
            <a:schemeClr val="accent4">
              <a:lumMod val="50000"/>
              <a:lumOff val="5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方法入门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28"/>
          <p:cNvSpPr/>
          <p:nvPr userDrawn="1">
            <p:custDataLst>
              <p:tags r:id="rId1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13"/>
          <p:cNvSpPr/>
          <p:nvPr userDrawn="1">
            <p:custDataLst>
              <p:tags r:id="rId2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5"/>
          <p:cNvSpPr txBox="1"/>
          <p:nvPr>
            <p:custDataLst>
              <p:tags r:id="rId3"/>
            </p:custDataLst>
          </p:nvPr>
        </p:nvSpPr>
        <p:spPr>
          <a:xfrm>
            <a:off x="447681" y="548512"/>
            <a:ext cx="11344266" cy="5884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方法入门</a:t>
            </a:r>
            <a:endParaRPr lang="zh-CN" altLang="en-US" sz="2800" b="1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箭头连接符 4"/>
          <p:cNvCxnSpPr/>
          <p:nvPr>
            <p:custDataLst>
              <p:tags r:id="rId4"/>
            </p:custDataLst>
          </p:nvPr>
        </p:nvCxnSpPr>
        <p:spPr>
          <a:xfrm>
            <a:off x="1479550" y="2657595"/>
            <a:ext cx="9281160" cy="0"/>
          </a:xfrm>
          <a:prstGeom prst="straightConnector1">
            <a:avLst/>
          </a:prstGeom>
          <a:ln w="25400">
            <a:solidFill>
              <a:srgbClr val="0F2C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1911985" y="1137285"/>
            <a:ext cx="8368030" cy="1386840"/>
          </a:xfrm>
          <a:prstGeom prst="rect">
            <a:avLst/>
          </a:prstGeom>
          <a:solidFill>
            <a:srgbClr val="FFFFFF"/>
          </a:solidFill>
          <a:ln w="28575">
            <a:noFill/>
          </a:ln>
          <a:effectLst>
            <a:outerShdw blurRad="76200" dist="38100" dir="5400000" algn="t" rotWithShape="0">
              <a:srgbClr val="0F1E62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2106772" y="1137405"/>
            <a:ext cx="2142790" cy="4173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 spc="300">
                <a:solidFill>
                  <a:srgbClr val="0F2C57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kumimoji="1" lang="zh-CN" altLang="en-US" sz="2000" b="1" spc="300">
              <a:solidFill>
                <a:srgbClr val="0F2C5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2106930" y="1581150"/>
            <a:ext cx="7931785" cy="9055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方法：就是将一个功能抽取出来，把代码单独定义在一个大括号内，形成一个单独的功能。</a:t>
            </a:r>
            <a:endParaRPr kumimoji="1" lang="zh-CN" altLang="en-US" sz="24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>
            <p:custDataLst>
              <p:tags r:id="rId8"/>
            </p:custDataLst>
          </p:nvPr>
        </p:nvSpPr>
        <p:spPr>
          <a:xfrm>
            <a:off x="1911985" y="2735580"/>
            <a:ext cx="8368030" cy="2682875"/>
          </a:xfrm>
          <a:prstGeom prst="rect">
            <a:avLst/>
          </a:prstGeom>
          <a:solidFill>
            <a:srgbClr val="FFFFFF"/>
          </a:solidFill>
          <a:ln w="28575">
            <a:noFill/>
          </a:ln>
          <a:effectLst>
            <a:outerShdw blurRad="76200" dist="38100" dir="5400000" algn="t" rotWithShape="0">
              <a:srgbClr val="0F1E62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9"/>
            </p:custDataLst>
          </p:nvPr>
        </p:nvSpPr>
        <p:spPr>
          <a:xfrm>
            <a:off x="2106772" y="2836030"/>
            <a:ext cx="2142790" cy="4173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 spc="300">
                <a:solidFill>
                  <a:srgbClr val="0F2C57"/>
                </a:solidFill>
                <a:latin typeface="微软雅黑" panose="020B0503020204020204" charset="-122"/>
                <a:ea typeface="微软雅黑" panose="020B0503020204020204" charset="-122"/>
              </a:rPr>
              <a:t> 方法的定义</a:t>
            </a:r>
            <a:endParaRPr kumimoji="1" lang="zh-CN" altLang="en-US" sz="2000" b="1" spc="300">
              <a:solidFill>
                <a:srgbClr val="0F2C5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/>
          <p:nvPr>
            <p:custDataLst>
              <p:tags r:id="rId10"/>
            </p:custDataLst>
          </p:nvPr>
        </p:nvCxnSpPr>
        <p:spPr>
          <a:xfrm>
            <a:off x="1479550" y="5557640"/>
            <a:ext cx="9281160" cy="0"/>
          </a:xfrm>
          <a:prstGeom prst="straightConnector1">
            <a:avLst/>
          </a:prstGeom>
          <a:ln w="25400">
            <a:solidFill>
              <a:srgbClr val="0F2C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130425" y="3277870"/>
            <a:ext cx="7931785" cy="1918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zh-CN" altLang="en-US" sz="24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修饰符 返回值类型 方法名 （参数列表）｛</a:t>
            </a:r>
            <a:endParaRPr kumimoji="1" lang="zh-CN" altLang="en-US" sz="24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en-US" altLang="zh-CN" sz="24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kumimoji="1" lang="zh-CN" altLang="en-US" sz="24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代码...</a:t>
            </a:r>
            <a:endParaRPr kumimoji="1" lang="zh-CN" altLang="en-US" sz="24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en-US" altLang="zh-CN" sz="24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kumimoji="1" lang="zh-CN" altLang="en-US" sz="24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return ;</a:t>
            </a:r>
            <a:endParaRPr kumimoji="1" lang="zh-CN" altLang="en-US" sz="24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zh-CN" altLang="en-US" sz="24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｝。</a:t>
            </a:r>
            <a:endParaRPr kumimoji="1" lang="zh-CN" altLang="en-US" sz="24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-6985" y="-3810"/>
            <a:ext cx="8599170" cy="6865620"/>
          </a:xfrm>
          <a:prstGeom prst="rect">
            <a:avLst/>
          </a:prstGeom>
          <a:solidFill>
            <a:srgbClr val="2196F3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>
            <p:custDataLst>
              <p:tags r:id="rId2"/>
            </p:custDataLst>
          </p:nvPr>
        </p:nvSpPr>
        <p:spPr>
          <a:xfrm>
            <a:off x="9328785" y="1596390"/>
            <a:ext cx="25076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pc="150">
                <a:solidFill>
                  <a:srgbClr val="22222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返回值类型： 目前固定写法 void ，其他返回值类型在后面的课程讲解。</a:t>
            </a:r>
            <a:endParaRPr lang="zh-CN" altLang="en-US" sz="2000" spc="150">
              <a:solidFill>
                <a:srgbClr val="222222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3"/>
            </p:custDataLst>
          </p:nvPr>
        </p:nvSpPr>
        <p:spPr>
          <a:xfrm>
            <a:off x="9340345" y="375607"/>
            <a:ext cx="2508301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spc="150">
                <a:solidFill>
                  <a:srgbClr val="22222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修饰符： 目前固定写法 public static 。</a:t>
            </a:r>
            <a:endParaRPr lang="zh-CN" altLang="en-US" sz="2400" spc="150">
              <a:solidFill>
                <a:srgbClr val="222222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4"/>
            </p:custDataLst>
          </p:nvPr>
        </p:nvSpPr>
        <p:spPr>
          <a:xfrm>
            <a:off x="378460" y="615315"/>
            <a:ext cx="7693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 spc="300">
                <a:solidFill>
                  <a:srgbClr val="2196F3">
                    <a:lumMod val="50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案例一</a:t>
            </a:r>
            <a:endParaRPr lang="zh-CN" altLang="en-US" sz="4000" b="1" spc="300">
              <a:solidFill>
                <a:srgbClr val="2196F3">
                  <a:lumMod val="50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5"/>
            </p:custDataLst>
          </p:nvPr>
        </p:nvSpPr>
        <p:spPr>
          <a:xfrm>
            <a:off x="9340215" y="3026410"/>
            <a:ext cx="2508250" cy="1301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pc="150">
                <a:solidFill>
                  <a:srgbClr val="22222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方法名：为我们定义的方法起名，满足标识符的规范，用来调用方法。</a:t>
            </a:r>
            <a:endParaRPr lang="zh-CN" altLang="en-US" sz="2000" spc="150">
              <a:solidFill>
                <a:srgbClr val="222222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44" name="PA-100-100470-Check mark-376788"/>
          <p:cNvGrpSpPr/>
          <p:nvPr>
            <p:custDataLst>
              <p:tags r:id="rId6"/>
            </p:custDataLst>
          </p:nvPr>
        </p:nvGrpSpPr>
        <p:grpSpPr>
          <a:xfrm>
            <a:off x="9008745" y="506730"/>
            <a:ext cx="210185" cy="184150"/>
            <a:chOff x="10664007" y="238721"/>
            <a:chExt cx="1531121" cy="1232019"/>
          </a:xfrm>
          <a:solidFill>
            <a:srgbClr val="2196F3">
              <a:alpha val="50000"/>
            </a:srgbClr>
          </a:solidFill>
        </p:grpSpPr>
        <p:sp>
          <p:nvSpPr>
            <p:cNvPr id="45" name="PA-任意多边形: 形状 618"/>
            <p:cNvSpPr/>
            <p:nvPr>
              <p:custDataLst>
                <p:tags r:id="rId7"/>
              </p:custDataLst>
            </p:nvPr>
          </p:nvSpPr>
          <p:spPr>
            <a:xfrm>
              <a:off x="10664007" y="238721"/>
              <a:ext cx="1531121" cy="1232019"/>
            </a:xfrm>
            <a:custGeom>
              <a:avLst/>
              <a:gdLst>
                <a:gd name="connsiteX0" fmla="*/ 534908 w 1531121"/>
                <a:gd name="connsiteY0" fmla="*/ 1234168 h 1232018"/>
                <a:gd name="connsiteX1" fmla="*/ 3993 w 1531121"/>
                <a:gd name="connsiteY1" fmla="*/ 703246 h 1232018"/>
                <a:gd name="connsiteX2" fmla="*/ 239971 w 1531121"/>
                <a:gd name="connsiteY2" fmla="*/ 467275 h 1232018"/>
                <a:gd name="connsiteX3" fmla="*/ 534908 w 1531121"/>
                <a:gd name="connsiteY3" fmla="*/ 762212 h 1232018"/>
                <a:gd name="connsiteX4" fmla="*/ 1293127 w 1531121"/>
                <a:gd name="connsiteY4" fmla="*/ 3993 h 1232018"/>
                <a:gd name="connsiteX5" fmla="*/ 1529097 w 1531121"/>
                <a:gd name="connsiteY5" fmla="*/ 239971 h 1232018"/>
                <a:gd name="connsiteX6" fmla="*/ 534908 w 1531121"/>
                <a:gd name="connsiteY6" fmla="*/ 1234168 h 123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1121" h="1232018">
                  <a:moveTo>
                    <a:pt x="534908" y="1234168"/>
                  </a:moveTo>
                  <a:lnTo>
                    <a:pt x="3993" y="703246"/>
                  </a:lnTo>
                  <a:lnTo>
                    <a:pt x="239971" y="467275"/>
                  </a:lnTo>
                  <a:lnTo>
                    <a:pt x="534908" y="762212"/>
                  </a:lnTo>
                  <a:lnTo>
                    <a:pt x="1293127" y="3993"/>
                  </a:lnTo>
                  <a:lnTo>
                    <a:pt x="1529097" y="239971"/>
                  </a:lnTo>
                  <a:lnTo>
                    <a:pt x="534908" y="1234168"/>
                  </a:lnTo>
                  <a:close/>
                </a:path>
              </a:pathLst>
            </a:custGeom>
            <a:grpFill/>
            <a:ln w="71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" name="PA-100-100470-Check mark-376788"/>
          <p:cNvGrpSpPr/>
          <p:nvPr>
            <p:custDataLst>
              <p:tags r:id="rId8"/>
            </p:custDataLst>
          </p:nvPr>
        </p:nvGrpSpPr>
        <p:grpSpPr>
          <a:xfrm>
            <a:off x="9008745" y="1720215"/>
            <a:ext cx="210185" cy="184150"/>
            <a:chOff x="10664007" y="238721"/>
            <a:chExt cx="1531121" cy="1232019"/>
          </a:xfrm>
          <a:solidFill>
            <a:srgbClr val="2196F3">
              <a:alpha val="50000"/>
            </a:srgbClr>
          </a:solidFill>
        </p:grpSpPr>
        <p:sp>
          <p:nvSpPr>
            <p:cNvPr id="4" name="PA-任意多边形: 形状 618"/>
            <p:cNvSpPr/>
            <p:nvPr>
              <p:custDataLst>
                <p:tags r:id="rId9"/>
              </p:custDataLst>
            </p:nvPr>
          </p:nvSpPr>
          <p:spPr>
            <a:xfrm>
              <a:off x="10664007" y="238721"/>
              <a:ext cx="1531121" cy="1232019"/>
            </a:xfrm>
            <a:custGeom>
              <a:avLst/>
              <a:gdLst>
                <a:gd name="connsiteX0" fmla="*/ 534908 w 1531121"/>
                <a:gd name="connsiteY0" fmla="*/ 1234168 h 1232018"/>
                <a:gd name="connsiteX1" fmla="*/ 3993 w 1531121"/>
                <a:gd name="connsiteY1" fmla="*/ 703246 h 1232018"/>
                <a:gd name="connsiteX2" fmla="*/ 239971 w 1531121"/>
                <a:gd name="connsiteY2" fmla="*/ 467275 h 1232018"/>
                <a:gd name="connsiteX3" fmla="*/ 534908 w 1531121"/>
                <a:gd name="connsiteY3" fmla="*/ 762212 h 1232018"/>
                <a:gd name="connsiteX4" fmla="*/ 1293127 w 1531121"/>
                <a:gd name="connsiteY4" fmla="*/ 3993 h 1232018"/>
                <a:gd name="connsiteX5" fmla="*/ 1529097 w 1531121"/>
                <a:gd name="connsiteY5" fmla="*/ 239971 h 1232018"/>
                <a:gd name="connsiteX6" fmla="*/ 534908 w 1531121"/>
                <a:gd name="connsiteY6" fmla="*/ 1234168 h 123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1121" h="1232018">
                  <a:moveTo>
                    <a:pt x="534908" y="1234168"/>
                  </a:moveTo>
                  <a:lnTo>
                    <a:pt x="3993" y="703246"/>
                  </a:lnTo>
                  <a:lnTo>
                    <a:pt x="239971" y="467275"/>
                  </a:lnTo>
                  <a:lnTo>
                    <a:pt x="534908" y="762212"/>
                  </a:lnTo>
                  <a:lnTo>
                    <a:pt x="1293127" y="3993"/>
                  </a:lnTo>
                  <a:lnTo>
                    <a:pt x="1529097" y="239971"/>
                  </a:lnTo>
                  <a:lnTo>
                    <a:pt x="534908" y="1234168"/>
                  </a:lnTo>
                  <a:close/>
                </a:path>
              </a:pathLst>
            </a:custGeom>
            <a:grpFill/>
            <a:ln w="71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5" name="PA-100-100470-Check mark-376788"/>
          <p:cNvGrpSpPr/>
          <p:nvPr>
            <p:custDataLst>
              <p:tags r:id="rId10"/>
            </p:custDataLst>
          </p:nvPr>
        </p:nvGrpSpPr>
        <p:grpSpPr>
          <a:xfrm>
            <a:off x="9008745" y="3185160"/>
            <a:ext cx="210185" cy="184150"/>
            <a:chOff x="10664007" y="238721"/>
            <a:chExt cx="1531121" cy="1232019"/>
          </a:xfrm>
          <a:solidFill>
            <a:srgbClr val="2196F3">
              <a:alpha val="50000"/>
            </a:srgbClr>
          </a:solidFill>
        </p:grpSpPr>
        <p:sp>
          <p:nvSpPr>
            <p:cNvPr id="6" name="PA-任意多边形: 形状 618"/>
            <p:cNvSpPr/>
            <p:nvPr>
              <p:custDataLst>
                <p:tags r:id="rId11"/>
              </p:custDataLst>
            </p:nvPr>
          </p:nvSpPr>
          <p:spPr>
            <a:xfrm>
              <a:off x="10664007" y="238721"/>
              <a:ext cx="1531121" cy="1232019"/>
            </a:xfrm>
            <a:custGeom>
              <a:avLst/>
              <a:gdLst>
                <a:gd name="connsiteX0" fmla="*/ 534908 w 1531121"/>
                <a:gd name="connsiteY0" fmla="*/ 1234168 h 1232018"/>
                <a:gd name="connsiteX1" fmla="*/ 3993 w 1531121"/>
                <a:gd name="connsiteY1" fmla="*/ 703246 h 1232018"/>
                <a:gd name="connsiteX2" fmla="*/ 239971 w 1531121"/>
                <a:gd name="connsiteY2" fmla="*/ 467275 h 1232018"/>
                <a:gd name="connsiteX3" fmla="*/ 534908 w 1531121"/>
                <a:gd name="connsiteY3" fmla="*/ 762212 h 1232018"/>
                <a:gd name="connsiteX4" fmla="*/ 1293127 w 1531121"/>
                <a:gd name="connsiteY4" fmla="*/ 3993 h 1232018"/>
                <a:gd name="connsiteX5" fmla="*/ 1529097 w 1531121"/>
                <a:gd name="connsiteY5" fmla="*/ 239971 h 1232018"/>
                <a:gd name="connsiteX6" fmla="*/ 534908 w 1531121"/>
                <a:gd name="connsiteY6" fmla="*/ 1234168 h 123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1121" h="1232018">
                  <a:moveTo>
                    <a:pt x="534908" y="1234168"/>
                  </a:moveTo>
                  <a:lnTo>
                    <a:pt x="3993" y="703246"/>
                  </a:lnTo>
                  <a:lnTo>
                    <a:pt x="239971" y="467275"/>
                  </a:lnTo>
                  <a:lnTo>
                    <a:pt x="534908" y="762212"/>
                  </a:lnTo>
                  <a:lnTo>
                    <a:pt x="1293127" y="3993"/>
                  </a:lnTo>
                  <a:lnTo>
                    <a:pt x="1529097" y="239971"/>
                  </a:lnTo>
                  <a:lnTo>
                    <a:pt x="534908" y="1234168"/>
                  </a:lnTo>
                  <a:close/>
                </a:path>
              </a:pathLst>
            </a:custGeom>
            <a:grpFill/>
            <a:ln w="71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8" name="矩形 17"/>
          <p:cNvSpPr/>
          <p:nvPr>
            <p:custDataLst>
              <p:tags r:id="rId12"/>
            </p:custDataLst>
          </p:nvPr>
        </p:nvSpPr>
        <p:spPr>
          <a:xfrm rot="10800000">
            <a:off x="11392535" y="5860415"/>
            <a:ext cx="797560" cy="69405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13"/>
            </p:custDataLst>
          </p:nvPr>
        </p:nvSpPr>
        <p:spPr>
          <a:xfrm rot="10800000">
            <a:off x="11080115" y="6325235"/>
            <a:ext cx="600710" cy="52514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4"/>
            </p:custDataLst>
          </p:nvPr>
        </p:nvSpPr>
        <p:spPr>
          <a:xfrm rot="10800000">
            <a:off x="10797540" y="6112510"/>
            <a:ext cx="488315" cy="44196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5"/>
            </p:custDataLst>
          </p:nvPr>
        </p:nvSpPr>
        <p:spPr>
          <a:xfrm rot="10800000">
            <a:off x="10597515" y="5957570"/>
            <a:ext cx="403860" cy="36766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6"/>
            </p:custDataLst>
          </p:nvPr>
        </p:nvSpPr>
        <p:spPr>
          <a:xfrm rot="10800000">
            <a:off x="10433050" y="6177280"/>
            <a:ext cx="299720" cy="27559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17"/>
            </p:custDataLst>
          </p:nvPr>
        </p:nvSpPr>
        <p:spPr>
          <a:xfrm rot="10800000">
            <a:off x="10300970" y="6325235"/>
            <a:ext cx="236220" cy="22923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18"/>
            </p:custDataLst>
          </p:nvPr>
        </p:nvSpPr>
        <p:spPr>
          <a:xfrm rot="10800000">
            <a:off x="10189845" y="6245225"/>
            <a:ext cx="196850" cy="17589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9"/>
            </p:custDataLst>
          </p:nvPr>
        </p:nvSpPr>
        <p:spPr>
          <a:xfrm rot="10800000">
            <a:off x="10111740" y="6351905"/>
            <a:ext cx="147955" cy="152400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20"/>
            </p:custDataLst>
          </p:nvPr>
        </p:nvSpPr>
        <p:spPr>
          <a:xfrm rot="10800000">
            <a:off x="9916160" y="6367145"/>
            <a:ext cx="109220" cy="121285"/>
          </a:xfrm>
          <a:prstGeom prst="rect">
            <a:avLst/>
          </a:prstGeom>
          <a:solidFill>
            <a:srgbClr val="2196F3">
              <a:alpha val="2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8630" y="1596390"/>
            <a:ext cx="7793355" cy="491617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000">
                <a:solidFill>
                  <a:schemeClr val="tx1"/>
                </a:solidFill>
              </a:rPr>
              <a:t>   public static void main(String[] args) {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</a:rPr>
              <a:t>        //调用定义的方法method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</a:rPr>
              <a:t>        method();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</a:rPr>
              <a:t>    }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</a:rPr>
              <a:t>    //定义方法，被main方法调用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</a:rPr>
              <a:t>    public static void method() {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</a:rPr>
              <a:t>        System.out.println("自己定义的方法，需要被main调用运行");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</a:rPr>
              <a:t>    }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8" name="PA-100-100470-Check mark-376788"/>
          <p:cNvGrpSpPr/>
          <p:nvPr>
            <p:custDataLst>
              <p:tags r:id="rId21"/>
            </p:custDataLst>
          </p:nvPr>
        </p:nvGrpSpPr>
        <p:grpSpPr>
          <a:xfrm>
            <a:off x="9008745" y="4792980"/>
            <a:ext cx="210185" cy="184150"/>
            <a:chOff x="10664007" y="238721"/>
            <a:chExt cx="1531121" cy="1232019"/>
          </a:xfrm>
          <a:solidFill>
            <a:srgbClr val="2196F3">
              <a:alpha val="50000"/>
            </a:srgbClr>
          </a:solidFill>
        </p:grpSpPr>
        <p:sp>
          <p:nvSpPr>
            <p:cNvPr id="9" name="PA-任意多边形: 形状 618"/>
            <p:cNvSpPr/>
            <p:nvPr>
              <p:custDataLst>
                <p:tags r:id="rId22"/>
              </p:custDataLst>
            </p:nvPr>
          </p:nvSpPr>
          <p:spPr>
            <a:xfrm>
              <a:off x="10664007" y="238721"/>
              <a:ext cx="1531121" cy="1232019"/>
            </a:xfrm>
            <a:custGeom>
              <a:avLst/>
              <a:gdLst>
                <a:gd name="connsiteX0" fmla="*/ 534908 w 1531121"/>
                <a:gd name="connsiteY0" fmla="*/ 1234168 h 1232018"/>
                <a:gd name="connsiteX1" fmla="*/ 3993 w 1531121"/>
                <a:gd name="connsiteY1" fmla="*/ 703246 h 1232018"/>
                <a:gd name="connsiteX2" fmla="*/ 239971 w 1531121"/>
                <a:gd name="connsiteY2" fmla="*/ 467275 h 1232018"/>
                <a:gd name="connsiteX3" fmla="*/ 534908 w 1531121"/>
                <a:gd name="connsiteY3" fmla="*/ 762212 h 1232018"/>
                <a:gd name="connsiteX4" fmla="*/ 1293127 w 1531121"/>
                <a:gd name="connsiteY4" fmla="*/ 3993 h 1232018"/>
                <a:gd name="connsiteX5" fmla="*/ 1529097 w 1531121"/>
                <a:gd name="connsiteY5" fmla="*/ 239971 h 1232018"/>
                <a:gd name="connsiteX6" fmla="*/ 534908 w 1531121"/>
                <a:gd name="connsiteY6" fmla="*/ 1234168 h 123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1121" h="1232018">
                  <a:moveTo>
                    <a:pt x="534908" y="1234168"/>
                  </a:moveTo>
                  <a:lnTo>
                    <a:pt x="3993" y="703246"/>
                  </a:lnTo>
                  <a:lnTo>
                    <a:pt x="239971" y="467275"/>
                  </a:lnTo>
                  <a:lnTo>
                    <a:pt x="534908" y="762212"/>
                  </a:lnTo>
                  <a:lnTo>
                    <a:pt x="1293127" y="3993"/>
                  </a:lnTo>
                  <a:lnTo>
                    <a:pt x="1529097" y="239971"/>
                  </a:lnTo>
                  <a:lnTo>
                    <a:pt x="534908" y="1234168"/>
                  </a:lnTo>
                  <a:close/>
                </a:path>
              </a:pathLst>
            </a:custGeom>
            <a:grpFill/>
            <a:ln w="71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>
            <p:custDataLst>
              <p:tags r:id="rId23"/>
            </p:custDataLst>
          </p:nvPr>
        </p:nvSpPr>
        <p:spPr>
          <a:xfrm>
            <a:off x="9340215" y="4656455"/>
            <a:ext cx="2508250" cy="1301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zh-CN" altLang="en-US" sz="2000" spc="150">
                <a:solidFill>
                  <a:srgbClr val="22222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参数列表： 目前无参数， 带有参数的方法在后面的课程讲解。</a:t>
            </a:r>
            <a:endParaRPr lang="zh-CN" altLang="en-US" sz="2000" spc="150">
              <a:solidFill>
                <a:srgbClr val="222222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1" name="PA-100-100470-Check mark-376788"/>
          <p:cNvGrpSpPr/>
          <p:nvPr>
            <p:custDataLst>
              <p:tags r:id="rId24"/>
            </p:custDataLst>
          </p:nvPr>
        </p:nvGrpSpPr>
        <p:grpSpPr>
          <a:xfrm>
            <a:off x="9008745" y="517525"/>
            <a:ext cx="210185" cy="184150"/>
            <a:chOff x="10664007" y="238721"/>
            <a:chExt cx="1531121" cy="1232019"/>
          </a:xfrm>
          <a:solidFill>
            <a:srgbClr val="2196F3">
              <a:alpha val="50000"/>
            </a:srgbClr>
          </a:solidFill>
        </p:grpSpPr>
        <p:sp>
          <p:nvSpPr>
            <p:cNvPr id="12" name="PA-任意多边形: 形状 618"/>
            <p:cNvSpPr/>
            <p:nvPr>
              <p:custDataLst>
                <p:tags r:id="rId25"/>
              </p:custDataLst>
            </p:nvPr>
          </p:nvSpPr>
          <p:spPr>
            <a:xfrm>
              <a:off x="10664007" y="238721"/>
              <a:ext cx="1531121" cy="1232019"/>
            </a:xfrm>
            <a:custGeom>
              <a:avLst/>
              <a:gdLst>
                <a:gd name="connsiteX0" fmla="*/ 534908 w 1531121"/>
                <a:gd name="connsiteY0" fmla="*/ 1234168 h 1232018"/>
                <a:gd name="connsiteX1" fmla="*/ 3993 w 1531121"/>
                <a:gd name="connsiteY1" fmla="*/ 703246 h 1232018"/>
                <a:gd name="connsiteX2" fmla="*/ 239971 w 1531121"/>
                <a:gd name="connsiteY2" fmla="*/ 467275 h 1232018"/>
                <a:gd name="connsiteX3" fmla="*/ 534908 w 1531121"/>
                <a:gd name="connsiteY3" fmla="*/ 762212 h 1232018"/>
                <a:gd name="connsiteX4" fmla="*/ 1293127 w 1531121"/>
                <a:gd name="connsiteY4" fmla="*/ 3993 h 1232018"/>
                <a:gd name="connsiteX5" fmla="*/ 1529097 w 1531121"/>
                <a:gd name="connsiteY5" fmla="*/ 239971 h 1232018"/>
                <a:gd name="connsiteX6" fmla="*/ 534908 w 1531121"/>
                <a:gd name="connsiteY6" fmla="*/ 1234168 h 123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1121" h="1232018">
                  <a:moveTo>
                    <a:pt x="534908" y="1234168"/>
                  </a:moveTo>
                  <a:lnTo>
                    <a:pt x="3993" y="703246"/>
                  </a:lnTo>
                  <a:lnTo>
                    <a:pt x="239971" y="467275"/>
                  </a:lnTo>
                  <a:lnTo>
                    <a:pt x="534908" y="762212"/>
                  </a:lnTo>
                  <a:lnTo>
                    <a:pt x="1293127" y="3993"/>
                  </a:lnTo>
                  <a:lnTo>
                    <a:pt x="1529097" y="239971"/>
                  </a:lnTo>
                  <a:lnTo>
                    <a:pt x="534908" y="1234168"/>
                  </a:lnTo>
                  <a:close/>
                </a:path>
              </a:pathLst>
            </a:custGeom>
            <a:grpFill/>
            <a:ln w="71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endParaRPr lang="zh-CN" altLang="en-US"/>
            </a:p>
          </p:txBody>
        </p:sp>
      </p:grpSp>
    </p:spTree>
    <p:custDataLst>
      <p:tags r:id="rId2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任意多边形: 形状 23"/>
          <p:cNvSpPr/>
          <p:nvPr>
            <p:custDataLst>
              <p:tags r:id="rId1"/>
            </p:custDataLst>
          </p:nvPr>
        </p:nvSpPr>
        <p:spPr>
          <a:xfrm>
            <a:off x="22861" y="545649"/>
            <a:ext cx="7833419" cy="941965"/>
          </a:xfrm>
          <a:custGeom>
            <a:avLst/>
            <a:gdLst>
              <a:gd name="connsiteX0" fmla="*/ 0 w 7833419"/>
              <a:gd name="connsiteY0" fmla="*/ 0 h 855267"/>
              <a:gd name="connsiteX1" fmla="*/ 7833419 w 7833419"/>
              <a:gd name="connsiteY1" fmla="*/ 0 h 855267"/>
              <a:gd name="connsiteX2" fmla="*/ 7321805 w 7833419"/>
              <a:gd name="connsiteY2" fmla="*/ 855267 h 855267"/>
              <a:gd name="connsiteX3" fmla="*/ 0 w 7833419"/>
              <a:gd name="connsiteY3" fmla="*/ 855267 h 85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3419" h="855267">
                <a:moveTo>
                  <a:pt x="0" y="0"/>
                </a:moveTo>
                <a:lnTo>
                  <a:pt x="7833419" y="0"/>
                </a:lnTo>
                <a:lnTo>
                  <a:pt x="7321805" y="855267"/>
                </a:lnTo>
                <a:lnTo>
                  <a:pt x="0" y="855267"/>
                </a:lnTo>
                <a:close/>
              </a:path>
            </a:pathLst>
          </a:custGeom>
          <a:solidFill>
            <a:srgbClr val="FFFFFF">
              <a:lumMod val="95000"/>
            </a:srgbClr>
          </a:solidFill>
          <a:ln w="50800">
            <a:solidFill>
              <a:srgbClr val="1E6BC5">
                <a:lumMod val="20000"/>
                <a:lumOff val="80000"/>
              </a:srgbClr>
            </a:solidFill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1073785" y="3074670"/>
            <a:ext cx="10044430" cy="3703955"/>
          </a:xfrm>
          <a:prstGeom prst="rect">
            <a:avLst/>
          </a:prstGeom>
          <a:solidFill>
            <a:srgbClr val="FFFFFF">
              <a:lumMod val="95000"/>
            </a:srgbClr>
          </a:solidFill>
          <a:ln w="50800">
            <a:solidFill>
              <a:srgbClr val="1E6BC5">
                <a:lumMod val="20000"/>
                <a:lumOff val="80000"/>
              </a:srgbClr>
            </a:solidFill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l"/>
            <a:r>
              <a:rPr kumimoji="1" lang="zh-CN" altLang="en-US" sz="2000" b="1" dirty="0">
                <a:solidFill>
                  <a:schemeClr val="tx1"/>
                </a:solidFill>
                <a:latin typeface="微软雅黑" panose="020B0503020204020204" charset="-122"/>
              </a:rPr>
              <a:t>public class Demo {</a:t>
            </a:r>
            <a:endParaRPr kumimoji="1" lang="zh-CN" altLang="en-US" sz="2000" b="1" dirty="0">
              <a:solidFill>
                <a:schemeClr val="tx1"/>
              </a:solidFill>
              <a:latin typeface="微软雅黑" panose="020B0503020204020204" charset="-122"/>
            </a:endParaRPr>
          </a:p>
          <a:p>
            <a:pPr algn="l"/>
            <a:r>
              <a:rPr kumimoji="1" lang="zh-CN" altLang="en-US" sz="2000" b="1" dirty="0">
                <a:solidFill>
                  <a:schemeClr val="tx1"/>
                </a:solidFill>
                <a:latin typeface="微软雅黑" panose="020B0503020204020204" charset="-122"/>
              </a:rPr>
              <a:t>    public static void main(String[] args){</a:t>
            </a:r>
            <a:endParaRPr kumimoji="1" lang="zh-CN" altLang="en-US" sz="2000" b="1" dirty="0">
              <a:solidFill>
                <a:schemeClr val="tx1"/>
              </a:solidFill>
              <a:latin typeface="微软雅黑" panose="020B0503020204020204" charset="-122"/>
            </a:endParaRPr>
          </a:p>
          <a:p>
            <a:pPr algn="l"/>
            <a:r>
              <a:rPr kumimoji="1" lang="zh-CN" altLang="en-US" sz="2000" b="1" dirty="0">
                <a:solidFill>
                  <a:schemeClr val="tx1"/>
                </a:solidFill>
                <a:latin typeface="微软雅黑" panose="020B0503020204020204" charset="-122"/>
              </a:rPr>
              <a:t>    }</a:t>
            </a:r>
            <a:endParaRPr kumimoji="1" lang="zh-CN" altLang="en-US" sz="2000" b="1" dirty="0">
              <a:solidFill>
                <a:schemeClr val="tx1"/>
              </a:solidFill>
              <a:latin typeface="微软雅黑" panose="020B0503020204020204" charset="-122"/>
            </a:endParaRPr>
          </a:p>
          <a:p>
            <a:pPr algn="l"/>
            <a:r>
              <a:rPr kumimoji="1" lang="zh-CN" altLang="en-US" sz="2000" b="1" dirty="0">
                <a:solidFill>
                  <a:schemeClr val="tx1"/>
                </a:solidFill>
                <a:latin typeface="微软雅黑" panose="020B0503020204020204" charset="-122"/>
              </a:rPr>
              <a:t>    //正确写法，类中，main方法外面可以定义方法</a:t>
            </a:r>
            <a:endParaRPr kumimoji="1" lang="zh-CN" altLang="en-US" sz="2000" b="1" dirty="0">
              <a:solidFill>
                <a:schemeClr val="tx1"/>
              </a:solidFill>
              <a:latin typeface="微软雅黑" panose="020B0503020204020204" charset="-122"/>
            </a:endParaRPr>
          </a:p>
          <a:p>
            <a:pPr algn="l"/>
            <a:r>
              <a:rPr kumimoji="1" lang="zh-CN" altLang="en-US" sz="2000" b="1" dirty="0">
                <a:solidFill>
                  <a:schemeClr val="tx1"/>
                </a:solidFill>
                <a:latin typeface="微软雅黑" panose="020B0503020204020204" charset="-122"/>
              </a:rPr>
              <a:t>    public static void method(){}</a:t>
            </a:r>
            <a:endParaRPr kumimoji="1" lang="zh-CN" altLang="en-US" sz="2000" b="1" dirty="0">
              <a:solidFill>
                <a:schemeClr val="tx1"/>
              </a:solidFill>
              <a:latin typeface="微软雅黑" panose="020B0503020204020204" charset="-122"/>
            </a:endParaRPr>
          </a:p>
          <a:p>
            <a:pPr algn="l"/>
            <a:r>
              <a:rPr kumimoji="1" lang="zh-CN" altLang="en-US" sz="2000" b="1" dirty="0">
                <a:solidFill>
                  <a:schemeClr val="tx1"/>
                </a:solidFill>
                <a:latin typeface="微软雅黑" panose="020B0503020204020204" charset="-122"/>
              </a:rPr>
              <a:t>}</a:t>
            </a:r>
            <a:endParaRPr kumimoji="1" lang="zh-CN" altLang="en-US" sz="2000" b="1" dirty="0">
              <a:solidFill>
                <a:schemeClr val="tx1"/>
              </a:solidFill>
              <a:latin typeface="微软雅黑" panose="020B0503020204020204" charset="-122"/>
            </a:endParaRPr>
          </a:p>
          <a:p>
            <a:pPr algn="l"/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  <a:sym typeface="+mn-ea"/>
              </a:rPr>
              <a:t>public class Demo {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charset="-122"/>
            </a:endParaRPr>
          </a:p>
          <a:p>
            <a:pPr algn="l"/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charset="-122"/>
              </a:rPr>
              <a:t>	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</a:rPr>
              <a:t>public static void main(String[] args){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charset="-122"/>
            </a:endParaRPr>
          </a:p>
          <a:p>
            <a:pPr algn="l"/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</a:rPr>
              <a:t>    </a:t>
            </a: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charset="-122"/>
              </a:rPr>
              <a:t>	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charset="-122"/>
              </a:rPr>
              <a:t>	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</a:rPr>
              <a:t>//错误写法，一个方法不能定义在另一方法内部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charset="-122"/>
            </a:endParaRPr>
          </a:p>
          <a:p>
            <a:pPr algn="l"/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</a:rPr>
              <a:t>    </a:t>
            </a: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charset="-122"/>
              </a:rPr>
              <a:t>		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</a:rPr>
              <a:t> public static void method(){}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charset="-122"/>
            </a:endParaRPr>
          </a:p>
          <a:p>
            <a:pPr algn="l"/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charset="-122"/>
              </a:rPr>
              <a:t>	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</a:rPr>
              <a:t>}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charset="-122"/>
            </a:endParaRPr>
          </a:p>
          <a:p>
            <a:pPr algn="l"/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charset="-122"/>
              </a:rPr>
              <a:t>}</a:t>
            </a:r>
            <a:endParaRPr kumimoji="1" lang="en-US" altLang="zh-CN" sz="2000" b="1" dirty="0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grpSp>
        <p:nvGrpSpPr>
          <p:cNvPr id="12" name="组合 11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 rot="10800000">
            <a:off x="10710003" y="704212"/>
            <a:ext cx="655965" cy="572396"/>
            <a:chOff x="1168400" y="1347856"/>
            <a:chExt cx="723913" cy="631688"/>
          </a:xfrm>
          <a:solidFill>
            <a:srgbClr val="1E6BC5">
              <a:lumMod val="20000"/>
              <a:lumOff val="80000"/>
            </a:srgbClr>
          </a:solidFill>
        </p:grpSpPr>
        <p:sp>
          <p:nvSpPr>
            <p:cNvPr id="13" name="任意多边形: 形状 12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1E6BC5">
                <a:lumMod val="20000"/>
                <a:lumOff val="80000"/>
              </a:srgbClr>
            </a:solidFill>
            <a:ln w="31750" cap="rnd">
              <a:noFill/>
              <a:round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1E6BC5">
                <a:lumMod val="20000"/>
                <a:lumOff val="80000"/>
              </a:srgbClr>
            </a:solidFill>
            <a:ln w="31750" cap="rnd">
              <a:noFill/>
              <a:round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655368" y="704212"/>
            <a:ext cx="6648402" cy="62484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 fontScale="90000"/>
          </a:bodyPr>
          <a:lstStyle/>
          <a:p>
            <a:pPr fontAlgn="auto"/>
            <a:r>
              <a:rPr lang="zh-CN" altLang="en-US" sz="3600" b="1" spc="300">
                <a:solidFill>
                  <a:srgbClr val="000000">
                    <a:lumMod val="85000"/>
                    <a:lumOff val="1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案例二</a:t>
            </a:r>
            <a:endParaRPr lang="zh-CN" altLang="en-US" sz="3600" b="1" spc="300">
              <a:solidFill>
                <a:srgbClr val="000000">
                  <a:lumMod val="85000"/>
                  <a:lumOff val="1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655320" y="1690370"/>
            <a:ext cx="10600690" cy="1596390"/>
          </a:xfrm>
          <a:prstGeom prst="rect">
            <a:avLst/>
          </a:prstGeom>
          <a:noFill/>
        </p:spPr>
        <p:txBody>
          <a:bodyPr wrap="square" lIns="90170" tIns="46990" rIns="90170" bIns="4699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10000"/>
              </a:lnSpc>
            </a:pPr>
            <a:r>
              <a:rPr lang="en-US" altLang="zh-CN" sz="36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	</a:t>
            </a:r>
            <a:r>
              <a:rPr lang="en-US" altLang="zh-CN" sz="36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36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方法必须定义在类中，方法外</a:t>
            </a:r>
            <a:endParaRPr lang="zh-CN" altLang="en-US" sz="360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6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	2.</a:t>
            </a:r>
            <a:r>
              <a:rPr lang="zh-CN" altLang="en-US" sz="36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方法不能定义在另一个方法的里面</a:t>
            </a:r>
            <a:endParaRPr lang="zh-CN" altLang="en-US" sz="360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5"/>
          <p:cNvSpPr txBox="1"/>
          <p:nvPr>
            <p:custDataLst>
              <p:tags r:id="rId1"/>
            </p:custDataLst>
          </p:nvPr>
        </p:nvSpPr>
        <p:spPr>
          <a:xfrm>
            <a:off x="6193973" y="174967"/>
            <a:ext cx="3507051" cy="1229784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fontAlgn="auto">
              <a:lnSpc>
                <a:spcPct val="100000"/>
              </a:lnSpc>
            </a:pP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课程练习</a:t>
            </a:r>
            <a:endParaRPr lang="zh-CN" altLang="zh-CN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8" name="PA-图片 3" descr="C:\Users\admin\Desktop\image10.jpegimage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2325143" y="-499836"/>
            <a:ext cx="1905030" cy="1905030"/>
          </a:xfrm>
          <a:prstGeom prst="ellipse">
            <a:avLst/>
          </a:prstGeom>
          <a:ln w="50800">
            <a:solidFill>
              <a:sysClr val="window" lastClr="FFFFFF"/>
            </a:solidFill>
          </a:ln>
          <a:effectLst>
            <a:outerShdw blurRad="127000" dist="38100" dir="54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3" name="PA-图片 5" descr="C:\Users\admin\Desktop\image11.jpegimage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b="-990"/>
          <a:stretch>
            <a:fillRect/>
          </a:stretch>
        </p:blipFill>
        <p:spPr>
          <a:xfrm>
            <a:off x="1593987" y="1707224"/>
            <a:ext cx="3367288" cy="3367341"/>
          </a:xfrm>
          <a:prstGeom prst="ellipse">
            <a:avLst/>
          </a:prstGeom>
          <a:ln w="50800">
            <a:solidFill>
              <a:sysClr val="window" lastClr="FFFFFF"/>
            </a:solidFill>
          </a:ln>
          <a:effectLst>
            <a:outerShdw blurRad="127000" dist="38100" dir="54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4" name="PA-图片 6" descr="C:\Users\admin\Desktop\image12.jpegimage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325143" y="5376595"/>
            <a:ext cx="1905015" cy="1905030"/>
          </a:xfrm>
          <a:prstGeom prst="ellipse">
            <a:avLst/>
          </a:prstGeom>
          <a:ln w="50800">
            <a:solidFill>
              <a:sysClr val="window" lastClr="FFFFFF"/>
            </a:solidFill>
          </a:ln>
          <a:effectLst>
            <a:outerShdw blurRad="127000" dist="38100" dir="5400000" algn="ctr" rotWithShape="0">
              <a:srgbClr val="000000">
                <a:alpha val="20000"/>
              </a:srgbClr>
            </a:outerShdw>
          </a:effectLst>
        </p:spPr>
      </p:pic>
      <p:grpSp>
        <p:nvGrpSpPr>
          <p:cNvPr id="5" name="组合 4"/>
          <p:cNvGrpSpPr/>
          <p:nvPr>
            <p:custDataLst>
              <p:tags r:id="rId8"/>
            </p:custDataLst>
          </p:nvPr>
        </p:nvGrpSpPr>
        <p:grpSpPr>
          <a:xfrm>
            <a:off x="933444" y="1046693"/>
            <a:ext cx="4688400" cy="4688400"/>
            <a:chOff x="4083533" y="-166844"/>
            <a:chExt cx="7280274" cy="6936336"/>
          </a:xfrm>
        </p:grpSpPr>
        <p:sp>
          <p:nvSpPr>
            <p:cNvPr id="6" name="弧形 5"/>
            <p:cNvSpPr/>
            <p:nvPr>
              <p:custDataLst>
                <p:tags r:id="rId9"/>
              </p:custDataLst>
            </p:nvPr>
          </p:nvSpPr>
          <p:spPr>
            <a:xfrm rot="10800000">
              <a:off x="4083533" y="-166844"/>
              <a:ext cx="7280274" cy="6936336"/>
            </a:xfrm>
            <a:prstGeom prst="arc">
              <a:avLst>
                <a:gd name="adj1" fmla="val 21095423"/>
                <a:gd name="adj2" fmla="val 552742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弧形 11"/>
            <p:cNvSpPr/>
            <p:nvPr>
              <p:custDataLst>
                <p:tags r:id="rId10"/>
              </p:custDataLst>
            </p:nvPr>
          </p:nvSpPr>
          <p:spPr>
            <a:xfrm rot="10800000">
              <a:off x="4511008" y="211074"/>
              <a:ext cx="6548603" cy="6239231"/>
            </a:xfrm>
            <a:prstGeom prst="arc">
              <a:avLst>
                <a:gd name="adj1" fmla="val 20784833"/>
                <a:gd name="adj2" fmla="val 921241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11"/>
            </p:custDataLst>
          </p:nvPr>
        </p:nvGrpSpPr>
        <p:grpSpPr>
          <a:xfrm flipH="1">
            <a:off x="933444" y="1046693"/>
            <a:ext cx="4688400" cy="4688400"/>
            <a:chOff x="4083533" y="-166844"/>
            <a:chExt cx="7280274" cy="6936336"/>
          </a:xfrm>
        </p:grpSpPr>
        <p:sp>
          <p:nvSpPr>
            <p:cNvPr id="17" name="弧形 16"/>
            <p:cNvSpPr/>
            <p:nvPr>
              <p:custDataLst>
                <p:tags r:id="rId12"/>
              </p:custDataLst>
            </p:nvPr>
          </p:nvSpPr>
          <p:spPr>
            <a:xfrm rot="10800000">
              <a:off x="4083533" y="-166844"/>
              <a:ext cx="7280274" cy="6936336"/>
            </a:xfrm>
            <a:prstGeom prst="arc">
              <a:avLst>
                <a:gd name="adj1" fmla="val 21097009"/>
                <a:gd name="adj2" fmla="val 545254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弧形 17"/>
            <p:cNvSpPr/>
            <p:nvPr>
              <p:custDataLst>
                <p:tags r:id="rId13"/>
              </p:custDataLst>
            </p:nvPr>
          </p:nvSpPr>
          <p:spPr>
            <a:xfrm rot="10800000">
              <a:off x="4511008" y="211074"/>
              <a:ext cx="6548603" cy="6239231"/>
            </a:xfrm>
            <a:prstGeom prst="arc">
              <a:avLst>
                <a:gd name="adj1" fmla="val 20815167"/>
                <a:gd name="adj2" fmla="val 964135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文本框 15"/>
          <p:cNvSpPr txBox="1"/>
          <p:nvPr>
            <p:custDataLst>
              <p:tags r:id="rId14"/>
            </p:custDataLst>
          </p:nvPr>
        </p:nvSpPr>
        <p:spPr>
          <a:xfrm>
            <a:off x="6193790" y="1864360"/>
            <a:ext cx="4554220" cy="165100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fontAlgn="auto">
              <a:lnSpc>
                <a:spcPct val="100000"/>
              </a:lnSpc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1598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这个</a:t>
            </a:r>
            <a:r>
              <a:rPr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数字</a:t>
            </a:r>
            <a:r>
              <a:rPr 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通过运算反转输出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8951</a:t>
            </a:r>
            <a:r>
              <a:rPr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2.21729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4284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1199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.5974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4284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1199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4000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1.3125"/>
                                          </p:val>
                                        </p:tav>
                                        <p:tav tm="55000">
                                          <p:val>
                                            <p:fltVal val="1.3125"/>
                                          </p:val>
                                        </p:tav>
                                        <p:tav tm="60000">
                                          <p:val>
                                            <p:fltVal val="0.26884"/>
                                          </p:val>
                                        </p:tav>
                                        <p:tav tm="100000">
                                          <p:val>
                                            <p:fltVal val="0.2688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40000">
                                          <p:val>
                                            <p:fltVal val="1.27778"/>
                                          </p:val>
                                        </p:tav>
                                        <p:tav tm="50000">
                                          <p:val>
                                            <p:fltVal val="1.27778"/>
                                          </p:val>
                                        </p:tav>
                                        <p:tav tm="55000">
                                          <p:val>
                                            <p:fltVal val="-0.27778"/>
                                          </p:val>
                                        </p:tav>
                                        <p:tav tm="60000">
                                          <p:val>
                                            <p:fltVal val="-0.27778"/>
                                          </p:val>
                                        </p:tav>
                                        <p:tav tm="100000">
                                          <p:val>
                                            <p:fltVal val="0.066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1.23978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6.19888e-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85687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1.23978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4000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1.3125"/>
                                          </p:val>
                                        </p:tav>
                                        <p:tav tm="55000">
                                          <p:val>
                                            <p:fltVal val="1.3125"/>
                                          </p:val>
                                        </p:tav>
                                        <p:tav tm="60000">
                                          <p:val>
                                            <p:fltVal val="0.26884"/>
                                          </p:val>
                                        </p:tav>
                                        <p:tav tm="100000">
                                          <p:val>
                                            <p:fltVal val="0.2688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40000">
                                          <p:val>
                                            <p:fltVal val="1.27778"/>
                                          </p:val>
                                        </p:tav>
                                        <p:tav tm="50000">
                                          <p:val>
                                            <p:fltVal val="1.27778"/>
                                          </p:val>
                                        </p:tav>
                                        <p:tav tm="55000">
                                          <p:val>
                                            <p:fltVal val="-0.27778"/>
                                          </p:val>
                                        </p:tav>
                                        <p:tav tm="60000">
                                          <p:val>
                                            <p:fltVal val="-0.27778"/>
                                          </p:val>
                                        </p:tav>
                                        <p:tav tm="100000">
                                          <p:val>
                                            <p:fltVal val="0.066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1199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1.5974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-0.4284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1199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06922" y="414131"/>
            <a:ext cx="9585324" cy="74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3600" b="1" spc="30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知识扩展</a:t>
            </a:r>
            <a:endParaRPr lang="zh-CN" altLang="en-US" sz="3600" b="1" spc="30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0" y="661012"/>
            <a:ext cx="88135" cy="96948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" name="Line 1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1164900" y="753710"/>
            <a:ext cx="420495" cy="0"/>
          </a:xfrm>
          <a:prstGeom prst="line">
            <a:avLst/>
          </a:prstGeom>
          <a:noFill/>
          <a:ln w="38100" cap="flat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2" name="Line 1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11391323" y="888351"/>
            <a:ext cx="194072" cy="0"/>
          </a:xfrm>
          <a:prstGeom prst="line">
            <a:avLst/>
          </a:prstGeom>
          <a:noFill/>
          <a:ln w="38100" cap="flat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3" name="Line 1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1283770" y="1022992"/>
            <a:ext cx="301625" cy="0"/>
          </a:xfrm>
          <a:prstGeom prst="line">
            <a:avLst/>
          </a:prstGeom>
          <a:noFill/>
          <a:ln w="38100" cap="flat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1816100" y="1994535"/>
            <a:ext cx="8559165" cy="30511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p>
            <a:pPr>
              <a:lnSpc>
                <a:spcPct val="120000"/>
              </a:lnSpc>
            </a:pPr>
            <a:r>
              <a:rPr lang="en-US" altLang="zh-CN" sz="40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</a:t>
            </a:r>
            <a:r>
              <a:rPr lang="zh-CN" altLang="en-US" sz="40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查询</a:t>
            </a:r>
            <a:r>
              <a:rPr lang="en-US" altLang="zh-CN" sz="40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ASCII</a:t>
            </a:r>
            <a:r>
              <a:rPr lang="zh-CN" altLang="en-US" sz="40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码表了解其作用</a:t>
            </a:r>
            <a:endParaRPr lang="zh-CN" altLang="en-US" sz="4000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0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2.</a:t>
            </a:r>
            <a:r>
              <a:rPr lang="zh-CN" altLang="en-US" sz="40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查询</a:t>
            </a:r>
            <a:r>
              <a:rPr lang="en-US" altLang="zh-CN" sz="40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JAVA</a:t>
            </a:r>
            <a:r>
              <a:rPr lang="zh-CN" altLang="en-US" sz="40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数据类型转换</a:t>
            </a:r>
            <a:endParaRPr lang="zh-CN" altLang="en-US" sz="4000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0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3.</a:t>
            </a:r>
            <a:r>
              <a:rPr lang="zh-CN" altLang="en-US" sz="40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查询</a:t>
            </a:r>
            <a:r>
              <a:rPr lang="en-US" altLang="zh-CN" sz="40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JAVA  String</a:t>
            </a:r>
            <a:r>
              <a:rPr lang="zh-CN" altLang="en-US" sz="4000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类型与基本数据类型的互转。</a:t>
            </a:r>
            <a:endParaRPr lang="zh-CN" altLang="en-US" sz="4000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506922" y="1240971"/>
            <a:ext cx="9585324" cy="369332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400">
                <a:sym typeface="+mn-ea"/>
              </a:rPr>
              <a:t>查询方式 ：百度</a:t>
            </a:r>
            <a:r>
              <a:rPr altLang="zh-CN" sz="2400">
                <a:sym typeface="+mn-ea"/>
              </a:rPr>
              <a:t>(https://www.baidu.com/)</a:t>
            </a:r>
            <a:endParaRPr lang="en-US" altLang="zh-CN" sz="2400"/>
          </a:p>
          <a:p>
            <a:pPr>
              <a:lnSpc>
                <a:spcPct val="120000"/>
              </a:lnSpc>
            </a:pPr>
            <a:endParaRPr lang="en-US" altLang="zh-CN" sz="2400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11425539" y="434583"/>
            <a:ext cx="203545" cy="74612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85000"/>
                  <a:lumOff val="1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4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85000"/>
                  <a:lumOff val="1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720215" y="1463675"/>
            <a:ext cx="9776460" cy="3411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400"/>
          </a:p>
          <a:p>
            <a:pPr algn="l"/>
            <a:r>
              <a:rPr lang="zh-CN" altLang="en-US" sz="2400"/>
              <a:t>public class HelloWord {</a:t>
            </a:r>
            <a:endParaRPr lang="zh-CN" altLang="en-US" sz="2400"/>
          </a:p>
          <a:p>
            <a:pPr algn="l"/>
            <a:r>
              <a:rPr lang="zh-CN" altLang="en-US" sz="2400"/>
              <a:t>  public static void main(String[] args) {</a:t>
            </a:r>
            <a:endParaRPr lang="zh-CN" altLang="en-US" sz="2400"/>
          </a:p>
          <a:p>
            <a:pPr algn="l"/>
            <a:r>
              <a:rPr lang="zh-CN" altLang="en-US" sz="2400"/>
              <a:t>        byte y = 1;</a:t>
            </a:r>
            <a:endParaRPr lang="zh-CN" altLang="en-US" sz="2400"/>
          </a:p>
          <a:p>
            <a:pPr algn="l"/>
            <a:r>
              <a:rPr lang="zh-CN" altLang="en-US" sz="2400"/>
              <a:t>        </a:t>
            </a:r>
            <a:r>
              <a:rPr lang="en-US" altLang="zh-CN" sz="2400"/>
              <a:t>short s=y;</a:t>
            </a:r>
            <a:endParaRPr lang="en-US" altLang="zh-CN" sz="2400"/>
          </a:p>
          <a:p>
            <a:pPr algn="l"/>
            <a:r>
              <a:rPr lang="zh-CN" altLang="en-US" sz="2400"/>
              <a:t>        </a:t>
            </a:r>
            <a:r>
              <a:rPr lang="en-US" altLang="zh-CN" sz="2400"/>
              <a:t>int i=y.</a:t>
            </a:r>
            <a:endParaRPr lang="zh-CN" altLang="en-US" sz="2400"/>
          </a:p>
          <a:p>
            <a:pPr algn="l"/>
            <a:r>
              <a:rPr lang="zh-CN" altLang="en-US" sz="2400"/>
              <a:t>       }</a:t>
            </a:r>
            <a:endParaRPr lang="zh-CN" altLang="en-US" sz="2400"/>
          </a:p>
          <a:p>
            <a:pPr algn="l"/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2070100" y="4991100"/>
            <a:ext cx="80511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将小</a:t>
            </a:r>
            <a:r>
              <a:rPr lang="en-US" sz="2800">
                <a:sym typeface="+mn-ea"/>
              </a:rPr>
              <a:t>范围</a:t>
            </a:r>
            <a:r>
              <a:rPr lang="en-US" sz="2800"/>
              <a:t>的</a:t>
            </a:r>
            <a:r>
              <a:rPr lang="zh-CN" altLang="en-US" sz="2800"/>
              <a:t>数据</a:t>
            </a:r>
            <a:r>
              <a:rPr lang="en-US" sz="2800"/>
              <a:t>类型自动提升为大</a:t>
            </a:r>
            <a:r>
              <a:rPr lang="en-US" sz="2800">
                <a:sym typeface="+mn-ea"/>
              </a:rPr>
              <a:t>范围</a:t>
            </a:r>
            <a:r>
              <a:rPr lang="en-US" sz="2800"/>
              <a:t>的</a:t>
            </a:r>
            <a:r>
              <a:rPr lang="zh-CN" altLang="en-US" sz="2800"/>
              <a:t>数据</a:t>
            </a:r>
            <a:r>
              <a:rPr lang="en-US" sz="2800"/>
              <a:t>类型 。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3829050" y="0"/>
            <a:ext cx="4533900" cy="10363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案例一</a:t>
            </a:r>
            <a:endParaRPr lang="en-US" altLang="zh-CN" sz="5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2008909" y="618836"/>
            <a:ext cx="8174182" cy="633594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300">
                <a:solidFill>
                  <a:srgbClr val="1F74AD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课后作业</a:t>
            </a:r>
            <a:endParaRPr lang="zh-CN" altLang="en-US" sz="2400" b="1" spc="300">
              <a:solidFill>
                <a:srgbClr val="1F74AD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文本框 15"/>
          <p:cNvSpPr txBox="1"/>
          <p:nvPr>
            <p:custDataLst>
              <p:tags r:id="rId2"/>
            </p:custDataLst>
          </p:nvPr>
        </p:nvSpPr>
        <p:spPr>
          <a:xfrm>
            <a:off x="2162175" y="1705610"/>
            <a:ext cx="8021320" cy="2967355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fontAlgn="auto">
              <a:lnSpc>
                <a:spcPct val="100000"/>
              </a:lnSpc>
            </a:pP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某电信公司的市内通话费计算标准如下：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三分钟内0.2元，三分钟后每增加一分钟增加0.1元，不足一分钟的按一分钟计算。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要求编写程序，给定一个通话时间（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652</a:t>
            </a: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秒），计算出应收费金额。</a:t>
            </a:r>
            <a:endParaRPr 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365400" y="-228"/>
            <a:ext cx="4533601" cy="175432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r"/>
            <a:r>
              <a:rPr lang="zh-CN" altLang="en-US" sz="5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案例二</a:t>
            </a:r>
            <a:endParaRPr lang="en-US" altLang="zh-CN" sz="5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1425539" y="434583"/>
            <a:ext cx="203545" cy="74612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4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85000"/>
                  <a:lumOff val="1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5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85000"/>
                  <a:lumOff val="1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6167120" y="662940"/>
            <a:ext cx="5953125" cy="5951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400"/>
          </a:p>
          <a:p>
            <a:pPr algn="l"/>
            <a:r>
              <a:rPr lang="zh-CN" altLang="en-US" sz="2400"/>
              <a:t>public class HelloWord {</a:t>
            </a:r>
            <a:endParaRPr lang="zh-CN" altLang="en-US" sz="2400"/>
          </a:p>
          <a:p>
            <a:pPr algn="l"/>
            <a:r>
              <a:rPr lang="zh-CN" altLang="en-US" sz="2400"/>
              <a:t>  public static void main(String[] args) {</a:t>
            </a:r>
            <a:endParaRPr lang="zh-CN" altLang="en-US" sz="2400"/>
          </a:p>
          <a:p>
            <a:pPr algn="l"/>
            <a:r>
              <a:rPr lang="zh-CN" altLang="en-US" sz="2400"/>
              <a:t>        </a:t>
            </a:r>
            <a:r>
              <a:rPr lang="en-US" altLang="zh-CN" sz="2400"/>
              <a:t>byte</a:t>
            </a:r>
            <a:r>
              <a:rPr lang="zh-CN" altLang="en-US" sz="2400"/>
              <a:t> x = 1;</a:t>
            </a:r>
            <a:endParaRPr lang="zh-CN" altLang="en-US" sz="2400"/>
          </a:p>
          <a:p>
            <a:pPr algn="l"/>
            <a:r>
              <a:rPr lang="zh-CN" altLang="en-US" sz="2400"/>
              <a:t>        byte y = 1;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    int j = x + y;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//byte z = x + y;//报错 </a:t>
            </a:r>
            <a:r>
              <a:rPr lang="en-US" altLang="zh-CN" sz="2400">
                <a:sym typeface="+mn-ea"/>
              </a:rPr>
              <a:t>x+y(int</a:t>
            </a:r>
            <a:r>
              <a:rPr lang="zh-CN" altLang="en-US" sz="2400">
                <a:sym typeface="+mn-ea"/>
              </a:rPr>
              <a:t>类型</a:t>
            </a:r>
            <a:r>
              <a:rPr lang="en-US" altLang="zh-CN" sz="2400">
                <a:sym typeface="+mn-ea"/>
              </a:rPr>
              <a:t>)</a:t>
            </a:r>
            <a:endParaRPr lang="zh-CN" altLang="en-US" sz="2400"/>
          </a:p>
          <a:p>
            <a:pPr algn="l"/>
            <a:r>
              <a:rPr lang="zh-CN" altLang="en-US" sz="2400"/>
              <a:t>       }</a:t>
            </a:r>
            <a:endParaRPr lang="zh-CN" altLang="en-US" sz="2400"/>
          </a:p>
          <a:p>
            <a:pPr algn="l"/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146175" y="1233170"/>
            <a:ext cx="4648835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800"/>
          </a:p>
          <a:p>
            <a:r>
              <a:rPr sz="2800"/>
              <a:t>所有长度低于int的类型（byte、short、char）在运算之后结果将会被提升为int型</a:t>
            </a:r>
            <a:endParaRPr sz="2800"/>
          </a:p>
          <a:p>
            <a:endParaRPr lang="en-US" altLang="zh-CN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365400" y="-228"/>
            <a:ext cx="4533601" cy="175432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r"/>
            <a:r>
              <a:rPr lang="zh-CN" altLang="en-US" sz="54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案例</a:t>
            </a:r>
            <a:r>
              <a:rPr lang="zh-CN" sz="54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三</a:t>
            </a:r>
            <a:endParaRPr lang="zh-CN" sz="54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1425539" y="434583"/>
            <a:ext cx="203545" cy="74612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4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85000"/>
                  <a:lumOff val="1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5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85000"/>
                  <a:lumOff val="1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6153150" y="633730"/>
            <a:ext cx="5953125" cy="5951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2400"/>
          </a:p>
          <a:p>
            <a:pPr algn="l"/>
            <a:r>
              <a:rPr lang="zh-CN" altLang="en-US" sz="2400"/>
              <a:t>public static void main(String[] args) {</a:t>
            </a:r>
            <a:endParaRPr lang="zh-CN" altLang="en-US" sz="2400"/>
          </a:p>
          <a:p>
            <a:pPr algn="l"/>
            <a:r>
              <a:rPr lang="en-US" altLang="zh-CN" sz="2400"/>
              <a:t>	</a:t>
            </a:r>
            <a:r>
              <a:rPr lang="zh-CN" altLang="en-US" sz="2400"/>
              <a:t>int i = 1;</a:t>
            </a:r>
            <a:endParaRPr lang="zh-CN" altLang="en-US" sz="2400"/>
          </a:p>
          <a:p>
            <a:pPr algn="l"/>
            <a:r>
              <a:rPr lang="en-US" altLang="zh-CN" sz="2400"/>
              <a:t>	</a:t>
            </a:r>
            <a:r>
              <a:rPr lang="zh-CN" altLang="en-US" sz="2400"/>
              <a:t>double d = 2.5;</a:t>
            </a:r>
            <a:endParaRPr lang="zh-CN" altLang="en-US" sz="2400"/>
          </a:p>
          <a:p>
            <a:pPr algn="l"/>
            <a:r>
              <a:rPr lang="en-US" altLang="zh-CN" sz="2400"/>
              <a:t>	</a:t>
            </a:r>
            <a:r>
              <a:rPr lang="zh-CN" altLang="en-US" sz="2400"/>
              <a:t>//int类型和double类型运算，结果</a:t>
            </a:r>
            <a:r>
              <a:rPr lang="en-US" altLang="zh-CN" sz="2400"/>
              <a:t>	</a:t>
            </a:r>
            <a:r>
              <a:rPr lang="zh-CN" altLang="en-US" sz="2400"/>
              <a:t>是double类型</a:t>
            </a:r>
            <a:endParaRPr lang="zh-CN" altLang="en-US" sz="2400"/>
          </a:p>
          <a:p>
            <a:pPr algn="l"/>
            <a:r>
              <a:rPr lang="en-US" altLang="zh-CN" sz="2400"/>
              <a:t>	</a:t>
            </a:r>
            <a:r>
              <a:rPr lang="zh-CN" altLang="en-US" sz="2400"/>
              <a:t>//int类型会提升为double类型</a:t>
            </a:r>
            <a:endParaRPr lang="zh-CN" altLang="en-US" sz="2400"/>
          </a:p>
          <a:p>
            <a:pPr algn="l"/>
            <a:r>
              <a:rPr lang="en-US" altLang="zh-CN" sz="2400"/>
              <a:t>	</a:t>
            </a:r>
            <a:r>
              <a:rPr lang="zh-CN" altLang="en-US" sz="2400"/>
              <a:t>double e = d+i;</a:t>
            </a:r>
            <a:endParaRPr lang="zh-CN" altLang="en-US" sz="2400"/>
          </a:p>
          <a:p>
            <a:pPr algn="l"/>
            <a:r>
              <a:rPr lang="en-US" altLang="zh-CN" sz="2400"/>
              <a:t>	</a:t>
            </a:r>
            <a:r>
              <a:rPr lang="zh-CN" altLang="en-US" sz="2400"/>
              <a:t>System.out.println(e);</a:t>
            </a:r>
            <a:endParaRPr lang="zh-CN" altLang="en-US" sz="2400"/>
          </a:p>
          <a:p>
            <a:pPr algn="l"/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925830" y="1754505"/>
            <a:ext cx="4648835" cy="3569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当一个 int 类型变量和一个 double 变量运算时， int 类型将会</a:t>
            </a:r>
            <a:r>
              <a:rPr lang="zh-CN" altLang="en-US" sz="3600"/>
              <a:t>自动转换为</a:t>
            </a:r>
            <a:r>
              <a:rPr lang="en-US" sz="3600"/>
              <a:t>double 类型进行运算。</a:t>
            </a:r>
            <a:endParaRPr lang="en-US" sz="2800"/>
          </a:p>
          <a:p>
            <a:endParaRPr sz="2800"/>
          </a:p>
          <a:p>
            <a:endParaRPr lang="en-US" altLang="zh-CN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数据类型转换</a:t>
            </a:r>
            <a:br>
              <a:rPr lang="zh-CN" altLang="en-US" dirty="0"/>
            </a:br>
            <a:r>
              <a:rPr lang="zh-CN" altLang="en-US" sz="3550">
                <a:sym typeface="+mn-ea"/>
              </a:rPr>
              <a:t>强制</a:t>
            </a:r>
            <a:r>
              <a:rPr lang="zh-CN" altLang="en-US" sz="3555">
                <a:sym typeface="+mn-ea"/>
              </a:rPr>
              <a:t>转换</a:t>
            </a:r>
            <a:endParaRPr lang="zh-CN" altLang="en-US" sz="3555" dirty="0"/>
          </a:p>
        </p:txBody>
      </p:sp>
      <p:sp>
        <p:nvSpPr>
          <p:cNvPr id="2" name="矩形 1"/>
          <p:cNvSpPr/>
          <p:nvPr/>
        </p:nvSpPr>
        <p:spPr>
          <a:xfrm>
            <a:off x="5760085" y="3705860"/>
            <a:ext cx="2980690" cy="1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62065" y="3955415"/>
            <a:ext cx="41986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大范围的</a:t>
            </a:r>
            <a:r>
              <a:rPr lang="zh-CN" altLang="en-US" sz="2000">
                <a:sym typeface="+mn-ea"/>
              </a:rPr>
              <a:t>数据类型</a:t>
            </a:r>
            <a:r>
              <a:rPr lang="zh-CN" altLang="en-US" sz="2000"/>
              <a:t>换小</a:t>
            </a:r>
            <a:r>
              <a:rPr lang="zh-CN" altLang="en-US" sz="2000">
                <a:sym typeface="+mn-ea"/>
              </a:rPr>
              <a:t>范围</a:t>
            </a:r>
            <a:r>
              <a:rPr lang="zh-CN" altLang="en-US" sz="2000"/>
              <a:t>的数据类型的过程就叫</a:t>
            </a:r>
            <a:r>
              <a:rPr lang="zh-CN" altLang="en-US" sz="2000" b="1"/>
              <a:t>强制转换</a:t>
            </a:r>
            <a:r>
              <a:rPr lang="zh-CN" altLang="en-US" sz="3200"/>
              <a:t>。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 userDrawn="1">
            <p:custDataLst>
              <p:tags r:id="rId1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: 圆角 13"/>
          <p:cNvSpPr/>
          <p:nvPr userDrawn="1">
            <p:custDataLst>
              <p:tags r:id="rId2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3"/>
            </p:custDataLst>
          </p:nvPr>
        </p:nvSpPr>
        <p:spPr>
          <a:xfrm>
            <a:off x="605036" y="603279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案例一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5155" y="1229995"/>
            <a:ext cx="5713095" cy="513334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public class HelloWord {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public static void main(String[] args) {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int i =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byte s = (byte) i;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System.out.println("s=" + s);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//s = s + 1；//编译失败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    s = (byte) (s + 1);//编译成功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}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47790" y="2428875"/>
            <a:ext cx="544830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1.转换格式：</a:t>
            </a:r>
            <a:endParaRPr lang="en-US" altLang="zh-CN" sz="2400"/>
          </a:p>
          <a:p>
            <a:pPr algn="l"/>
            <a:r>
              <a:rPr lang="en-US" altLang="zh-CN" sz="2000"/>
              <a:t> 数据类型 变量名 = （数据类型）被转数据值；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2.当一个 </a:t>
            </a:r>
            <a:r>
              <a:rPr lang="zh-CN" altLang="en-US" sz="2000">
                <a:sym typeface="+mn-ea"/>
              </a:rPr>
              <a:t>byte </a:t>
            </a:r>
            <a:r>
              <a:rPr lang="en-US" altLang="zh-CN" sz="2000"/>
              <a:t>类型与 1 相加，我们知道会类型提升，但是还想给结果赋值给short类型变量，就需要强制转换。</a:t>
            </a:r>
            <a:endParaRPr lang="en-US" altLang="zh-CN" sz="200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/>
          <p:cNvSpPr/>
          <p:nvPr userDrawn="1">
            <p:custDataLst>
              <p:tags r:id="rId1"/>
            </p:custDataLst>
          </p:nvPr>
        </p:nvSpPr>
        <p:spPr>
          <a:xfrm rot="2700000">
            <a:off x="201295" y="6301740"/>
            <a:ext cx="356235" cy="356235"/>
          </a:xfrm>
          <a:prstGeom prst="roundRect">
            <a:avLst/>
          </a:pr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: 圆角 13"/>
          <p:cNvSpPr/>
          <p:nvPr userDrawn="1">
            <p:custDataLst>
              <p:tags r:id="rId2"/>
            </p:custDataLst>
          </p:nvPr>
        </p:nvSpPr>
        <p:spPr>
          <a:xfrm rot="2700000">
            <a:off x="11572240" y="163195"/>
            <a:ext cx="454025" cy="45402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5" h="715">
                <a:moveTo>
                  <a:pt x="0" y="328"/>
                </a:moveTo>
                <a:cubicBezTo>
                  <a:pt x="0" y="320"/>
                  <a:pt x="7" y="313"/>
                  <a:pt x="16" y="313"/>
                </a:cubicBezTo>
                <a:lnTo>
                  <a:pt x="79" y="313"/>
                </a:lnTo>
                <a:cubicBezTo>
                  <a:pt x="88" y="313"/>
                  <a:pt x="95" y="320"/>
                  <a:pt x="95" y="328"/>
                </a:cubicBezTo>
                <a:lnTo>
                  <a:pt x="95" y="392"/>
                </a:lnTo>
                <a:cubicBezTo>
                  <a:pt x="95" y="400"/>
                  <a:pt x="88" y="408"/>
                  <a:pt x="79" y="408"/>
                </a:cubicBezTo>
                <a:lnTo>
                  <a:pt x="16" y="408"/>
                </a:lnTo>
                <a:cubicBezTo>
                  <a:pt x="7" y="408"/>
                  <a:pt x="0" y="400"/>
                  <a:pt x="0" y="392"/>
                </a:cubicBezTo>
                <a:lnTo>
                  <a:pt x="0" y="328"/>
                </a:lnTo>
                <a:close/>
                <a:moveTo>
                  <a:pt x="156" y="172"/>
                </a:moveTo>
                <a:cubicBezTo>
                  <a:pt x="156" y="163"/>
                  <a:pt x="163" y="156"/>
                  <a:pt x="172" y="156"/>
                </a:cubicBezTo>
                <a:lnTo>
                  <a:pt x="235" y="156"/>
                </a:lnTo>
                <a:cubicBezTo>
                  <a:pt x="244" y="156"/>
                  <a:pt x="251" y="163"/>
                  <a:pt x="251" y="172"/>
                </a:cubicBezTo>
                <a:lnTo>
                  <a:pt x="251" y="235"/>
                </a:lnTo>
                <a:cubicBezTo>
                  <a:pt x="251" y="244"/>
                  <a:pt x="244" y="251"/>
                  <a:pt x="235" y="251"/>
                </a:cubicBezTo>
                <a:lnTo>
                  <a:pt x="172" y="251"/>
                </a:lnTo>
                <a:cubicBezTo>
                  <a:pt x="163" y="251"/>
                  <a:pt x="156" y="244"/>
                  <a:pt x="156" y="235"/>
                </a:cubicBezTo>
                <a:lnTo>
                  <a:pt x="156" y="172"/>
                </a:lnTo>
                <a:close/>
                <a:moveTo>
                  <a:pt x="313" y="16"/>
                </a:moveTo>
                <a:cubicBezTo>
                  <a:pt x="313" y="7"/>
                  <a:pt x="320" y="0"/>
                  <a:pt x="328" y="0"/>
                </a:cubicBezTo>
                <a:lnTo>
                  <a:pt x="392" y="0"/>
                </a:lnTo>
                <a:cubicBezTo>
                  <a:pt x="400" y="0"/>
                  <a:pt x="408" y="7"/>
                  <a:pt x="408" y="16"/>
                </a:cubicBezTo>
                <a:lnTo>
                  <a:pt x="408" y="79"/>
                </a:lnTo>
                <a:cubicBezTo>
                  <a:pt x="408" y="88"/>
                  <a:pt x="400" y="95"/>
                  <a:pt x="392" y="95"/>
                </a:cubicBezTo>
                <a:lnTo>
                  <a:pt x="328" y="95"/>
                </a:lnTo>
                <a:cubicBezTo>
                  <a:pt x="320" y="95"/>
                  <a:pt x="313" y="88"/>
                  <a:pt x="313" y="79"/>
                </a:cubicBezTo>
                <a:lnTo>
                  <a:pt x="313" y="16"/>
                </a:lnTo>
                <a:close/>
                <a:moveTo>
                  <a:pt x="154" y="483"/>
                </a:moveTo>
                <a:cubicBezTo>
                  <a:pt x="154" y="474"/>
                  <a:pt x="161" y="467"/>
                  <a:pt x="170" y="467"/>
                </a:cubicBezTo>
                <a:lnTo>
                  <a:pt x="233" y="467"/>
                </a:lnTo>
                <a:cubicBezTo>
                  <a:pt x="242" y="467"/>
                  <a:pt x="249" y="474"/>
                  <a:pt x="249" y="483"/>
                </a:cubicBezTo>
                <a:lnTo>
                  <a:pt x="249" y="546"/>
                </a:lnTo>
                <a:cubicBezTo>
                  <a:pt x="249" y="555"/>
                  <a:pt x="242" y="562"/>
                  <a:pt x="233" y="562"/>
                </a:cubicBezTo>
                <a:lnTo>
                  <a:pt x="170" y="562"/>
                </a:lnTo>
                <a:cubicBezTo>
                  <a:pt x="161" y="562"/>
                  <a:pt x="154" y="555"/>
                  <a:pt x="154" y="546"/>
                </a:cubicBezTo>
                <a:lnTo>
                  <a:pt x="154" y="483"/>
                </a:lnTo>
                <a:close/>
                <a:moveTo>
                  <a:pt x="310" y="326"/>
                </a:moveTo>
                <a:cubicBezTo>
                  <a:pt x="310" y="318"/>
                  <a:pt x="318" y="310"/>
                  <a:pt x="326" y="310"/>
                </a:cubicBezTo>
                <a:lnTo>
                  <a:pt x="390" y="310"/>
                </a:lnTo>
                <a:cubicBezTo>
                  <a:pt x="398" y="310"/>
                  <a:pt x="405" y="318"/>
                  <a:pt x="405" y="326"/>
                </a:cubicBezTo>
                <a:lnTo>
                  <a:pt x="405" y="390"/>
                </a:lnTo>
                <a:cubicBezTo>
                  <a:pt x="405" y="398"/>
                  <a:pt x="398" y="405"/>
                  <a:pt x="390" y="405"/>
                </a:cubicBezTo>
                <a:lnTo>
                  <a:pt x="326" y="405"/>
                </a:lnTo>
                <a:cubicBezTo>
                  <a:pt x="318" y="405"/>
                  <a:pt x="310" y="398"/>
                  <a:pt x="310" y="390"/>
                </a:cubicBezTo>
                <a:lnTo>
                  <a:pt x="310" y="326"/>
                </a:lnTo>
                <a:close/>
                <a:moveTo>
                  <a:pt x="467" y="170"/>
                </a:moveTo>
                <a:cubicBezTo>
                  <a:pt x="467" y="161"/>
                  <a:pt x="474" y="154"/>
                  <a:pt x="483" y="154"/>
                </a:cubicBezTo>
                <a:lnTo>
                  <a:pt x="546" y="154"/>
                </a:lnTo>
                <a:cubicBezTo>
                  <a:pt x="555" y="154"/>
                  <a:pt x="562" y="161"/>
                  <a:pt x="562" y="170"/>
                </a:cubicBezTo>
                <a:lnTo>
                  <a:pt x="562" y="233"/>
                </a:lnTo>
                <a:cubicBezTo>
                  <a:pt x="562" y="242"/>
                  <a:pt x="555" y="249"/>
                  <a:pt x="546" y="249"/>
                </a:cubicBezTo>
                <a:lnTo>
                  <a:pt x="483" y="249"/>
                </a:lnTo>
                <a:cubicBezTo>
                  <a:pt x="474" y="249"/>
                  <a:pt x="467" y="242"/>
                  <a:pt x="467" y="233"/>
                </a:cubicBezTo>
                <a:lnTo>
                  <a:pt x="467" y="170"/>
                </a:lnTo>
                <a:close/>
                <a:moveTo>
                  <a:pt x="308" y="636"/>
                </a:moveTo>
                <a:cubicBezTo>
                  <a:pt x="308" y="627"/>
                  <a:pt x="315" y="620"/>
                  <a:pt x="323" y="620"/>
                </a:cubicBezTo>
                <a:lnTo>
                  <a:pt x="387" y="620"/>
                </a:lnTo>
                <a:cubicBezTo>
                  <a:pt x="396" y="620"/>
                  <a:pt x="403" y="627"/>
                  <a:pt x="403" y="636"/>
                </a:cubicBezTo>
                <a:lnTo>
                  <a:pt x="403" y="699"/>
                </a:lnTo>
                <a:cubicBezTo>
                  <a:pt x="403" y="708"/>
                  <a:pt x="396" y="715"/>
                  <a:pt x="387" y="715"/>
                </a:cubicBezTo>
                <a:lnTo>
                  <a:pt x="323" y="715"/>
                </a:lnTo>
                <a:cubicBezTo>
                  <a:pt x="315" y="715"/>
                  <a:pt x="308" y="708"/>
                  <a:pt x="308" y="699"/>
                </a:cubicBezTo>
                <a:lnTo>
                  <a:pt x="308" y="636"/>
                </a:lnTo>
                <a:close/>
                <a:moveTo>
                  <a:pt x="464" y="480"/>
                </a:moveTo>
                <a:cubicBezTo>
                  <a:pt x="464" y="471"/>
                  <a:pt x="471" y="464"/>
                  <a:pt x="480" y="464"/>
                </a:cubicBezTo>
                <a:lnTo>
                  <a:pt x="543" y="464"/>
                </a:lnTo>
                <a:cubicBezTo>
                  <a:pt x="552" y="464"/>
                  <a:pt x="559" y="471"/>
                  <a:pt x="559" y="480"/>
                </a:cubicBezTo>
                <a:lnTo>
                  <a:pt x="559" y="543"/>
                </a:lnTo>
                <a:cubicBezTo>
                  <a:pt x="559" y="552"/>
                  <a:pt x="552" y="559"/>
                  <a:pt x="543" y="559"/>
                </a:cubicBezTo>
                <a:lnTo>
                  <a:pt x="480" y="559"/>
                </a:lnTo>
                <a:cubicBezTo>
                  <a:pt x="471" y="559"/>
                  <a:pt x="464" y="552"/>
                  <a:pt x="464" y="543"/>
                </a:cubicBezTo>
                <a:lnTo>
                  <a:pt x="464" y="480"/>
                </a:lnTo>
                <a:close/>
                <a:moveTo>
                  <a:pt x="620" y="323"/>
                </a:moveTo>
                <a:cubicBezTo>
                  <a:pt x="620" y="315"/>
                  <a:pt x="627" y="308"/>
                  <a:pt x="636" y="308"/>
                </a:cubicBezTo>
                <a:lnTo>
                  <a:pt x="699" y="308"/>
                </a:lnTo>
                <a:cubicBezTo>
                  <a:pt x="708" y="308"/>
                  <a:pt x="715" y="315"/>
                  <a:pt x="715" y="323"/>
                </a:cubicBezTo>
                <a:lnTo>
                  <a:pt x="715" y="387"/>
                </a:lnTo>
                <a:cubicBezTo>
                  <a:pt x="715" y="396"/>
                  <a:pt x="708" y="403"/>
                  <a:pt x="699" y="403"/>
                </a:cubicBezTo>
                <a:lnTo>
                  <a:pt x="636" y="403"/>
                </a:lnTo>
                <a:cubicBezTo>
                  <a:pt x="627" y="403"/>
                  <a:pt x="620" y="396"/>
                  <a:pt x="620" y="387"/>
                </a:cubicBezTo>
                <a:lnTo>
                  <a:pt x="620" y="323"/>
                </a:lnTo>
                <a:close/>
              </a:path>
            </a:pathLst>
          </a:custGeom>
          <a:solidFill>
            <a:srgbClr val="0F1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3"/>
            </p:custDataLst>
          </p:nvPr>
        </p:nvSpPr>
        <p:spPr>
          <a:xfrm>
            <a:off x="605036" y="603279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案例二</a:t>
            </a:r>
            <a:endParaRPr altLang="zh-CN" sz="3600" b="1" spc="30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5155" y="1229995"/>
            <a:ext cx="5981700" cy="378841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chemeClr val="tx1"/>
                </a:solidFill>
              </a:rPr>
              <a:t>public class HelloWord {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public static void main(String[] args) {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     int i=(int)1.5;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    System.out.println("i=" + i);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    int ww=32777;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    short w=(short)ww;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        System.out.println("w="+w);    }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}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71945" y="1422400"/>
            <a:ext cx="5448300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浮点转成整数，直接取消小数点，可能造成数据损失精度。</a:t>
            </a:r>
            <a:endParaRPr lang="en-US" altLang="zh-CN" sz="3200"/>
          </a:p>
          <a:p>
            <a:pPr algn="l"/>
            <a:endParaRPr lang="en-US" altLang="zh-CN" sz="2400"/>
          </a:p>
          <a:p>
            <a:pPr algn="l"/>
            <a:r>
              <a:rPr sz="3200"/>
              <a:t>int 强制转成 short 砍掉2个字节，可能造成数据丢失。</a:t>
            </a:r>
            <a:endParaRPr sz="3200"/>
          </a:p>
        </p:txBody>
      </p:sp>
      <p:sp>
        <p:nvSpPr>
          <p:cNvPr id="6" name="下箭头 5"/>
          <p:cNvSpPr/>
          <p:nvPr/>
        </p:nvSpPr>
        <p:spPr>
          <a:xfrm>
            <a:off x="6257925" y="4418965"/>
            <a:ext cx="414020" cy="72453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585" y="5143500"/>
            <a:ext cx="7820025" cy="11715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运算符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  <p:tag name="KSO_WM_UNIT_SUBTYPE" val="h"/>
  <p:tag name="KSO_WM_UNIT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9918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9918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TEMPLATE_THUMBS_INDEX" val="1、3、8、9、10、11、12、13、15"/>
  <p:tag name="KSO_WM_TEMPLATE_SUBCATEGORY" val="0"/>
  <p:tag name="KSO_WM_UNIT_SHOW_EDIT_AREA_INDICATION" val="0"/>
  <p:tag name="KSO_WM_TAG_VERSION" val="1.0"/>
  <p:tag name="KSO_WM_BEAUTIFY_FLAG" val="#wm#"/>
  <p:tag name="KSO_WM_TEMPLATE_CATEGORY" val="custom"/>
  <p:tag name="KSO_WM_TEMPLATE_INDEX" val="20199918"/>
  <p:tag name="KSO_WM_TEMPLATE_MASTER_TYPE" val="1"/>
  <p:tag name="KSO_WM_TEMPLATE_COLOR_TYPE" val="1"/>
  <p:tag name="KSO_WM_TEMPLATE_MASTER_THUMB_INDEX" val="18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2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  <p:tag name="KSO_WM_UNIT_SUBTYPE" val="h"/>
  <p:tag name="KSO_WM_UNIT_BK_DARK_LIGHT" val="2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2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1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9918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9918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TEMPLATE_THUMBS_INDEX" val="1、3、8、9、10、11、12、13、15"/>
  <p:tag name="KSO_WM_TEMPLATE_SUBCATEGORY" val="0"/>
  <p:tag name="KSO_WM_UNIT_SHOW_EDIT_AREA_INDICATION" val="0"/>
  <p:tag name="KSO_WM_TAG_VERSION" val="1.0"/>
  <p:tag name="KSO_WM_BEAUTIFY_FLAG" val="#wm#"/>
  <p:tag name="KSO_WM_TEMPLATE_CATEGORY" val="custom"/>
  <p:tag name="KSO_WM_TEMPLATE_INDEX" val="20199918"/>
  <p:tag name="KSO_WM_TEMPLATE_MASTER_TYPE" val="1"/>
  <p:tag name="KSO_WM_TEMPLATE_COLOR_TYPE" val="1"/>
  <p:tag name="KSO_WM_TEMPLATE_MASTER_THUMB_INDEX" val="18"/>
</p:tagLst>
</file>

<file path=ppt/tags/tag423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9918_1*b*1"/>
  <p:tag name="KSO_WM_TEMPLATE_CATEGORY" val="custom"/>
  <p:tag name="KSO_WM_TEMPLATE_INDEX" val="20199918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ISCONTENTSTITLE" val="0"/>
  <p:tag name="KSO_WM_UNIT_PRESET_TEXT" val="商业计划书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918_1*a*1"/>
  <p:tag name="KSO_WM_TEMPLATE_CATEGORY" val="custom"/>
  <p:tag name="KSO_WM_TEMPLATE_INDEX" val="20199918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ISCONTENTSTITLE" val="0"/>
  <p:tag name="KSO_WM_UNIT_PRESET_TEXT" val="2019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9918_1*b*2"/>
  <p:tag name="KSO_WM_TEMPLATE_CATEGORY" val="custom"/>
  <p:tag name="KSO_WM_TEMPLATE_INDEX" val="20199918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TEMPLATE_THUMBS_INDEX" val="1、3、8、9、10、11、12、13、15"/>
  <p:tag name="KSO_WM_SLIDE_ID" val="custom2019991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9918"/>
  <p:tag name="KSO_WM_SLIDE_LAYOUT" val="a_b_k"/>
  <p:tag name="KSO_WM_SLIDE_LAYOUT_CNT" val="1_2_1"/>
  <p:tag name="KSO_WM_TEMPLATE_MASTER_TYPE" val="1"/>
  <p:tag name="KSO_WM_TEMPLATE_COLOR_TYPE" val="1"/>
  <p:tag name="KSO_WM_TEMPLATE_MASTER_THUMB_INDEX" val="12"/>
</p:tagLst>
</file>

<file path=ppt/tags/tag42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918_7*a*1"/>
  <p:tag name="KSO_WM_TEMPLATE_CATEGORY" val="custom"/>
  <p:tag name="KSO_WM_TEMPLATE_INDEX" val="20199918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ID" val="custom20199918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9918"/>
  <p:tag name="KSO_WM_SLIDE_LAYOUT" val="a_b_e"/>
  <p:tag name="KSO_WM_SLIDE_LAYOUT_CNT" val="1_1_1"/>
  <p:tag name="KSO_WM_TEMPLATE_MASTER_TYPE" val="1"/>
  <p:tag name="KSO_WM_TEMPLATE_COLOR_TYPE" val="1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1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LOCK" val="0"/>
  <p:tag name="KSO_WM_UNIT_SM_LIMIT_TYPE" val="2"/>
  <p:tag name="KSO_WM_UNIT_PLACING_PICTURE_MD4" val="0"/>
  <p:tag name="KSO_WM_UNIT_BK_DARK_LIGHT" val="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2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1"/>
  <p:tag name="KSO_WM_UNIT_PLACING_PICTURE_MD4" val="0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3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4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4"/>
  <p:tag name="KSO_WM_UNIT_SM_LIMIT_TYPE" val="1"/>
  <p:tag name="KSO_WM_UNIT_PLACING_PICTURE_MD4" val="0"/>
</p:tagLst>
</file>

<file path=ppt/tags/tag433.xml><?xml version="1.0" encoding="utf-8"?>
<p:tagLst xmlns:p="http://schemas.openxmlformats.org/presentationml/2006/main">
  <p:tag name="KSO_WM_UNIT_ISCONTENTSTITLE" val="0"/>
  <p:tag name="KSO_WM_UNIT_PRESET_TEXT" val="点击&#13;输入标题"/>
  <p:tag name="KSO_WM_UNIT_NOCLEAR" val="0"/>
  <p:tag name="KSO_WM_UNIT_SHOW_EDIT_AREA_INDICATION" val="1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53_1*a*1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DEFAULT_FONT" val="42;54;6"/>
  <p:tag name="KSO_WM_UNIT_BLOCK" val="0"/>
  <p:tag name="KSO_WM_UNIT_ISNUMDGMTITLE" val="0"/>
  <p:tag name="KSO_WM_UNIT_PLACING_PICTURE_MD4" val="0"/>
</p:tagLst>
</file>

<file path=ppt/tags/tag434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53"/>
  <p:tag name="KSO_WM_SLIDE_ID" val="diagram20201153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99*540"/>
  <p:tag name="KSO_WM_SLIDE_POSITION" val="61*0"/>
  <p:tag name="KSO_WM_TAG_VERSION" val="1.0"/>
  <p:tag name="KSO_WM_SLIDE_LAYOUT" val="a_d_i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49.9},&quot;minSize&quot;:{&quot;size1&quot;:49.9},&quot;maxSize&quot;:{&quot;size1&quot;:49.9},&quot;edge&quot;:{&quot;left&quot;:true,&quot;top&quot;:true,&quot;right&quot;:true,&quot;bottom&quot;:true},&quot;backgroundInfo&quot;:[{&quot;type&quot;:&quot;general&quot;,&quot;left&quot;:&quot;NaN&quot;,&quot;top&quot;:&quot;NaN&quot;,&quot;right&quot;:&quot;NaN&quot;,&quot;bottom&quot;:&quot;NaN&quot;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0,&quot;canSetOverLayout&quot;:0,&quot;isOverLayout&quot;:0,&quot;margin&quot;:{&quot;left&quot;:1.27,&quot;top&quot;:1.69,&quot;right&quot;:2.17,&quot;bottom&quot;:1.69},&quot;edge&quot;:{&quot;left&quot;:true,&quot;top&quot;:true,&quot;right&quot;:false,&quot;bottom&quot;:true}},{&quot;direction&quot;:0,&quot;horizontalAlign&quot;:0,&quot;verticalAlign&quot;:1,&quot;type&quot;:1,&quot;diagramDirection&quot;:0,&quot;canSetOverLayout&quot;:1,&quot;isOverLayout&quot;:0,&quot;margin&quot;:{&quot;left&quot;:0.026,&quot;top&quot;:1.69,&quot;right&quot;:1.27,&quot;bottom&quot;:1.69},&quot;marginOverLayout&quot;:{&quot;left&quot;:0.026,&quot;top&quot;:1.69,&quot;right&quot;:0.0,&quot;bottom&quot;:1.69},&quot;edge&quot;:{&quot;left&quot;:false,&quot;top&quot;:true,&quot;right&quot;:true,&quot;bottom&quot;:true},&quot;backgroundInfo&quot;:[{&quot;type&quot;:&quot;leftRight&quot;,&quot;left&quot;:0.0,&quot;top&quot;:0.0,&quot;right&quot;:0.0,&quot;bottom&quot;:0.0}]}]}"/>
  <p:tag name="KSO_WM_SLIDE_CAN_ADD_NAVIGATION" val="1"/>
  <p:tag name="KSO_WM_SLIDE_BACKGROUND" val="[&quot;general&quot;,&quot;frame&quot;,&quot;leftRight&quot;]"/>
  <p:tag name="KSO_WM_SLIDE_RATIO" val="1.777778"/>
  <p:tag name="KSO_WM_TEMPLATE_MASTER_TYPE" val="0"/>
  <p:tag name="KSO_WM_TEMPLATE_COLOR_TYPE" val="1"/>
</p:tagLst>
</file>

<file path=ppt/tags/tag435.xml><?xml version="1.0" encoding="utf-8"?>
<p:tagLst xmlns:p="http://schemas.openxmlformats.org/presentationml/2006/main">
  <p:tag name="KSO_WM_UNIT_ISCONTENTSTITLE" val="0"/>
  <p:tag name="KSO_WM_UNIT_PRESET_TEXT" val="点击&#13;输入标题"/>
  <p:tag name="KSO_WM_UNIT_NOCLEAR" val="0"/>
  <p:tag name="KSO_WM_UNIT_SHOW_EDIT_AREA_INDICATION" val="1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53_1*a*1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DEFAULT_FONT" val="42;54;6"/>
  <p:tag name="KSO_WM_UNIT_BLOCK" val="0"/>
  <p:tag name="KSO_WM_UNIT_ISNUMDGMTITLE" val="0"/>
  <p:tag name="KSO_WM_UNIT_PLACING_PICTURE_MD4" val="0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1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LOCK" val="0"/>
  <p:tag name="KSO_WM_UNIT_SM_LIMIT_TYPE" val="2"/>
  <p:tag name="KSO_WM_UNIT_PLACING_PICTURE_MD4" val="0"/>
  <p:tag name="KSO_WM_UNIT_BK_DARK_LIGHT" val="2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2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1"/>
  <p:tag name="KSO_WM_UNIT_PLACING_PICTURE_MD4" val="0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3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4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4"/>
  <p:tag name="KSO_WM_UNIT_SM_LIMIT_TYPE" val="1"/>
  <p:tag name="KSO_WM_UNIT_PLACING_PICTURE_MD4" val="0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40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53"/>
  <p:tag name="KSO_WM_SLIDE_ID" val="diagram20201153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99*540"/>
  <p:tag name="KSO_WM_SLIDE_POSITION" val="61*0"/>
  <p:tag name="KSO_WM_TAG_VERSION" val="1.0"/>
  <p:tag name="KSO_WM_SLIDE_LAYOUT" val="a_d_i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49.9},&quot;minSize&quot;:{&quot;size1&quot;:49.9},&quot;maxSize&quot;:{&quot;size1&quot;:49.9},&quot;edge&quot;:{&quot;left&quot;:true,&quot;top&quot;:true,&quot;right&quot;:true,&quot;bottom&quot;:true},&quot;backgroundInfo&quot;:[{&quot;type&quot;:&quot;general&quot;,&quot;left&quot;:&quot;NaN&quot;,&quot;top&quot;:&quot;NaN&quot;,&quot;right&quot;:&quot;NaN&quot;,&quot;bottom&quot;:&quot;NaN&quot;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0,&quot;canSetOverLayout&quot;:0,&quot;isOverLayout&quot;:0,&quot;margin&quot;:{&quot;left&quot;:1.27,&quot;top&quot;:1.69,&quot;right&quot;:2.17,&quot;bottom&quot;:1.69},&quot;edge&quot;:{&quot;left&quot;:true,&quot;top&quot;:true,&quot;right&quot;:false,&quot;bottom&quot;:true}},{&quot;direction&quot;:0,&quot;horizontalAlign&quot;:0,&quot;verticalAlign&quot;:1,&quot;type&quot;:1,&quot;diagramDirection&quot;:0,&quot;canSetOverLayout&quot;:1,&quot;isOverLayout&quot;:0,&quot;margin&quot;:{&quot;left&quot;:0.026,&quot;top&quot;:1.69,&quot;right&quot;:1.27,&quot;bottom&quot;:1.69},&quot;marginOverLayout&quot;:{&quot;left&quot;:0.026,&quot;top&quot;:1.69,&quot;right&quot;:0.0,&quot;bottom&quot;:1.69},&quot;edge&quot;:{&quot;left&quot;:false,&quot;top&quot;:true,&quot;right&quot;:true,&quot;bottom&quot;:true},&quot;backgroundInfo&quot;:[{&quot;type&quot;:&quot;leftRight&quot;,&quot;left&quot;:0.0,&quot;top&quot;:0.0,&quot;right&quot;:0.0,&quot;bottom&quot;:0.0}]}]}"/>
  <p:tag name="KSO_WM_SLIDE_CAN_ADD_NAVIGATION" val="1"/>
  <p:tag name="KSO_WM_SLIDE_BACKGROUND" val="[&quot;general&quot;,&quot;frame&quot;,&quot;leftRight&quot;]"/>
  <p:tag name="KSO_WM_SLIDE_RATIO" val="1.777778"/>
  <p:tag name="KSO_WM_TEMPLATE_MASTER_TYPE" val="0"/>
  <p:tag name="KSO_WM_TEMPLATE_COLOR_TYPE" val="1"/>
</p:tagLst>
</file>

<file path=ppt/tags/tag441.xml><?xml version="1.0" encoding="utf-8"?>
<p:tagLst xmlns:p="http://schemas.openxmlformats.org/presentationml/2006/main">
  <p:tag name="KSO_WM_UNIT_ISCONTENTSTITLE" val="0"/>
  <p:tag name="KSO_WM_UNIT_PRESET_TEXT" val="点击&#13;输入标题"/>
  <p:tag name="KSO_WM_UNIT_NOCLEAR" val="0"/>
  <p:tag name="KSO_WM_UNIT_SHOW_EDIT_AREA_INDICATION" val="1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53_1*a*1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DEFAULT_FONT" val="42;54;6"/>
  <p:tag name="KSO_WM_UNIT_BLOCK" val="0"/>
  <p:tag name="KSO_WM_UNIT_ISNUMDGMTITLE" val="0"/>
  <p:tag name="KSO_WM_UNIT_PLACING_PICTURE_MD4" val="0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1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LOCK" val="0"/>
  <p:tag name="KSO_WM_UNIT_SM_LIMIT_TYPE" val="2"/>
  <p:tag name="KSO_WM_UNIT_PLACING_PICTURE_MD4" val="0"/>
  <p:tag name="KSO_WM_UNIT_BK_DARK_LIGHT" val="2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2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1"/>
  <p:tag name="KSO_WM_UNIT_PLACING_PICTURE_MD4" val="0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3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153_1*i*4"/>
  <p:tag name="KSO_WM_TEMPLATE_CATEGORY" val="diagram"/>
  <p:tag name="KSO_WM_TEMPLATE_INDEX" val="20201153"/>
  <p:tag name="KSO_WM_UNIT_LAYERLEVEL" val="1"/>
  <p:tag name="KSO_WM_TAG_VERSION" val="1.0"/>
  <p:tag name="KSO_WM_BEAUTIFY_FLAG" val="#wm#"/>
  <p:tag name="KSO_WM_UNIT_TYPE" val="i"/>
  <p:tag name="KSO_WM_UNIT_INDEX" val="4"/>
  <p:tag name="KSO_WM_UNIT_SM_LIMIT_TYPE" val="1"/>
  <p:tag name="KSO_WM_UNIT_PLACING_PICTURE_MD4" val="0"/>
</p:tagLst>
</file>

<file path=ppt/tags/tag446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53"/>
  <p:tag name="KSO_WM_SLIDE_ID" val="diagram20201153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99*540"/>
  <p:tag name="KSO_WM_SLIDE_POSITION" val="61*0"/>
  <p:tag name="KSO_WM_TAG_VERSION" val="1.0"/>
  <p:tag name="KSO_WM_SLIDE_LAYOUT" val="a_d_i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49.9},&quot;minSize&quot;:{&quot;size1&quot;:49.9},&quot;maxSize&quot;:{&quot;size1&quot;:49.9},&quot;edge&quot;:{&quot;left&quot;:true,&quot;top&quot;:true,&quot;right&quot;:true,&quot;bottom&quot;:true},&quot;backgroundInfo&quot;:[{&quot;type&quot;:&quot;general&quot;,&quot;left&quot;:&quot;NaN&quot;,&quot;top&quot;:&quot;NaN&quot;,&quot;right&quot;:&quot;NaN&quot;,&quot;bottom&quot;:&quot;NaN&quot;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0,&quot;canSetOverLayout&quot;:0,&quot;isOverLayout&quot;:0,&quot;margin&quot;:{&quot;left&quot;:1.27,&quot;top&quot;:1.69,&quot;right&quot;:2.17,&quot;bottom&quot;:1.69},&quot;edge&quot;:{&quot;left&quot;:true,&quot;top&quot;:true,&quot;right&quot;:false,&quot;bottom&quot;:true}},{&quot;direction&quot;:0,&quot;horizontalAlign&quot;:0,&quot;verticalAlign&quot;:1,&quot;type&quot;:1,&quot;diagramDirection&quot;:0,&quot;canSetOverLayout&quot;:1,&quot;isOverLayout&quot;:0,&quot;margin&quot;:{&quot;left&quot;:0.026,&quot;top&quot;:1.69,&quot;right&quot;:1.27,&quot;bottom&quot;:1.69},&quot;marginOverLayout&quot;:{&quot;left&quot;:0.026,&quot;top&quot;:1.69,&quot;right&quot;:0.0,&quot;bottom&quot;:1.69},&quot;edge&quot;:{&quot;left&quot;:false,&quot;top&quot;:true,&quot;right&quot;:true,&quot;bottom&quot;:true},&quot;backgroundInfo&quot;:[{&quot;type&quot;:&quot;leftRight&quot;,&quot;left&quot;:0.0,&quot;top&quot;:0.0,&quot;right&quot;:0.0,&quot;bottom&quot;:0.0}]}]}"/>
  <p:tag name="KSO_WM_SLIDE_CAN_ADD_NAVIGATION" val="1"/>
  <p:tag name="KSO_WM_SLIDE_BACKGROUND" val="[&quot;general&quot;,&quot;frame&quot;,&quot;leftRight&quot;]"/>
  <p:tag name="KSO_WM_SLIDE_RATIO" val="1.777778"/>
  <p:tag name="KSO_WM_TEMPLATE_MASTER_TYPE" val="0"/>
  <p:tag name="KSO_WM_TEMPLATE_COLOR_TYPE" val="1"/>
</p:tagLst>
</file>

<file path=ppt/tags/tag44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918_7*a*1"/>
  <p:tag name="KSO_WM_TEMPLATE_CATEGORY" val="custom"/>
  <p:tag name="KSO_WM_TEMPLATE_INDEX" val="20199918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ID" val="custom20199918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9918"/>
  <p:tag name="KSO_WM_SLIDE_LAYOUT" val="a_b_e"/>
  <p:tag name="KSO_WM_SLIDE_LAYOUT_CNT" val="1_1_1"/>
  <p:tag name="KSO_WM_TEMPLATE_MASTER_TYPE" val="1"/>
  <p:tag name="KSO_WM_TEMPLATE_COLOR_TYPE" val="1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9_1*a*1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452.xml><?xml version="1.0" encoding="utf-8"?>
<p:tagLst xmlns:p="http://schemas.openxmlformats.org/presentationml/2006/main">
  <p:tag name="KSO_WM_SLIDE_ID" val="diagram20200319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65*364"/>
  <p:tag name="KSO_WM_SLIDE_POSITION" val="47*47"/>
  <p:tag name="KSO_WM_TAG_VERSION" val="1.0"/>
  <p:tag name="KSO_WM_BEAUTIFY_FLAG" val="#wm#"/>
  <p:tag name="KSO_WM_TEMPLATE_CATEGORY" val="diagram"/>
  <p:tag name="KSO_WM_TEMPLATE_INDEX" val="20200319"/>
  <p:tag name="KSO_WM_SLIDE_LAYOUT" val="a_d_f"/>
  <p:tag name="KSO_WM_SLIDE_LAYOUT_CNT" val="1_3_1"/>
  <p:tag name="KSO_WM_UNIT_SHOW_EDIT_AREA_INDICATION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6.8},&quot;minSize&quot;:{&quot;size1&quot;:26.8},&quot;maxSize&quot;:{&quot;size1&quot;:26.8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676,&quot;right&quot;:1.695,&quot;bottom&quot;:1.698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normalSize&quot;:{&quot;size1&quot;:51.0},&quot;minSize&quot;:{&quot;size1&quot;:45.0},&quot;maxSize&quot;:{&quot;size1&quot;:70.8},&quot;edge&quot;:{&quot;left&quot;:true,&quot;top&quot;:false,&quot;right&quot;:true,&quot;bottom&quot;:true},&quot;subLayout&quot;:[{&quot;direction&quot;:0,&quot;horizontalAlign&quot;:0,&quot;verticalAlign&quot;:0,&quot;type&quot;:1,&quot;diagramDirection&quot;:0,&quot;canSetOverLayout&quot;:1,&quot;isOverLayout&quot;:0,&quot;margin&quot;:{&quot;left&quot;:1.703,&quot;top&quot;:0.026,&quot;right&quot;:1.673,&quot;bottom&quot;:0.88},&quot;marginOverLayout&quot;:{&quot;left&quot;:0.0,&quot;top&quot;:0.026,&quot;right&quot;:0.0,&quot;bottom&quot;:0.88},&quot;edge&quot;:{&quot;left&quot;:true,&quot;top&quot;:fals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887},&quot;edge&quot;:{&quot;left&quot;:tru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  <p:tag name="KSO_WM_SLIDE_BK_DARK_LIGHT" val="2"/>
  <p:tag name="KSO_WM_SLIDE_BACKGROUND_TYPE" val="general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9_1*a*1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456.xml><?xml version="1.0" encoding="utf-8"?>
<p:tagLst xmlns:p="http://schemas.openxmlformats.org/presentationml/2006/main">
  <p:tag name="KSO_WM_SLIDE_ID" val="diagram20200319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65*364"/>
  <p:tag name="KSO_WM_SLIDE_POSITION" val="47*47"/>
  <p:tag name="KSO_WM_TAG_VERSION" val="1.0"/>
  <p:tag name="KSO_WM_BEAUTIFY_FLAG" val="#wm#"/>
  <p:tag name="KSO_WM_TEMPLATE_CATEGORY" val="diagram"/>
  <p:tag name="KSO_WM_TEMPLATE_INDEX" val="20200319"/>
  <p:tag name="KSO_WM_SLIDE_LAYOUT" val="a_d_f"/>
  <p:tag name="KSO_WM_SLIDE_LAYOUT_CNT" val="1_3_1"/>
  <p:tag name="KSO_WM_UNIT_SHOW_EDIT_AREA_INDICATION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6.8},&quot;minSize&quot;:{&quot;size1&quot;:26.8},&quot;maxSize&quot;:{&quot;size1&quot;:26.8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676,&quot;right&quot;:1.695,&quot;bottom&quot;:1.698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normalSize&quot;:{&quot;size1&quot;:51.0},&quot;minSize&quot;:{&quot;size1&quot;:45.0},&quot;maxSize&quot;:{&quot;size1&quot;:70.8},&quot;edge&quot;:{&quot;left&quot;:true,&quot;top&quot;:false,&quot;right&quot;:true,&quot;bottom&quot;:true},&quot;subLayout&quot;:[{&quot;direction&quot;:0,&quot;horizontalAlign&quot;:0,&quot;verticalAlign&quot;:0,&quot;type&quot;:1,&quot;diagramDirection&quot;:0,&quot;canSetOverLayout&quot;:1,&quot;isOverLayout&quot;:0,&quot;margin&quot;:{&quot;left&quot;:1.703,&quot;top&quot;:0.026,&quot;right&quot;:1.673,&quot;bottom&quot;:0.88},&quot;marginOverLayout&quot;:{&quot;left&quot;:0.0,&quot;top&quot;:0.026,&quot;right&quot;:0.0,&quot;bottom&quot;:0.88},&quot;edge&quot;:{&quot;left&quot;:true,&quot;top&quot;:fals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887},&quot;edge&quot;:{&quot;left&quot;:tru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  <p:tag name="KSO_WM_SLIDE_BK_DARK_LIGHT" val="2"/>
  <p:tag name="KSO_WM_SLIDE_BACKGROUND_TYPE" val="general"/>
</p:tagLst>
</file>

<file path=ppt/tags/tag45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918_7*a*1"/>
  <p:tag name="KSO_WM_TEMPLATE_CATEGORY" val="custom"/>
  <p:tag name="KSO_WM_TEMPLATE_INDEX" val="20199918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ID" val="custom20199918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9918"/>
  <p:tag name="KSO_WM_SLIDE_LAYOUT" val="a_b_e"/>
  <p:tag name="KSO_WM_SLIDE_LAYOUT_CNT" val="1_1_1"/>
  <p:tag name="KSO_WM_TEMPLATE_MASTER_TYPE" val="1"/>
  <p:tag name="KSO_WM_TEMPLATE_COLOR_TYPE" val="1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558_1*i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SM_LIMIT_TYPE" val="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SM_LIMIT_TYPE" val="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464.xml><?xml version="1.0" encoding="utf-8"?>
<p:tagLst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6*471"/>
  <p:tag name="KSO_WM_SLIDE_POSITION" val="47*20"/>
  <p:tag name="KSO_WM_TAG_VERSION" val="1.0"/>
  <p:tag name="KSO_WM_SLIDE_LAYOUT" val="d_f"/>
  <p:tag name="KSO_WM_SLIDE_LAYOUT_CNT" val="1_1"/>
  <p:tag name="KSO_WM_TEMPLATE_MASTER_TYPE" val="0"/>
  <p:tag name="KSO_WM_TEMPLATE_COLOR_TYPE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74,&quot;right&quot;:1.694,&quot;bottom&quot;:2.12},&quot;edge&quot;:{&quot;left&quot;:true,&quot;top&quot;:true,&quot;right&quot;:true,&quot;bottom&quot;:false},&quot;backgroundInfo&quot;:[{&quot;type&quot;:&quot;navigation&quot;,&quot;left&quot;:0.0,&quot;top&quot;:0.0,&quot;right&quot;:0.0,&quot;bottom&quot;:0.338114023,&quot;leftAbs&quot;:false,&quot;topAbs&quot;:false,&quot;rightAbs&quot;:false,&quot;bottomAbs&quot;:false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frame&quot;,&quot;navigation&quot;]"/>
  <p:tag name="KSO_WM_SLIDE_RATIO" val="1.777778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8_1*i*3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6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8_1*a*1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6;40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8_1*i*2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</p:tagLst>
</file>

<file path=ppt/tags/tag471.xml><?xml version="1.0" encoding="utf-8"?>
<p:tagLst xmlns:p="http://schemas.openxmlformats.org/presentationml/2006/main">
  <p:tag name="KSO_WM_SLIDE_ID" val="diagram20200328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444"/>
  <p:tag name="KSO_WM_SLIDE_POSITION" val="36*47"/>
  <p:tag name="KSO_WM_TAG_VERSION" val="1.0"/>
  <p:tag name="KSO_WM_BEAUTIFY_FLAG" val="#wm#"/>
  <p:tag name="KSO_WM_TEMPLATE_CATEGORY" val="diagram"/>
  <p:tag name="KSO_WM_TEMPLATE_INDEX" val="20200328"/>
  <p:tag name="KSO_WM_SLIDE_LAYOUT" val="a_d"/>
  <p:tag name="KSO_WM_SLIDE_LAYOUT_CNT" val="1_1"/>
  <p:tag name="KSO_WM_UNIT_SHOW_EDIT_AREA_INDICATION" val="1"/>
  <p:tag name="KSO_WM_SLIDE_LAYOUT_INFO" val="{&quot;direction&quot;:1,&quot;horizontalAlign&quot;:-1,&quot;verticalAlign&quot;:-1,&quot;type&quot;:0,&quot;diagramDirection&quot;:0,&quot;canSetOverLayout&quot;:0,&quot;isOverLayout&quot;:0,&quot;margin&quot;:{&quot;left&quot;:1.27,&quot;top&quot;:1.69,&quot;right&quot;:1.27,&quot;bottom&quot;:1.69},&quot;normalSize&quot;:{&quot;size1&quot;:50.1},&quot;minSize&quot;:{&quot;size1&quot;:38.4},&quot;maxSize&quot;:{&quot;size1&quot;:64.0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0,&quot;isOverLayout&quot;:0,&quot;margin&quot;:{&quot;left&quot;:1.27,&quot;top&quot;:1.69,&quot;right&quot;:0.026,&quot;bottom&quot;:1.69},&quot;edge&quot;:{&quot;left&quot;:true,&quot;top&quot;:true,&quot;right&quot;:false,&quot;bottom&quot;:true},&quot;backgroundInfo&quot;:[{&quot;type&quot;:&quot;leftRight&quot;,&quot;left&quot;:0.0,&quot;top&quot;:0.0,&quot;right&quot;:0.336604685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7,&quot;top&quot;:5.28,&quot;right&quot;:3.43,&quot;bottom&quot;:5.28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SLIDE_BK_DARK_LIGHT" val="2"/>
  <p:tag name="KSO_WM_SLIDE_BACKGROUND_TYPE" val="leftRight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8_1*i*3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7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8_1*a*1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6;40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8_1*i*2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</p:tagLst>
</file>

<file path=ppt/tags/tag478.xml><?xml version="1.0" encoding="utf-8"?>
<p:tagLst xmlns:p="http://schemas.openxmlformats.org/presentationml/2006/main">
  <p:tag name="KSO_WM_SLIDE_ID" val="diagram20200328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444"/>
  <p:tag name="KSO_WM_SLIDE_POSITION" val="36*47"/>
  <p:tag name="KSO_WM_TAG_VERSION" val="1.0"/>
  <p:tag name="KSO_WM_BEAUTIFY_FLAG" val="#wm#"/>
  <p:tag name="KSO_WM_TEMPLATE_CATEGORY" val="diagram"/>
  <p:tag name="KSO_WM_TEMPLATE_INDEX" val="20200328"/>
  <p:tag name="KSO_WM_SLIDE_LAYOUT" val="a_d"/>
  <p:tag name="KSO_WM_SLIDE_LAYOUT_CNT" val="1_1"/>
  <p:tag name="KSO_WM_UNIT_SHOW_EDIT_AREA_INDICATION" val="1"/>
  <p:tag name="KSO_WM_SLIDE_LAYOUT_INFO" val="{&quot;direction&quot;:1,&quot;horizontalAlign&quot;:-1,&quot;verticalAlign&quot;:-1,&quot;type&quot;:0,&quot;diagramDirection&quot;:0,&quot;canSetOverLayout&quot;:0,&quot;isOverLayout&quot;:0,&quot;margin&quot;:{&quot;left&quot;:1.27,&quot;top&quot;:1.69,&quot;right&quot;:1.27,&quot;bottom&quot;:1.69},&quot;normalSize&quot;:{&quot;size1&quot;:50.1},&quot;minSize&quot;:{&quot;size1&quot;:38.4},&quot;maxSize&quot;:{&quot;size1&quot;:64.0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0,&quot;isOverLayout&quot;:0,&quot;margin&quot;:{&quot;left&quot;:1.27,&quot;top&quot;:1.69,&quot;right&quot;:0.026,&quot;bottom&quot;:1.69},&quot;edge&quot;:{&quot;left&quot;:true,&quot;top&quot;:true,&quot;right&quot;:false,&quot;bottom&quot;:true},&quot;backgroundInfo&quot;:[{&quot;type&quot;:&quot;leftRight&quot;,&quot;left&quot;:0.0,&quot;top&quot;:0.0,&quot;right&quot;:0.336604685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7,&quot;top&quot;:5.28,&quot;right&quot;:3.43,&quot;bottom&quot;:5.28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SLIDE_BK_DARK_LIGHT" val="2"/>
  <p:tag name="KSO_WM_SLIDE_BACKGROUND_TYPE" val="leftRight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8_1*i*3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8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8_1*a*1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6;40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8_1*i*2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</p:tagLst>
</file>

<file path=ppt/tags/tag485.xml><?xml version="1.0" encoding="utf-8"?>
<p:tagLst xmlns:p="http://schemas.openxmlformats.org/presentationml/2006/main">
  <p:tag name="KSO_WM_SLIDE_ID" val="diagram20200328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444"/>
  <p:tag name="KSO_WM_SLIDE_POSITION" val="36*47"/>
  <p:tag name="KSO_WM_TAG_VERSION" val="1.0"/>
  <p:tag name="KSO_WM_BEAUTIFY_FLAG" val="#wm#"/>
  <p:tag name="KSO_WM_TEMPLATE_CATEGORY" val="diagram"/>
  <p:tag name="KSO_WM_TEMPLATE_INDEX" val="20200328"/>
  <p:tag name="KSO_WM_SLIDE_LAYOUT" val="a_d"/>
  <p:tag name="KSO_WM_SLIDE_LAYOUT_CNT" val="1_1"/>
  <p:tag name="KSO_WM_UNIT_SHOW_EDIT_AREA_INDICATION" val="1"/>
  <p:tag name="KSO_WM_SLIDE_LAYOUT_INFO" val="{&quot;direction&quot;:1,&quot;horizontalAlign&quot;:-1,&quot;verticalAlign&quot;:-1,&quot;type&quot;:0,&quot;diagramDirection&quot;:0,&quot;canSetOverLayout&quot;:0,&quot;isOverLayout&quot;:0,&quot;margin&quot;:{&quot;left&quot;:1.27,&quot;top&quot;:1.69,&quot;right&quot;:1.27,&quot;bottom&quot;:1.69},&quot;normalSize&quot;:{&quot;size1&quot;:50.1},&quot;minSize&quot;:{&quot;size1&quot;:38.4},&quot;maxSize&quot;:{&quot;size1&quot;:64.0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0,&quot;isOverLayout&quot;:0,&quot;margin&quot;:{&quot;left&quot;:1.27,&quot;top&quot;:1.69,&quot;right&quot;:0.026,&quot;bottom&quot;:1.69},&quot;edge&quot;:{&quot;left&quot;:true,&quot;top&quot;:true,&quot;right&quot;:false,&quot;bottom&quot;:true},&quot;backgroundInfo&quot;:[{&quot;type&quot;:&quot;leftRight&quot;,&quot;left&quot;:0.0,&quot;top&quot;:0.0,&quot;right&quot;:0.336604685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7,&quot;top&quot;:5.28,&quot;right&quot;:3.43,&quot;bottom&quot;:5.28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SLIDE_BK_DARK_LIGHT" val="2"/>
  <p:tag name="KSO_WM_SLIDE_BACKGROUND_TYPE" val="leftRight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8_1*i*3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8_1*a*1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6;40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8_1*i*2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</p:tagLst>
</file>

<file path=ppt/tags/tag492.xml><?xml version="1.0" encoding="utf-8"?>
<p:tagLst xmlns:p="http://schemas.openxmlformats.org/presentationml/2006/main">
  <p:tag name="KSO_WM_SLIDE_ID" val="diagram20200328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444"/>
  <p:tag name="KSO_WM_SLIDE_POSITION" val="36*47"/>
  <p:tag name="KSO_WM_TAG_VERSION" val="1.0"/>
  <p:tag name="KSO_WM_BEAUTIFY_FLAG" val="#wm#"/>
  <p:tag name="KSO_WM_TEMPLATE_CATEGORY" val="diagram"/>
  <p:tag name="KSO_WM_TEMPLATE_INDEX" val="20200328"/>
  <p:tag name="KSO_WM_SLIDE_LAYOUT" val="a_d"/>
  <p:tag name="KSO_WM_SLIDE_LAYOUT_CNT" val="1_1"/>
  <p:tag name="KSO_WM_UNIT_SHOW_EDIT_AREA_INDICATION" val="1"/>
  <p:tag name="KSO_WM_SLIDE_LAYOUT_INFO" val="{&quot;direction&quot;:1,&quot;horizontalAlign&quot;:-1,&quot;verticalAlign&quot;:-1,&quot;type&quot;:0,&quot;diagramDirection&quot;:0,&quot;canSetOverLayout&quot;:0,&quot;isOverLayout&quot;:0,&quot;margin&quot;:{&quot;left&quot;:1.27,&quot;top&quot;:1.69,&quot;right&quot;:1.27,&quot;bottom&quot;:1.69},&quot;normalSize&quot;:{&quot;size1&quot;:50.1},&quot;minSize&quot;:{&quot;size1&quot;:38.4},&quot;maxSize&quot;:{&quot;size1&quot;:64.0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0,&quot;isOverLayout&quot;:0,&quot;margin&quot;:{&quot;left&quot;:1.27,&quot;top&quot;:1.69,&quot;right&quot;:0.026,&quot;bottom&quot;:1.69},&quot;edge&quot;:{&quot;left&quot;:true,&quot;top&quot;:true,&quot;right&quot;:false,&quot;bottom&quot;:true},&quot;backgroundInfo&quot;:[{&quot;type&quot;:&quot;leftRight&quot;,&quot;left&quot;:0.0,&quot;top&quot;:0.0,&quot;right&quot;:0.336604685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7,&quot;top&quot;:5.28,&quot;right&quot;:3.43,&quot;bottom&quot;:5.28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SLIDE_BK_DARK_LIGHT" val="2"/>
  <p:tag name="KSO_WM_SLIDE_BACKGROUND_TYPE" val="leftRight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8_1*i*3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9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8_1*a*1"/>
  <p:tag name="KSO_WM_TEMPLATE_CATEGORY" val="diagram"/>
  <p:tag name="KSO_WM_TEMPLATE_INDEX" val="20200328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6;40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497.xml><?xml version="1.0" encoding="utf-8"?>
<p:tagLst xmlns:p="http://schemas.openxmlformats.org/presentationml/2006/main">
  <p:tag name="KSO_WM_SLIDE_ID" val="diagram20200328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444"/>
  <p:tag name="KSO_WM_SLIDE_POSITION" val="36*47"/>
  <p:tag name="KSO_WM_TAG_VERSION" val="1.0"/>
  <p:tag name="KSO_WM_BEAUTIFY_FLAG" val="#wm#"/>
  <p:tag name="KSO_WM_TEMPLATE_CATEGORY" val="diagram"/>
  <p:tag name="KSO_WM_TEMPLATE_INDEX" val="20200328"/>
  <p:tag name="KSO_WM_SLIDE_LAYOUT" val="a_d"/>
  <p:tag name="KSO_WM_SLIDE_LAYOUT_CNT" val="1_1"/>
  <p:tag name="KSO_WM_UNIT_SHOW_EDIT_AREA_INDICATION" val="1"/>
  <p:tag name="KSO_WM_SLIDE_LAYOUT_INFO" val="{&quot;direction&quot;:1,&quot;horizontalAlign&quot;:-1,&quot;verticalAlign&quot;:-1,&quot;type&quot;:0,&quot;diagramDirection&quot;:0,&quot;canSetOverLayout&quot;:0,&quot;isOverLayout&quot;:0,&quot;margin&quot;:{&quot;left&quot;:1.27,&quot;top&quot;:1.69,&quot;right&quot;:1.27,&quot;bottom&quot;:1.69},&quot;normalSize&quot;:{&quot;size1&quot;:50.1},&quot;minSize&quot;:{&quot;size1&quot;:38.4},&quot;maxSize&quot;:{&quot;size1&quot;:64.0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0,&quot;isOverLayout&quot;:0,&quot;margin&quot;:{&quot;left&quot;:1.27,&quot;top&quot;:1.69,&quot;right&quot;:0.026,&quot;bottom&quot;:1.69},&quot;edge&quot;:{&quot;left&quot;:true,&quot;top&quot;:true,&quot;right&quot;:false,&quot;bottom&quot;:true},&quot;backgroundInfo&quot;:[{&quot;type&quot;:&quot;leftRight&quot;,&quot;left&quot;:0.0,&quot;top&quot;:0.0,&quot;right&quot;:0.336604685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7,&quot;top&quot;:5.28,&quot;right&quot;:3.43,&quot;bottom&quot;:5.28},&quot;edge&quot;:{&quot;left&quot;:false,&quot;top&quot;:true,&quot;right&quot;:true,&quot;bottom&quot;:true}}]}"/>
  <p:tag name="KSO_WM_SLIDE_CAN_ADD_NAVIGATION" val="1"/>
  <p:tag name="KSO_WM_SLIDE_BACKGROUND" val="[&quot;general&quot;,&quot;frame&quot;,&quot;leftRight&quot;]"/>
  <p:tag name="KSO_WM_SLIDE_RATIO" val="1.777778"/>
  <p:tag name="KSO_WM_SLIDE_BK_DARK_LIGHT" val="2"/>
  <p:tag name="KSO_WM_SLIDE_BACKGROUND_TYPE" val="leftRight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558_1*i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SM_LIMIT_TYPE" val="1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SM_LIMIT_TYPE" val="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503.xml><?xml version="1.0" encoding="utf-8"?>
<p:tagLst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6*471"/>
  <p:tag name="KSO_WM_SLIDE_POSITION" val="47*20"/>
  <p:tag name="KSO_WM_TAG_VERSION" val="1.0"/>
  <p:tag name="KSO_WM_SLIDE_LAYOUT" val="d_f"/>
  <p:tag name="KSO_WM_SLIDE_LAYOUT_CNT" val="1_1"/>
  <p:tag name="KSO_WM_TEMPLATE_MASTER_TYPE" val="0"/>
  <p:tag name="KSO_WM_TEMPLATE_COLOR_TYPE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74,&quot;right&quot;:1.694,&quot;bottom&quot;:2.12},&quot;edge&quot;:{&quot;left&quot;:true,&quot;top&quot;:true,&quot;right&quot;:true,&quot;bottom&quot;:false},&quot;backgroundInfo&quot;:[{&quot;type&quot;:&quot;navigation&quot;,&quot;left&quot;:0.0,&quot;top&quot;:0.0,&quot;right&quot;:0.0,&quot;bottom&quot;:0.338114023,&quot;leftAbs&quot;:false,&quot;topAbs&quot;:false,&quot;rightAbs&quot;:false,&quot;bottomAbs&quot;:false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frame&quot;,&quot;navigation&quot;]"/>
  <p:tag name="KSO_WM_SLIDE_RATIO" val="1.777778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45_1*i*1"/>
  <p:tag name="KSO_WM_TEMPLATE_CATEGORY" val="diagram"/>
  <p:tag name="KSO_WM_TEMPLATE_INDEX" val="20201145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6299976968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145_1*i*2"/>
  <p:tag name="KSO_WM_TEMPLATE_CATEGORY" val="diagram"/>
  <p:tag name="KSO_WM_TEMPLATE_INDEX" val="20201145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6299976968"/>
</p:tagLst>
</file>

<file path=ppt/tags/tag50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145_1*f*1"/>
  <p:tag name="KSO_WM_TEMPLATE_CATEGORY" val="diagram"/>
  <p:tag name="KSO_WM_TEMPLATE_INDEX" val="20201145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6299976968"/>
</p:tagLst>
</file>

<file path=ppt/tags/tag507.xml><?xml version="1.0" encoding="utf-8"?>
<p:tagLst xmlns:p="http://schemas.openxmlformats.org/presentationml/2006/main">
  <p:tag name="KSO_WM_UNIT_ISCONTENTSTITLE" val="0"/>
  <p:tag name="KSO_WM_UNIT_PRESET_TEXT" val="点击&#13;输入大标题"/>
  <p:tag name="KSO_WM_UNIT_NOCLEAR" val="0"/>
  <p:tag name="KSO_WM_UNIT_SHOW_EDIT_AREA_INDICATION" val="1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45_1*a*1"/>
  <p:tag name="KSO_WM_TEMPLATE_CATEGORY" val="diagram"/>
  <p:tag name="KSO_WM_TEMPLATE_INDEX" val="20201145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6299976968"/>
</p:tagLst>
</file>

<file path=ppt/tags/tag508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45"/>
  <p:tag name="KSO_WM_SLIDE_ID" val="diagram20201145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910*469"/>
  <p:tag name="KSO_WM_SLIDE_POSITION" val="0*3"/>
  <p:tag name="KSO_WM_TAG_VERSION" val="1.0"/>
  <p:tag name="KSO_WM_SLIDE_LAYOUT" val="a_d_f"/>
  <p:tag name="KSO_WM_SLIDE_LAYOUT_CNT" val="1_1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558_1*i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SM_LIMIT_TYPE" val="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SM_LIMIT_TYPE" val="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514.xml><?xml version="1.0" encoding="utf-8"?>
<p:tagLst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6*471"/>
  <p:tag name="KSO_WM_SLIDE_POSITION" val="47*20"/>
  <p:tag name="KSO_WM_TAG_VERSION" val="1.0"/>
  <p:tag name="KSO_WM_SLIDE_LAYOUT" val="d_f"/>
  <p:tag name="KSO_WM_SLIDE_LAYOUT_CNT" val="1_1"/>
  <p:tag name="KSO_WM_TEMPLATE_MASTER_TYPE" val="0"/>
  <p:tag name="KSO_WM_TEMPLATE_COLOR_TYPE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74,&quot;right&quot;:1.694,&quot;bottom&quot;:2.12},&quot;edge&quot;:{&quot;left&quot;:true,&quot;top&quot;:true,&quot;right&quot;:true,&quot;bottom&quot;:false},&quot;backgroundInfo&quot;:[{&quot;type&quot;:&quot;navigation&quot;,&quot;left&quot;:0.0,&quot;top&quot;:0.0,&quot;right&quot;:0.0,&quot;bottom&quot;:0.338114023,&quot;leftAbs&quot;:false,&quot;topAbs&quot;:false,&quot;rightAbs&quot;:false,&quot;bottomAbs&quot;:false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frame&quot;,&quot;navigation&quot;]"/>
  <p:tag name="KSO_WM_SLIDE_RATIO" val="1.777778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370_1*i*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370_1*a*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diagram20201370_1*f*3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370_1*i*8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370_1*i*9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1370_1*i*10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1370_1*i*1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01370_1*i*12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201370_1*i*13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201370_1*i*14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diagram20201370_1*i*15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diagram20201370_1*i*16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BEAUTIFY_FLAG" val="#wm#"/>
  <p:tag name="KSO_WM_TEMPLATE_CATEGORY" val="diagram"/>
  <p:tag name="KSO_WM_TEMPLATE_INDEX" val="20201370"/>
  <p:tag name="KSO_WM_SLIDE_ID" val="diagram20201370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a_d_f"/>
  <p:tag name="KSO_WM_SLIDE_LAYOUT_CNT" val="1_1_3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558_1*i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SM_LIMIT_TYPE" val="1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SM_LIMIT_TYPE" val="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533.xml><?xml version="1.0" encoding="utf-8"?>
<p:tagLst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6*471"/>
  <p:tag name="KSO_WM_SLIDE_POSITION" val="47*20"/>
  <p:tag name="KSO_WM_TAG_VERSION" val="1.0"/>
  <p:tag name="KSO_WM_SLIDE_LAYOUT" val="d_f"/>
  <p:tag name="KSO_WM_SLIDE_LAYOUT_CNT" val="1_1"/>
  <p:tag name="KSO_WM_TEMPLATE_MASTER_TYPE" val="0"/>
  <p:tag name="KSO_WM_TEMPLATE_COLOR_TYPE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74,&quot;right&quot;:1.694,&quot;bottom&quot;:2.12},&quot;edge&quot;:{&quot;left&quot;:true,&quot;top&quot;:true,&quot;right&quot;:true,&quot;bottom&quot;:false},&quot;backgroundInfo&quot;:[{&quot;type&quot;:&quot;navigation&quot;,&quot;left&quot;:0.0,&quot;top&quot;:0.0,&quot;right&quot;:0.0,&quot;bottom&quot;:0.338114023,&quot;leftAbs&quot;:false,&quot;topAbs&quot;:false,&quot;rightAbs&quot;:false,&quot;bottomAbs&quot;:false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frame&quot;,&quot;navigation&quot;]"/>
  <p:tag name="KSO_WM_SLIDE_RATIO" val="1.777778"/>
</p:tagLst>
</file>

<file path=ppt/tags/tag534.xml><?xml version="1.0" encoding="utf-8"?>
<p:tagLst xmlns:p="http://schemas.openxmlformats.org/presentationml/2006/main">
  <p:tag name="KSO_WM_UNIT_COLOR_SCHEME_SHAPE_ID" val="29"/>
  <p:tag name="KSO_WM_UNIT_COLOR_SCHEME_PARENT_PAGE" val="0_1"/>
  <p:tag name="KSO_WM_UNIT_ADJUSTLAYOUT_ID" val="2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5050_1*i*2"/>
  <p:tag name="KSO_WM_TEMPLATE_CATEGORY" val="diagram"/>
  <p:tag name="KSO_WM_TEMPLATE_INDEX" val="20195050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COLOR_SCHEME_SHAPE_ID" val="4"/>
  <p:tag name="KSO_WM_UNIT_COLOR_SCHEME_PARENT_PAGE" val="0_1"/>
  <p:tag name="KSO_WM_UNIT_DECOLORIZATION" val="1"/>
  <p:tag name="KSO_WM_UNIT_ADJUSTLAYOUT_ID" val="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5050_1*i*3"/>
  <p:tag name="KSO_WM_TEMPLATE_CATEGORY" val="diagram"/>
  <p:tag name="KSO_WM_TEMPLATE_INDEX" val="20195050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COLOR_SCHEME_SHAPE_ID" val="2"/>
  <p:tag name="KSO_WM_UNIT_COLOR_SCHEME_PARENT_PAGE" val="0_1"/>
  <p:tag name="KSO_WM_UNIT_ADJUSTLAYOUT_ID" val="2"/>
  <p:tag name="KSO_WM_UNIT_ISCONTENTSTITLE" val="0"/>
  <p:tag name="KSO_WM_UNIT_PRESET_TEXT" val="前后&#13;双重刹车系统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5050_1*a*1"/>
  <p:tag name="KSO_WM_TEMPLATE_CATEGORY" val="diagram"/>
  <p:tag name="KSO_WM_TEMPLATE_INDEX" val="20195050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COLOR_SCHEME_SHAPE_ID" val="7"/>
  <p:tag name="KSO_WM_UNIT_COLOR_SCHEME_PARENT_PAGE" val="0_1"/>
  <p:tag name="KSO_WM_UNIT_ADJUSTLAYOUT_ID" val="7"/>
  <p:tag name="KSO_WM_UNIT_PRESET_TEXT" val="小米米家电动滑板车，搭载通风式碟刹系统和E-ABS防抱死系统，可实现高效制动快速反应，刹车距离短至4米，骑行安全更省心。制动快速反应，刹车距离短至4米，骑行安全更省心。"/>
  <p:tag name="KSO_WM_UNIT_NOCLEAR" val="0"/>
  <p:tag name="KSO_WM_UNIT_VALUE" val="9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5050_1*f*1"/>
  <p:tag name="KSO_WM_TEMPLATE_CATEGORY" val="diagram"/>
  <p:tag name="KSO_WM_TEMPLATE_INDEX" val="20195050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BEAUTIFY_FLAG" val="#wm#"/>
  <p:tag name="KSO_WM_TEMPLATE_CATEGORY" val="diagram"/>
  <p:tag name="KSO_WM_TEMPLATE_INDEX" val="20195050"/>
  <p:tag name="KSO_WM_SLIDE_COLORSCHEME_VERSION" val="3.2"/>
  <p:tag name="KSO_WM_SLIDE_CONSTRAINT" val="%7b%22slideConstraint%22%3a%7b%22seriesAreas%22%3a%5b%5d%2c%22singleAreas%22%3a%5b%7b%22shapes%22%3a%5b6%5d%2c%22serialConstraintIndex%22%3a-1%2c%22areatextmark%22%3a0%2c%22pictureprocessmark%22%3a0%7d%5d%7d%7d"/>
  <p:tag name="KSO_WM_SLIDE_ID" val="diagram20195050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22*540"/>
  <p:tag name="KSO_WM_SLIDE_POSITION" val="37*0"/>
  <p:tag name="KSO_WM_TAG_VERSION" val="1.0"/>
  <p:tag name="KSO_WM_SLIDE_LAYOUT" val="a_b_d_f"/>
  <p:tag name="KSO_WM_SLIDE_LAYOUT_CNT" val="1_1_1_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558_1*i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SM_LIMIT_TYPE" val="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SM_LIMIT_TYPE" val="1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544.xml><?xml version="1.0" encoding="utf-8"?>
<p:tagLst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6*471"/>
  <p:tag name="KSO_WM_SLIDE_POSITION" val="47*20"/>
  <p:tag name="KSO_WM_TAG_VERSION" val="1.0"/>
  <p:tag name="KSO_WM_SLIDE_LAYOUT" val="d_f"/>
  <p:tag name="KSO_WM_SLIDE_LAYOUT_CNT" val="1_1"/>
  <p:tag name="KSO_WM_TEMPLATE_MASTER_TYPE" val="0"/>
  <p:tag name="KSO_WM_TEMPLATE_COLOR_TYPE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74,&quot;right&quot;:1.694,&quot;bottom&quot;:2.12},&quot;edge&quot;:{&quot;left&quot;:true,&quot;top&quot;:true,&quot;right&quot;:true,&quot;bottom&quot;:false},&quot;backgroundInfo&quot;:[{&quot;type&quot;:&quot;navigation&quot;,&quot;left&quot;:0.0,&quot;top&quot;:0.0,&quot;right&quot;:0.0,&quot;bottom&quot;:0.338114023,&quot;leftAbs&quot;:false,&quot;topAbs&quot;:false,&quot;rightAbs&quot;:false,&quot;bottomAbs&quot;:false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frame&quot;,&quot;navigation&quot;]"/>
  <p:tag name="KSO_WM_SLIDE_RATIO" val="1.777778"/>
</p:tagLst>
</file>

<file path=ppt/tags/tag545.xml><?xml version="1.0" encoding="utf-8"?>
<p:tagLst xmlns:p="http://schemas.openxmlformats.org/presentationml/2006/main">
  <p:tag name="KSO_WM_BEAUTIFY_FLAG" val="#wm#"/>
  <p:tag name="KSO_WM_TEMPLATE_CATEGORY" val="diagram"/>
  <p:tag name="KSO_WM_TEMPLATE_INDEX" val="20201558"/>
</p:tagLst>
</file>

<file path=ppt/tags/tag5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918_7*a*1"/>
  <p:tag name="KSO_WM_TEMPLATE_CATEGORY" val="custom"/>
  <p:tag name="KSO_WM_TEMPLATE_INDEX" val="20199918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SLIDE_ID" val="custom20199918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9918"/>
  <p:tag name="KSO_WM_SLIDE_LAYOUT" val="a_b_e"/>
  <p:tag name="KSO_WM_SLIDE_LAYOUT_CNT" val="1_1_1"/>
  <p:tag name="KSO_WM_TEMPLATE_MASTER_TYPE" val="1"/>
  <p:tag name="KSO_WM_TEMPLATE_COLOR_TYPE" val="1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01377_1*a*1"/>
  <p:tag name="KSO_WM_TEMPLATE_CATEGORY" val="diagram"/>
  <p:tag name="KSO_WM_TEMPLATE_INDEX" val="20201377"/>
  <p:tag name="KSO_WM_UNIT_LAYERLEVEL" val="1"/>
  <p:tag name="KSO_WM_TAG_VERSION" val="1.0"/>
  <p:tag name="KSO_WM_BEAUTIFY_FLAG" val="#wm#"/>
  <p:tag name="KSO_WM_UNIT_PRESET_TEXT" val="事务清单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01377_1*l_i*1_1"/>
  <p:tag name="KSO_WM_TEMPLATE_CATEGORY" val="diagram"/>
  <p:tag name="KSO_WM_TEMPLATE_INDEX" val="20201377"/>
  <p:tag name="KSO_WM_UNIT_LAYERLEVEL" val="1_1"/>
  <p:tag name="KSO_WM_TAG_VERSION" val="1.0"/>
  <p:tag name="KSO_WM_BEAUTIFY_FLAG" val="#wm#"/>
  <p:tag name="KSO_WM_UNIT_LINE_FORE_SCHEMECOLOR_INDEX_BRIGHTNESS" val="0"/>
  <p:tag name="KSO_WM_UNIT_LINE_FORE_SCHEMECOLOR_INDEX" val="6"/>
  <p:tag name="KSO_WM_UNIT_LINE_FILL_TYPE" val="2"/>
  <p:tag name="KSO_WM_UNIT_USESOURCEFORMAT_APPLY" val="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1377_1*l_h_i*1_1_1"/>
  <p:tag name="KSO_WM_TEMPLATE_CATEGORY" val="diagram"/>
  <p:tag name="KSO_WM_TEMPLATE_INDEX" val="2020137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01377_1*l_h_a*1_1_1"/>
  <p:tag name="KSO_WM_TEMPLATE_CATEGORY" val="diagram"/>
  <p:tag name="KSO_WM_TEMPLATE_INDEX" val="20201377"/>
  <p:tag name="KSO_WM_UNIT_LAYERLEVEL" val="1_1_1"/>
  <p:tag name="KSO_WM_TAG_VERSION" val="1.0"/>
  <p:tag name="KSO_WM_BEAUTIFY_FLAG" val="#wm#"/>
  <p:tag name="KSO_WM_UNIT_PRESET_TEXT" val="紧急不重要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554.xml><?xml version="1.0" encoding="utf-8"?>
<p:tagLst xmlns:p="http://schemas.openxmlformats.org/presentationml/2006/main">
  <p:tag name="KSO_WM_UNIT_SUBTYPE" val="a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1377_1*l_h_f*1_1_1"/>
  <p:tag name="KSO_WM_TEMPLATE_CATEGORY" val="diagram"/>
  <p:tag name="KSO_WM_TEMPLATE_INDEX" val="20201377"/>
  <p:tag name="KSO_WM_UNIT_LAYERLEVEL" val="1_1_1"/>
  <p:tag name="KSO_WM_TAG_VERSION" val="1.0"/>
  <p:tag name="KSO_WM_BEAUTIFY_FLAG" val="#wm#"/>
  <p:tag name="KSO_WM_UNIT_PRESET_TEXT" val="事务名称一&#13;事务名称二&#13;事务名称三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1377_1*l_h_i*1_3_1"/>
  <p:tag name="KSO_WM_TEMPLATE_CATEGORY" val="diagram"/>
  <p:tag name="KSO_WM_TEMPLATE_INDEX" val="2020137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01377_1*l_h_a*1_3_1"/>
  <p:tag name="KSO_WM_TEMPLATE_CATEGORY" val="diagram"/>
  <p:tag name="KSO_WM_TEMPLATE_INDEX" val="20201377"/>
  <p:tag name="KSO_WM_UNIT_LAYERLEVEL" val="1_1_1"/>
  <p:tag name="KSO_WM_TAG_VERSION" val="1.0"/>
  <p:tag name="KSO_WM_BEAUTIFY_FLAG" val="#wm#"/>
  <p:tag name="KSO_WM_UNIT_PRESET_TEXT" val="不紧急不重要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01377_1*l_i*1_1"/>
  <p:tag name="KSO_WM_TEMPLATE_CATEGORY" val="diagram"/>
  <p:tag name="KSO_WM_TEMPLATE_INDEX" val="20201377"/>
  <p:tag name="KSO_WM_UNIT_LAYERLEVEL" val="1_1"/>
  <p:tag name="KSO_WM_TAG_VERSION" val="1.0"/>
  <p:tag name="KSO_WM_BEAUTIFY_FLAG" val="#wm#"/>
  <p:tag name="KSO_WM_UNIT_LINE_FORE_SCHEMECOLOR_INDEX_BRIGHTNESS" val="0"/>
  <p:tag name="KSO_WM_UNIT_LINE_FORE_SCHEMECOLOR_INDEX" val="6"/>
  <p:tag name="KSO_WM_UNIT_LINE_FILL_TYPE" val="2"/>
  <p:tag name="KSO_WM_UNIT_USESOURCEFORMAT_APPLY" val="1"/>
</p:tagLst>
</file>

<file path=ppt/tags/tag558.xml><?xml version="1.0" encoding="utf-8"?>
<p:tagLst xmlns:p="http://schemas.openxmlformats.org/presentationml/2006/main">
  <p:tag name="KSO_WM_UNIT_SUBTYPE" val="a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1377_1*l_h_f*1_1_1"/>
  <p:tag name="KSO_WM_TEMPLATE_CATEGORY" val="diagram"/>
  <p:tag name="KSO_WM_TEMPLATE_INDEX" val="20201377"/>
  <p:tag name="KSO_WM_UNIT_LAYERLEVEL" val="1_1_1"/>
  <p:tag name="KSO_WM_TAG_VERSION" val="1.0"/>
  <p:tag name="KSO_WM_BEAUTIFY_FLAG" val="#wm#"/>
  <p:tag name="KSO_WM_UNIT_PRESET_TEXT" val="事务名称一&#13;事务名称二&#13;事务名称三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59.xml><?xml version="1.0" encoding="utf-8"?>
<p:tagLst xmlns:p="http://schemas.openxmlformats.org/presentationml/2006/main">
  <p:tag name="KSO_WM_SLIDE_ID" val="diagram20201377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1"/>
  <p:tag name="KSO_WM_SLIDE_SIZE" val="658.908*271.9"/>
  <p:tag name="KSO_WM_SLIDE_POSITION" val="150.546*192.309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1377"/>
  <p:tag name="KSO_WM_SLIDE_LAYOUT" val="a_b_l"/>
  <p:tag name="KSO_WM_SLIDE_LAYOUT_CNT" val="1_1_1"/>
  <p:tag name="KSO_WM_SLIDE_BK_DARK_LIGHT" val="2"/>
  <p:tag name="KSO_WM_SLIDE_BACKGROUND_TYPE" val="general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370_1*i*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PRESET_TEXT" val="简明扼要的阐述您的观点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370_1*f*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1370_1*f*2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370_1*a*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diagram20201370_1*f*3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PA" val="v5.2.8"/>
  <p:tag name="PAMAINTYPE" val="4"/>
  <p:tag name="PATYPE" val="140"/>
  <p:tag name="PASUBTYPE" val="145"/>
  <p:tag name="RESOURCELIBID_SHAPE" val="376788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370_1*i*2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370_1*i*3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PA" val="v5.2.8"/>
  <p:tag name="PAMAINTYPE" val="4"/>
  <p:tag name="PATYPE" val="140"/>
  <p:tag name="PASUBTYPE" val="145"/>
  <p:tag name="RESOURCELIBID_SHAPE" val="376788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370_1*i*4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370_1*i*5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PA" val="v5.2.8"/>
  <p:tag name="PAMAINTYPE" val="4"/>
  <p:tag name="PATYPE" val="140"/>
  <p:tag name="PASUBTYPE" val="145"/>
  <p:tag name="RESOURCELIBID_SHAPE" val="376788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370_1*i*6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370_1*i*7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370_1*i*8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370_1*i*9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1370_1*i*10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1370_1*i*11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01370_1*i*12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201370_1*i*13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201370_1*i*14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diagram20201370_1*i*15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diagram20201370_1*i*16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PA" val="v5.2.8"/>
  <p:tag name="PAMAINTYPE" val="4"/>
  <p:tag name="PATYPE" val="140"/>
  <p:tag name="PASUBTYPE" val="145"/>
  <p:tag name="RESOURCELIBID_SHAPE" val="376788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370_1*i*6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370_1*i*7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diagram20201370_1*f*3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PA" val="v5.2.8"/>
  <p:tag name="PAMAINTYPE" val="4"/>
  <p:tag name="PATYPE" val="140"/>
  <p:tag name="PASUBTYPE" val="145"/>
  <p:tag name="RESOURCELIBID_SHAPE" val="376788"/>
  <p:tag name="RESOURCELIB_SHAPETYPE" val="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370_1*i*2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370_1*i*3"/>
  <p:tag name="KSO_WM_TEMPLATE_CATEGORY" val="diagram"/>
  <p:tag name="KSO_WM_TEMPLATE_INDEX" val="20201370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BEAUTIFY_FLAG" val="#wm#"/>
  <p:tag name="KSO_WM_TEMPLATE_CATEGORY" val="diagram"/>
  <p:tag name="KSO_WM_TEMPLATE_INDEX" val="20201370"/>
  <p:tag name="KSO_WM_SLIDE_ID" val="diagram20201370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a_d_f"/>
  <p:tag name="KSO_WM_SLIDE_LAYOUT_CNT" val="1_1_3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1_1*i*1"/>
  <p:tag name="KSO_WM_TEMPLATE_CATEGORY" val="diagram"/>
  <p:tag name="KSO_WM_TEMPLATE_INDEX" val="20202561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1_1*i*5"/>
  <p:tag name="KSO_WM_TEMPLATE_CATEGORY" val="diagram"/>
  <p:tag name="KSO_WM_TEMPLATE_INDEX" val="20202561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1_1*i*2"/>
  <p:tag name="KSO_WM_TEMPLATE_CATEGORY" val="diagram"/>
  <p:tag name="KSO_WM_TEMPLATE_INDEX" val="20202561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61_1*i*3"/>
  <p:tag name="KSO_WM_TEMPLATE_CATEGORY" val="diagram"/>
  <p:tag name="KSO_WM_TEMPLATE_INDEX" val="20202561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61_1*i*4"/>
  <p:tag name="KSO_WM_TEMPLATE_CATEGORY" val="diagram"/>
  <p:tag name="KSO_WM_TEMPLATE_INDEX" val="20202561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1_1*a*1"/>
  <p:tag name="KSO_WM_TEMPLATE_CATEGORY" val="diagram"/>
  <p:tag name="KSO_WM_TEMPLATE_INDEX" val="20202561"/>
  <p:tag name="KSO_WM_UNIT_LAYERLEVEL" val="1"/>
  <p:tag name="KSO_WM_TAG_VERSION" val="1.0"/>
  <p:tag name="KSO_WM_BEAUTIFY_FLAG" val="#wm#"/>
  <p:tag name="KSO_WM_UNIT_PRESET_TEXT" val="单击此处可添加大标题内容"/>
</p:tagLst>
</file>

<file path=ppt/tags/tag592.xml><?xml version="1.0" encoding="utf-8"?>
<p:tagLst xmlns:p="http://schemas.openxmlformats.org/presentationml/2006/main">
  <p:tag name="KSO_WM_UNIT_TEXT_PART_ID_V2" val="d-4-2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561_1*f*1"/>
  <p:tag name="KSO_WM_TEMPLATE_CATEGORY" val="diagram"/>
  <p:tag name="KSO_WM_TEMPLATE_INDEX" val="20202561"/>
  <p:tag name="KSO_WM_UNIT_LAYERLEVEL" val="1"/>
  <p:tag name="KSO_WM_TAG_VERSION" val="1.0"/>
  <p:tag name="KSO_WM_BEAUTIFY_FLAG" val="#wm#"/>
  <p:tag name="KSO_WM_UNIT_PRESET_TEXT" val="点击此处添加正文，文字是您思想的提炼，为了最终呈现发布的良好效果，请尽量言简意赅的阐述观点；根据需要可酌情增减文字，以便观者可以准确理解您所传达的信息。"/>
</p:tagLst>
</file>

<file path=ppt/tags/tag593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61"/>
  <p:tag name="KSO_WM_SLIDE_ID" val="diagram20202561_1"/>
  <p:tag name="KSO_WM_TEMPLATE_SUBCATEGORY" val="0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1"/>
  <p:tag name="KSO_WM_SLIDE_SIZE" val="931*462"/>
  <p:tag name="KSO_WM_SLIDE_POSITION" val="1*42"/>
  <p:tag name="KSO_WM_TAG_VERSION" val="1.0"/>
  <p:tag name="KSO_WM_SLIDE_LAYOUT" val="a_f"/>
  <p:tag name="KSO_WM_SLIDE_LAYOUT_CNT" val="1_2"/>
</p:tagLst>
</file>

<file path=ppt/tags/tag594.xml><?xml version="1.0" encoding="utf-8"?>
<p:tagLst xmlns:p="http://schemas.openxmlformats.org/presentationml/2006/main">
  <p:tag name="KSO_WM_UNIT_ISCONTENTSTITLE" val="0"/>
  <p:tag name="KSO_WM_UNIT_PRESET_TEXT" val="多图垂直&#13;中心轮播动画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2863_1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95.xml><?xml version="1.0" encoding="utf-8"?>
<p:tagLst xmlns:p="http://schemas.openxmlformats.org/presentationml/2006/main">
  <p:tag name="KSO_WM_UNIT_DIAGRAM_MODELTYPE" val="flashPicture"/>
  <p:tag name="KSO_WM_UNIT_VALUE" val="529*52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custom20202863_11*ζ_h_d*1_1_1"/>
  <p:tag name="KSO_WM_TEMPLATE_CATEGORY" val="custom"/>
  <p:tag name="KSO_WM_TEMPLATE_INDEX" val="20202863"/>
  <p:tag name="KSO_WM_UNIT_LAYERLEVEL" val="1_1_1"/>
  <p:tag name="KSO_WM_TAG_VERSION" val="1.0"/>
  <p:tag name="KSO_WM_BEAUTIFY_FLAG" val="#wm#"/>
  <p:tag name="PA" val="v5.2.4"/>
  <p:tag name="RESOURCELIBID_ANIM" val="557083"/>
  <p:tag name="KSO_WM_UNIT_FLASH_PICTURE_RATE" val="2"/>
  <p:tag name="KSO_WM_UNIT_LINE_FORE_SCHEMECOLOR_INDEX" val="14"/>
  <p:tag name="KSO_WM_UNIT_LINE_FILL_TYPE" val="2"/>
  <p:tag name="KSO_WM_UNIT_SHADOW_SCHEMECOLOR_INDEX" val="13"/>
  <p:tag name="KSO_WM_UNIT_USESOURCEFORMAT_APPLY" val="1"/>
  <p:tag name="KSO_WM_UNIT_SUPPORT_UNIT_TYPE" val="[&quot;all&quot;]"/>
</p:tagLst>
</file>

<file path=ppt/tags/tag596.xml><?xml version="1.0" encoding="utf-8"?>
<p:tagLst xmlns:p="http://schemas.openxmlformats.org/presentationml/2006/main">
  <p:tag name="KSO_WM_UNIT_DIAGRAM_MODELTYPE" val="flashPicture"/>
  <p:tag name="KSO_WM_UNIT_VALUE" val="935*93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2_1"/>
  <p:tag name="KSO_WM_UNIT_ID" val="custom20202863_11*ζ_h_d*1_2_1"/>
  <p:tag name="KSO_WM_TEMPLATE_CATEGORY" val="custom"/>
  <p:tag name="KSO_WM_TEMPLATE_INDEX" val="20202863"/>
  <p:tag name="KSO_WM_UNIT_LAYERLEVEL" val="1_1_1"/>
  <p:tag name="KSO_WM_TAG_VERSION" val="1.0"/>
  <p:tag name="KSO_WM_BEAUTIFY_FLAG" val="#wm#"/>
  <p:tag name="PA" val="v5.2.4"/>
  <p:tag name="RESOURCELIBID_ANIM" val="557083"/>
  <p:tag name="KSO_WM_UNIT_FLASH_PICTURE_RATE" val="2"/>
  <p:tag name="KSO_WM_UNIT_LINE_FORE_SCHEMECOLOR_INDEX" val="14"/>
  <p:tag name="KSO_WM_UNIT_LINE_FILL_TYPE" val="2"/>
  <p:tag name="KSO_WM_UNIT_SHADOW_SCHEMECOLOR_INDEX" val="13"/>
  <p:tag name="KSO_WM_UNIT_USESOURCEFORMAT_APPLY" val="1"/>
  <p:tag name="KSO_WM_UNIT_SUPPORT_UNIT_TYPE" val="[&quot;all&quot;]"/>
</p:tagLst>
</file>

<file path=ppt/tags/tag597.xml><?xml version="1.0" encoding="utf-8"?>
<p:tagLst xmlns:p="http://schemas.openxmlformats.org/presentationml/2006/main">
  <p:tag name="KSO_WM_UNIT_DIAGRAM_MODELTYPE" val="flashPicture"/>
  <p:tag name="KSO_WM_UNIT_VALUE" val="529*52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3_1"/>
  <p:tag name="KSO_WM_UNIT_ID" val="custom20202863_11*ζ_h_d*1_3_1"/>
  <p:tag name="KSO_WM_TEMPLATE_CATEGORY" val="custom"/>
  <p:tag name="KSO_WM_TEMPLATE_INDEX" val="20202863"/>
  <p:tag name="KSO_WM_UNIT_LAYERLEVEL" val="1_1_1"/>
  <p:tag name="KSO_WM_TAG_VERSION" val="1.0"/>
  <p:tag name="KSO_WM_BEAUTIFY_FLAG" val="#wm#"/>
  <p:tag name="PA" val="v5.2.4"/>
  <p:tag name="RESOURCELIBID_ANIM" val="557083"/>
  <p:tag name="KSO_WM_UNIT_FLASH_PICTURE_RATE" val="2"/>
  <p:tag name="KSO_WM_UNIT_LINE_FORE_SCHEMECOLOR_INDEX" val="14"/>
  <p:tag name="KSO_WM_UNIT_LINE_FILL_TYPE" val="2"/>
  <p:tag name="KSO_WM_UNIT_SHADOW_SCHEMECOLOR_INDEX" val="13"/>
  <p:tag name="KSO_WM_UNIT_USESOURCEFORMAT_APPLY" val="1"/>
  <p:tag name="KSO_WM_UNIT_SUPPORT_UNIT_TYPE" val="[&quot;all&quot;]"/>
</p:tagLst>
</file>

<file path=ppt/tags/tag598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SUBTYPE" val="f"/>
  <p:tag name="KSO_WM_UNIT_TYPE" val="ζ_i"/>
  <p:tag name="KSO_WM_UNIT_INDEX" val="1_1"/>
  <p:tag name="KSO_WM_UNIT_ID" val="custom20202863_11*ζ_i*1_1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599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3"/>
  <p:tag name="KSO_WM_UNIT_ID" val="custom20202863_11*ζ_i*1_3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5"/>
  <p:tag name="KSO_WM_UNIT_ID" val="custom20202863_11*ζ_i*1_5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01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SUBTYPE" val="f"/>
  <p:tag name="KSO_WM_UNIT_TYPE" val="ζ_i"/>
  <p:tag name="KSO_WM_UNIT_INDEX" val="1_2"/>
  <p:tag name="KSO_WM_UNIT_ID" val="custom20202863_11*ζ_i*1_2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02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4"/>
  <p:tag name="KSO_WM_UNIT_ID" val="custom20202863_11*ζ_i*1_4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03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6"/>
  <p:tag name="KSO_WM_UNIT_ID" val="custom20202863_11*ζ_i*1_6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04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05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SLIDE_ID" val="custom20202863_11"/>
  <p:tag name="KSO_WM_TEMPLATE_SUBCATEGORY" val="10"/>
  <p:tag name="KSO_WM_SLIDE_TYPE" val="text"/>
  <p:tag name="KSO_WM_SLIDE_SUBTYPE" val="picTxt"/>
  <p:tag name="KSO_WM_SLIDE_ITEM_CNT" val="3"/>
  <p:tag name="KSO_WM_SLIDE_INDEX" val="11"/>
  <p:tag name="KSO_WM_SLIDE_SIZE" val="369.165*612.713"/>
  <p:tag name="KSO_WM_SLIDE_POSITION" val="73.4995*-39.3572"/>
  <p:tag name="KSO_WM_DIAGRAM_GROUP_CODE" val="ζ1-1"/>
  <p:tag name="KSO_WM_SLIDE_DIAGTYPE" val="ζ"/>
  <p:tag name="KSO_WM_TAG_VERSION" val="1.0"/>
  <p:tag name="KSO_WM_SLIDE_LAYOUT" val="a_f_ζ"/>
  <p:tag name="KSO_WM_SLIDE_LAYOUT_CNT" val="1_5_1"/>
  <p:tag name="KSO_WM_UNIT_FLASH_PICTURE_TYPE" val="2"/>
  <p:tag name="KSO_WM_TEMPLATE_MASTER_TYPE" val="1"/>
  <p:tag name="KSO_WM_TEMPLATE_COLOR_TYPE" val="1"/>
</p:tagLst>
</file>

<file path=ppt/tags/tag606.xml><?xml version="1.0" encoding="utf-8"?>
<p:tagLst xmlns:p="http://schemas.openxmlformats.org/presentationml/2006/main">
  <p:tag name="KSO_WM_UNIT_ISCONTENTSTITLE" val="0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13_3*m_h_a*1_3_1"/>
  <p:tag name="KSO_WM_TEMPLATE_CATEGORY" val="diagram"/>
  <p:tag name="KSO_WM_TEMPLATE_INDEX" val="20200113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3_3*i*1"/>
  <p:tag name="KSO_WM_TEMPLATE_CATEGORY" val="diagram"/>
  <p:tag name="KSO_WM_TEMPLATE_INDEX" val="20200113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diagram20200113_3*i*2"/>
  <p:tag name="KSO_WM_TEMPLATE_CATEGORY" val="diagram"/>
  <p:tag name="KSO_WM_TEMPLATE_INDEX" val="2020011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diagram20200113_3*i*3"/>
  <p:tag name="KSO_WM_TEMPLATE_CATEGORY" val="diagram"/>
  <p:tag name="KSO_WM_TEMPLATE_INDEX" val="2020011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4"/>
  <p:tag name="KSO_WM_UNIT_ID" val="diagram20200113_3*i*4"/>
  <p:tag name="KSO_WM_TEMPLATE_CATEGORY" val="diagram"/>
  <p:tag name="KSO_WM_TEMPLATE_INDEX" val="2020011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11.xml><?xml version="1.0" encoding="utf-8"?>
<p:tagLst xmlns:p="http://schemas.openxmlformats.org/presentationml/2006/main"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13_3*m_h_f*1_1_1"/>
  <p:tag name="KSO_WM_TEMPLATE_CATEGORY" val="diagram"/>
  <p:tag name="KSO_WM_TEMPLATE_INDEX" val="20200113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612.xml><?xml version="1.0" encoding="utf-8"?>
<p:tagLst xmlns:p="http://schemas.openxmlformats.org/presentationml/2006/main"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3_3*f*1"/>
  <p:tag name="KSO_WM_TEMPLATE_CATEGORY" val="diagram"/>
  <p:tag name="KSO_WM_TEMPLATE_INDEX" val="20200113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61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113"/>
  <p:tag name="KSO_WM_SLIDE_ID" val="diagram20200113_3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3"/>
  <p:tag name="KSO_WM_SLIDE_SIZE" val="642.143*344.877"/>
  <p:tag name="KSO_WM_SLIDE_POSITION" val="158.928*147.962"/>
  <p:tag name="KSO_WM_DIAGRAM_GROUP_CODE" val="m1-1"/>
  <p:tag name="KSO_WM_SLIDE_DIAGTYPE" val="m"/>
  <p:tag name="KSO_WM_TAG_VERSION" val="1.0"/>
  <p:tag name="KSO_WM_SLIDE_LAYOUT" val="f_m"/>
  <p:tag name="KSO_WM_SLIDE_LAYOUT_CNT" val="1_1"/>
</p:tagLst>
</file>

<file path=ppt/tags/tag614.xml><?xml version="1.0" encoding="utf-8"?>
<p:tagLst xmlns:p="http://schemas.openxmlformats.org/presentationml/2006/main">
  <p:tag name="KSO_WM_UNIT_ISCONTENTS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160066_3*a*1"/>
  <p:tag name="KSO_WM_TEMPLATE_CATEGORY" val="diagram"/>
  <p:tag name="KSO_WM_TEMPLATE_INDEX" val="160066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  <p:tag name="KSO_WM_UNIT_USESOURCEFORMAT_APPLY" val="1"/>
</p:tagLst>
</file>

<file path=ppt/tags/tag615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16.xml><?xml version="1.0" encoding="utf-8"?>
<p:tagLst xmlns:p="http://schemas.openxmlformats.org/presentationml/2006/main">
  <p:tag name="KSO_WM_BEAUTIFY_FLAG" val="#wm#"/>
  <p:tag name="KSO_WM_TEMPLATE_CATEGORY" val="diagram"/>
  <p:tag name="KSO_WM_TEMPLATE_INDEX" val="160066"/>
  <p:tag name="KSO_WM_SLIDE_ID" val="diagram160066_3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3"/>
  <p:tag name="KSO_WM_SLIDE_SIZE" val="553.306*384.012"/>
  <p:tag name="KSO_WM_SLIDE_POSITION" val="203.347*112.599"/>
  <p:tag name="KSO_WM_DIAGRAM_GROUP_CODE" val="m1-1"/>
  <p:tag name="KSO_WM_SLIDE_DIAGTYPE" val="m"/>
  <p:tag name="KSO_WM_TAG_VERSION" val="1.0"/>
  <p:tag name="KSO_WM_SLIDE_LAYOUT" val="a_m"/>
  <p:tag name="KSO_WM_SLIDE_LAYOUT_CNT" val="1_1"/>
</p:tagLst>
</file>

<file path=ppt/tags/tag617.xml><?xml version="1.0" encoding="utf-8"?>
<p:tagLst xmlns:p="http://schemas.openxmlformats.org/presentationml/2006/main">
  <p:tag name="KSO_WM_UNIT_ISCONTENTSTITLE" val="0"/>
  <p:tag name="KSO_WM_UNIT_PRESET_TEXT" val="Thanks"/>
  <p:tag name="KSO_WM_UNIT_NOCLEAR" val="1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918_15*a*1"/>
  <p:tag name="KSO_WM_TEMPLATE_CATEGORY" val="custom"/>
  <p:tag name="KSO_WM_TEMPLATE_INDEX" val="20199918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SLIDE_ID" val="custom2019991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9918"/>
  <p:tag name="KSO_WM_SLIDE_LAYOUT" val="a"/>
  <p:tag name="KSO_WM_SLIDE_LAYOUT_CNT" val="1"/>
  <p:tag name="KSO_WM_TEMPLATE_MASTER_TYPE" val="1"/>
  <p:tag name="KSO_WM_TEMPLATE_COLOR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A20199918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0F1E62"/>
      </a:accent1>
      <a:accent2>
        <a:srgbClr val="0F2C57"/>
      </a:accent2>
      <a:accent3>
        <a:srgbClr val="0F3A4B"/>
      </a:accent3>
      <a:accent4>
        <a:srgbClr val="104841"/>
      </a:accent4>
      <a:accent5>
        <a:srgbClr val="105535"/>
      </a:accent5>
      <a:accent6>
        <a:srgbClr val="106329"/>
      </a:accent6>
      <a:hlink>
        <a:srgbClr val="304FFC"/>
      </a:hlink>
      <a:folHlink>
        <a:srgbClr val="492067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0F1E62"/>
      </a:accent1>
      <a:accent2>
        <a:srgbClr val="0F2C57"/>
      </a:accent2>
      <a:accent3>
        <a:srgbClr val="0F3A4B"/>
      </a:accent3>
      <a:accent4>
        <a:srgbClr val="104841"/>
      </a:accent4>
      <a:accent5>
        <a:srgbClr val="105535"/>
      </a:accent5>
      <a:accent6>
        <a:srgbClr val="106329"/>
      </a:accent6>
      <a:hlink>
        <a:srgbClr val="304FFC"/>
      </a:hlink>
      <a:folHlink>
        <a:srgbClr val="492067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20199918">
    <a:dk1>
      <a:srgbClr val="000000"/>
    </a:dk1>
    <a:lt1>
      <a:srgbClr val="FFFFFF"/>
    </a:lt1>
    <a:dk2>
      <a:srgbClr val="F2F2F2"/>
    </a:dk2>
    <a:lt2>
      <a:srgbClr val="FFFFFF"/>
    </a:lt2>
    <a:accent1>
      <a:srgbClr val="0F1E62"/>
    </a:accent1>
    <a:accent2>
      <a:srgbClr val="0F2C57"/>
    </a:accent2>
    <a:accent3>
      <a:srgbClr val="0F3A4B"/>
    </a:accent3>
    <a:accent4>
      <a:srgbClr val="104841"/>
    </a:accent4>
    <a:accent5>
      <a:srgbClr val="105535"/>
    </a:accent5>
    <a:accent6>
      <a:srgbClr val="106329"/>
    </a:accent6>
    <a:hlink>
      <a:srgbClr val="304FFC"/>
    </a:hlink>
    <a:folHlink>
      <a:srgbClr val="492067"/>
    </a:folHlink>
  </a:clrScheme>
</a:themeOverride>
</file>

<file path=ppt/theme/themeOverride2.xml><?xml version="1.0" encoding="utf-8"?>
<a:themeOverride xmlns:a="http://schemas.openxmlformats.org/drawingml/2006/main">
  <a:clrScheme name="A20199918">
    <a:dk1>
      <a:srgbClr val="000000"/>
    </a:dk1>
    <a:lt1>
      <a:srgbClr val="FFFFFF"/>
    </a:lt1>
    <a:dk2>
      <a:srgbClr val="F2F2F2"/>
    </a:dk2>
    <a:lt2>
      <a:srgbClr val="FFFFFF"/>
    </a:lt2>
    <a:accent1>
      <a:srgbClr val="0F1E62"/>
    </a:accent1>
    <a:accent2>
      <a:srgbClr val="0F2C57"/>
    </a:accent2>
    <a:accent3>
      <a:srgbClr val="0F3A4B"/>
    </a:accent3>
    <a:accent4>
      <a:srgbClr val="104841"/>
    </a:accent4>
    <a:accent5>
      <a:srgbClr val="105535"/>
    </a:accent5>
    <a:accent6>
      <a:srgbClr val="106329"/>
    </a:accent6>
    <a:hlink>
      <a:srgbClr val="304FFC"/>
    </a:hlink>
    <a:folHlink>
      <a:srgbClr val="492067"/>
    </a:folHlink>
  </a:clrScheme>
</a:themeOverride>
</file>

<file path=ppt/theme/themeOverride3.xml><?xml version="1.0" encoding="utf-8"?>
<a:themeOverride xmlns:a="http://schemas.openxmlformats.org/drawingml/2006/main">
  <a:clrScheme name="A20199918">
    <a:dk1>
      <a:srgbClr val="000000"/>
    </a:dk1>
    <a:lt1>
      <a:srgbClr val="FFFFFF"/>
    </a:lt1>
    <a:dk2>
      <a:srgbClr val="F2F2F2"/>
    </a:dk2>
    <a:lt2>
      <a:srgbClr val="FFFFFF"/>
    </a:lt2>
    <a:accent1>
      <a:srgbClr val="0F1E62"/>
    </a:accent1>
    <a:accent2>
      <a:srgbClr val="0F2C57"/>
    </a:accent2>
    <a:accent3>
      <a:srgbClr val="0F3A4B"/>
    </a:accent3>
    <a:accent4>
      <a:srgbClr val="104841"/>
    </a:accent4>
    <a:accent5>
      <a:srgbClr val="105535"/>
    </a:accent5>
    <a:accent6>
      <a:srgbClr val="106329"/>
    </a:accent6>
    <a:hlink>
      <a:srgbClr val="304FFC"/>
    </a:hlink>
    <a:folHlink>
      <a:srgbClr val="492067"/>
    </a:folHlink>
  </a:clrScheme>
</a:themeOverride>
</file>

<file path=ppt/theme/themeOverride4.xml><?xml version="1.0" encoding="utf-8"?>
<a:themeOverride xmlns:a="http://schemas.openxmlformats.org/drawingml/2006/main">
  <a:clrScheme name="A20199918">
    <a:dk1>
      <a:srgbClr val="000000"/>
    </a:dk1>
    <a:lt1>
      <a:srgbClr val="FFFFFF"/>
    </a:lt1>
    <a:dk2>
      <a:srgbClr val="F2F2F2"/>
    </a:dk2>
    <a:lt2>
      <a:srgbClr val="FFFFFF"/>
    </a:lt2>
    <a:accent1>
      <a:srgbClr val="0F1E62"/>
    </a:accent1>
    <a:accent2>
      <a:srgbClr val="0F2C57"/>
    </a:accent2>
    <a:accent3>
      <a:srgbClr val="0F3A4B"/>
    </a:accent3>
    <a:accent4>
      <a:srgbClr val="104841"/>
    </a:accent4>
    <a:accent5>
      <a:srgbClr val="105535"/>
    </a:accent5>
    <a:accent6>
      <a:srgbClr val="106329"/>
    </a:accent6>
    <a:hlink>
      <a:srgbClr val="304FFC"/>
    </a:hlink>
    <a:folHlink>
      <a:srgbClr val="492067"/>
    </a:folHlink>
  </a:clrScheme>
</a:themeOverride>
</file>

<file path=ppt/theme/themeOverride5.xml><?xml version="1.0" encoding="utf-8"?>
<a:themeOverride xmlns:a="http://schemas.openxmlformats.org/drawingml/2006/main">
  <a:clrScheme name="A20199918">
    <a:dk1>
      <a:srgbClr val="000000"/>
    </a:dk1>
    <a:lt1>
      <a:srgbClr val="FFFFFF"/>
    </a:lt1>
    <a:dk2>
      <a:srgbClr val="F2F2F2"/>
    </a:dk2>
    <a:lt2>
      <a:srgbClr val="FFFFFF"/>
    </a:lt2>
    <a:accent1>
      <a:srgbClr val="0F1E62"/>
    </a:accent1>
    <a:accent2>
      <a:srgbClr val="0F2C57"/>
    </a:accent2>
    <a:accent3>
      <a:srgbClr val="0F3A4B"/>
    </a:accent3>
    <a:accent4>
      <a:srgbClr val="104841"/>
    </a:accent4>
    <a:accent5>
      <a:srgbClr val="105535"/>
    </a:accent5>
    <a:accent6>
      <a:srgbClr val="106329"/>
    </a:accent6>
    <a:hlink>
      <a:srgbClr val="304FFC"/>
    </a:hlink>
    <a:folHlink>
      <a:srgbClr val="492067"/>
    </a:folHlink>
  </a:clrScheme>
</a:themeOverride>
</file>

<file path=ppt/theme/themeOverride6.xml><?xml version="1.0" encoding="utf-8"?>
<a:themeOverride xmlns:a="http://schemas.openxmlformats.org/drawingml/2006/main">
  <a:clrScheme name="A20199918">
    <a:dk1>
      <a:srgbClr val="000000"/>
    </a:dk1>
    <a:lt1>
      <a:srgbClr val="FFFFFF"/>
    </a:lt1>
    <a:dk2>
      <a:srgbClr val="F2F2F2"/>
    </a:dk2>
    <a:lt2>
      <a:srgbClr val="FFFFFF"/>
    </a:lt2>
    <a:accent1>
      <a:srgbClr val="0F1E62"/>
    </a:accent1>
    <a:accent2>
      <a:srgbClr val="0F2C57"/>
    </a:accent2>
    <a:accent3>
      <a:srgbClr val="0F3A4B"/>
    </a:accent3>
    <a:accent4>
      <a:srgbClr val="104841"/>
    </a:accent4>
    <a:accent5>
      <a:srgbClr val="105535"/>
    </a:accent5>
    <a:accent6>
      <a:srgbClr val="106329"/>
    </a:accent6>
    <a:hlink>
      <a:srgbClr val="304FFC"/>
    </a:hlink>
    <a:folHlink>
      <a:srgbClr val="49206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4631</Words>
  <Application>WPS 演示</Application>
  <PresentationFormat>宽屏</PresentationFormat>
  <Paragraphs>363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Calibri</vt:lpstr>
      <vt:lpstr>微软雅黑 Light</vt:lpstr>
      <vt:lpstr>Lato</vt:lpstr>
      <vt:lpstr>2_Office 主题​​</vt:lpstr>
      <vt:lpstr>1_Office 主题​​</vt:lpstr>
      <vt:lpstr>JAVA入门基础</vt:lpstr>
      <vt:lpstr>数据类型转换</vt:lpstr>
      <vt:lpstr>PowerPoint 演示文稿</vt:lpstr>
      <vt:lpstr>PowerPoint 演示文稿</vt:lpstr>
      <vt:lpstr>PowerPoint 演示文稿</vt:lpstr>
      <vt:lpstr>数据类型转换 自动转换</vt:lpstr>
      <vt:lpstr>PowerPoint 演示文稿</vt:lpstr>
      <vt:lpstr>PowerPoint 演示文稿</vt:lpstr>
      <vt:lpstr>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</vt:lpstr>
      <vt:lpstr>方法入门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Larva</cp:lastModifiedBy>
  <cp:revision>65</cp:revision>
  <dcterms:created xsi:type="dcterms:W3CDTF">2020-08-22T15:25:00Z</dcterms:created>
  <dcterms:modified xsi:type="dcterms:W3CDTF">2020-08-27T02:07:45Z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