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20"/>
  </p:notesMasterIdLst>
  <p:sldIdLst>
    <p:sldId id="261" r:id="rId4"/>
    <p:sldId id="262" r:id="rId5"/>
    <p:sldId id="269" r:id="rId6"/>
    <p:sldId id="303" r:id="rId7"/>
    <p:sldId id="264" r:id="rId8"/>
    <p:sldId id="284" r:id="rId9"/>
    <p:sldId id="304" r:id="rId10"/>
    <p:sldId id="285" r:id="rId11"/>
    <p:sldId id="306" r:id="rId12"/>
    <p:sldId id="308" r:id="rId13"/>
    <p:sldId id="286" r:id="rId14"/>
    <p:sldId id="265" r:id="rId15"/>
    <p:sldId id="310" r:id="rId16"/>
    <p:sldId id="298" r:id="rId17"/>
    <p:sldId id="311" r:id="rId18"/>
    <p:sldId id="313" r:id="rId19"/>
    <p:sldId id="282" r:id="rId21"/>
    <p:sldId id="280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1.jpe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image" Target="../media/image1.jpeg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7" Type="http://schemas.openxmlformats.org/officeDocument/2006/relationships/tags" Target="../tags/tag236.xml"/><Relationship Id="rId16" Type="http://schemas.openxmlformats.org/officeDocument/2006/relationships/tags" Target="../tags/tag235.xml"/><Relationship Id="rId15" Type="http://schemas.openxmlformats.org/officeDocument/2006/relationships/tags" Target="../tags/tag234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image" Target="../media/image2.jpeg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9" Type="http://schemas.openxmlformats.org/officeDocument/2006/relationships/tags" Target="../tags/tag261.xml"/><Relationship Id="rId18" Type="http://schemas.openxmlformats.org/officeDocument/2006/relationships/tags" Target="../tags/tag260.xml"/><Relationship Id="rId17" Type="http://schemas.openxmlformats.org/officeDocument/2006/relationships/tags" Target="../tags/tag259.xml"/><Relationship Id="rId16" Type="http://schemas.openxmlformats.org/officeDocument/2006/relationships/tags" Target="../tags/tag258.xml"/><Relationship Id="rId15" Type="http://schemas.openxmlformats.org/officeDocument/2006/relationships/tags" Target="../tags/tag257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0" Type="http://schemas.openxmlformats.org/officeDocument/2006/relationships/tags" Target="../tags/tag280.xml"/><Relationship Id="rId2" Type="http://schemas.openxmlformats.org/officeDocument/2006/relationships/tags" Target="../tags/tag262.xml"/><Relationship Id="rId19" Type="http://schemas.openxmlformats.org/officeDocument/2006/relationships/tags" Target="../tags/tag279.xml"/><Relationship Id="rId18" Type="http://schemas.openxmlformats.org/officeDocument/2006/relationships/tags" Target="../tags/tag278.xml"/><Relationship Id="rId17" Type="http://schemas.openxmlformats.org/officeDocument/2006/relationships/tags" Target="../tags/tag277.xml"/><Relationship Id="rId16" Type="http://schemas.openxmlformats.org/officeDocument/2006/relationships/tags" Target="../tags/tag276.xml"/><Relationship Id="rId15" Type="http://schemas.openxmlformats.org/officeDocument/2006/relationships/tags" Target="../tags/tag275.xml"/><Relationship Id="rId14" Type="http://schemas.openxmlformats.org/officeDocument/2006/relationships/tags" Target="../tags/tag274.xml"/><Relationship Id="rId13" Type="http://schemas.openxmlformats.org/officeDocument/2006/relationships/tags" Target="../tags/tag273.xml"/><Relationship Id="rId12" Type="http://schemas.openxmlformats.org/officeDocument/2006/relationships/tags" Target="../tags/tag272.xml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6" Type="http://schemas.openxmlformats.org/officeDocument/2006/relationships/tags" Target="../tags/tag295.xml"/><Relationship Id="rId15" Type="http://schemas.openxmlformats.org/officeDocument/2006/relationships/tags" Target="../tags/tag294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06.xml"/><Relationship Id="rId8" Type="http://schemas.openxmlformats.org/officeDocument/2006/relationships/tags" Target="../tags/tag305.xml"/><Relationship Id="rId7" Type="http://schemas.openxmlformats.org/officeDocument/2006/relationships/tags" Target="../tags/tag304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8" Type="http://schemas.openxmlformats.org/officeDocument/2006/relationships/tags" Target="../tags/tag315.xml"/><Relationship Id="rId17" Type="http://schemas.openxmlformats.org/officeDocument/2006/relationships/tags" Target="../tags/tag314.xml"/><Relationship Id="rId16" Type="http://schemas.openxmlformats.org/officeDocument/2006/relationships/tags" Target="../tags/tag313.xml"/><Relationship Id="rId15" Type="http://schemas.openxmlformats.org/officeDocument/2006/relationships/tags" Target="../tags/tag312.xml"/><Relationship Id="rId14" Type="http://schemas.openxmlformats.org/officeDocument/2006/relationships/tags" Target="../tags/tag311.xml"/><Relationship Id="rId13" Type="http://schemas.openxmlformats.org/officeDocument/2006/relationships/tags" Target="../tags/tag310.xml"/><Relationship Id="rId12" Type="http://schemas.openxmlformats.org/officeDocument/2006/relationships/tags" Target="../tags/tag309.xml"/><Relationship Id="rId11" Type="http://schemas.openxmlformats.org/officeDocument/2006/relationships/tags" Target="../tags/tag308.xml"/><Relationship Id="rId10" Type="http://schemas.openxmlformats.org/officeDocument/2006/relationships/tags" Target="../tags/tag30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tags" Target="../tags/tag320.xml"/><Relationship Id="rId5" Type="http://schemas.openxmlformats.org/officeDocument/2006/relationships/tags" Target="../tags/tag319.xml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8" Type="http://schemas.openxmlformats.org/officeDocument/2006/relationships/tags" Target="../tags/tag332.xml"/><Relationship Id="rId17" Type="http://schemas.openxmlformats.org/officeDocument/2006/relationships/tags" Target="../tags/tag331.xml"/><Relationship Id="rId16" Type="http://schemas.openxmlformats.org/officeDocument/2006/relationships/tags" Target="../tags/tag330.xml"/><Relationship Id="rId15" Type="http://schemas.openxmlformats.org/officeDocument/2006/relationships/tags" Target="../tags/tag329.xml"/><Relationship Id="rId14" Type="http://schemas.openxmlformats.org/officeDocument/2006/relationships/tags" Target="../tags/tag328.xml"/><Relationship Id="rId13" Type="http://schemas.openxmlformats.org/officeDocument/2006/relationships/tags" Target="../tags/tag327.xml"/><Relationship Id="rId12" Type="http://schemas.openxmlformats.org/officeDocument/2006/relationships/tags" Target="../tags/tag326.xml"/><Relationship Id="rId11" Type="http://schemas.openxmlformats.org/officeDocument/2006/relationships/tags" Target="../tags/tag325.xml"/><Relationship Id="rId10" Type="http://schemas.openxmlformats.org/officeDocument/2006/relationships/tags" Target="../tags/tag3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7" Type="http://schemas.openxmlformats.org/officeDocument/2006/relationships/tags" Target="../tags/tag348.xml"/><Relationship Id="rId16" Type="http://schemas.openxmlformats.org/officeDocument/2006/relationships/tags" Target="../tags/tag347.xml"/><Relationship Id="rId15" Type="http://schemas.openxmlformats.org/officeDocument/2006/relationships/tags" Target="../tags/tag346.xml"/><Relationship Id="rId14" Type="http://schemas.openxmlformats.org/officeDocument/2006/relationships/tags" Target="../tags/tag345.xml"/><Relationship Id="rId13" Type="http://schemas.openxmlformats.org/officeDocument/2006/relationships/tags" Target="../tags/tag344.xml"/><Relationship Id="rId12" Type="http://schemas.openxmlformats.org/officeDocument/2006/relationships/tags" Target="../tags/tag343.xml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354.xml"/><Relationship Id="rId7" Type="http://schemas.openxmlformats.org/officeDocument/2006/relationships/tags" Target="../tags/tag353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Relationship Id="rId3" Type="http://schemas.openxmlformats.org/officeDocument/2006/relationships/tags" Target="../tags/tag34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image" Target="../media/image2.jpe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tags" Target="../tags/tag375.xml"/><Relationship Id="rId7" Type="http://schemas.openxmlformats.org/officeDocument/2006/relationships/tags" Target="../tags/tag374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0" Type="http://schemas.openxmlformats.org/officeDocument/2006/relationships/tags" Target="../tags/tag37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85.xml"/><Relationship Id="rId8" Type="http://schemas.openxmlformats.org/officeDocument/2006/relationships/tags" Target="../tags/tag384.xml"/><Relationship Id="rId7" Type="http://schemas.openxmlformats.org/officeDocument/2006/relationships/tags" Target="../tags/tag383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0" Type="http://schemas.openxmlformats.org/officeDocument/2006/relationships/tags" Target="../tags/tag38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94.xml"/><Relationship Id="rId8" Type="http://schemas.openxmlformats.org/officeDocument/2006/relationships/tags" Target="../tags/tag393.xml"/><Relationship Id="rId7" Type="http://schemas.openxmlformats.org/officeDocument/2006/relationships/tags" Target="../tags/tag392.x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0" Type="http://schemas.openxmlformats.org/officeDocument/2006/relationships/tags" Target="../tags/tag39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tags" Target="../tags/tag402.xml"/><Relationship Id="rId7" Type="http://schemas.openxmlformats.org/officeDocument/2006/relationships/tags" Target="../tags/tag401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2" Type="http://schemas.openxmlformats.org/officeDocument/2006/relationships/tags" Target="../tags/tag406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0" Type="http://schemas.openxmlformats.org/officeDocument/2006/relationships/tags" Target="../tags/tag69.xml"/><Relationship Id="rId2" Type="http://schemas.openxmlformats.org/officeDocument/2006/relationships/tags" Target="../tags/tag51.xml"/><Relationship Id="rId19" Type="http://schemas.openxmlformats.org/officeDocument/2006/relationships/tags" Target="../tags/tag68.xml"/><Relationship Id="rId18" Type="http://schemas.openxmlformats.org/officeDocument/2006/relationships/tags" Target="../tags/tag67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 bwMode="auto">
          <a:xfrm flipH="1">
            <a:off x="6902410" y="1440180"/>
            <a:ext cx="5289590" cy="5417820"/>
          </a:xfrm>
          <a:custGeom>
            <a:avLst/>
            <a:gdLst>
              <a:gd name="connsiteX0" fmla="*/ 2457313 w 5289590"/>
              <a:gd name="connsiteY0" fmla="*/ 0 h 5417820"/>
              <a:gd name="connsiteX1" fmla="*/ 0 w 5289590"/>
              <a:gd name="connsiteY1" fmla="*/ 0 h 5417820"/>
              <a:gd name="connsiteX2" fmla="*/ 0 w 5289590"/>
              <a:gd name="connsiteY2" fmla="*/ 5414923 h 5417820"/>
              <a:gd name="connsiteX3" fmla="*/ 249555 w 5289590"/>
              <a:gd name="connsiteY3" fmla="*/ 5415147 h 5417820"/>
              <a:gd name="connsiteX4" fmla="*/ 3224275 w 5289590"/>
              <a:gd name="connsiteY4" fmla="*/ 5417820 h 5417820"/>
              <a:gd name="connsiteX5" fmla="*/ 4957241 w 5289590"/>
              <a:gd name="connsiteY5" fmla="*/ 3815354 h 5417820"/>
              <a:gd name="connsiteX6" fmla="*/ 4957241 w 5289590"/>
              <a:gd name="connsiteY6" fmla="*/ 2308011 h 5417820"/>
              <a:gd name="connsiteX7" fmla="*/ 2522345 w 5289590"/>
              <a:gd name="connsiteY7" fmla="*/ 60040 h 541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9590" h="5417820">
                <a:moveTo>
                  <a:pt x="2457313" y="0"/>
                </a:moveTo>
                <a:lnTo>
                  <a:pt x="0" y="0"/>
                </a:lnTo>
                <a:lnTo>
                  <a:pt x="0" y="5414923"/>
                </a:lnTo>
                <a:lnTo>
                  <a:pt x="249555" y="5415147"/>
                </a:lnTo>
                <a:cubicBezTo>
                  <a:pt x="1095202" y="5415907"/>
                  <a:pt x="2079227" y="5416792"/>
                  <a:pt x="3224275" y="5417820"/>
                </a:cubicBezTo>
                <a:cubicBezTo>
                  <a:pt x="3224275" y="5417820"/>
                  <a:pt x="3224275" y="5417820"/>
                  <a:pt x="4957241" y="3815354"/>
                </a:cubicBezTo>
                <a:cubicBezTo>
                  <a:pt x="5400373" y="3398273"/>
                  <a:pt x="5400373" y="2725091"/>
                  <a:pt x="4957241" y="2308011"/>
                </a:cubicBezTo>
                <a:cubicBezTo>
                  <a:pt x="4957241" y="2308011"/>
                  <a:pt x="4957241" y="2308011"/>
                  <a:pt x="2522345" y="60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>
            <p:custDataLst>
              <p:tags r:id="rId3"/>
            </p:custDataLst>
          </p:nvPr>
        </p:nvSpPr>
        <p:spPr bwMode="auto">
          <a:xfrm>
            <a:off x="5713391" y="1"/>
            <a:ext cx="6478609" cy="6858000"/>
          </a:xfrm>
          <a:custGeom>
            <a:avLst/>
            <a:gdLst>
              <a:gd name="connsiteX0" fmla="*/ 6468068 w 6478609"/>
              <a:gd name="connsiteY0" fmla="*/ 3674209 h 6858000"/>
              <a:gd name="connsiteX1" fmla="*/ 6478609 w 6478609"/>
              <a:gd name="connsiteY1" fmla="*/ 6858000 h 6858000"/>
              <a:gd name="connsiteX2" fmla="*/ 6418877 w 6478609"/>
              <a:gd name="connsiteY2" fmla="*/ 6847469 h 6858000"/>
              <a:gd name="connsiteX3" fmla="*/ 6316981 w 6478609"/>
              <a:gd name="connsiteY3" fmla="*/ 6780775 h 6858000"/>
              <a:gd name="connsiteX4" fmla="*/ 5009905 w 6478609"/>
              <a:gd name="connsiteY4" fmla="*/ 5474964 h 6858000"/>
              <a:gd name="connsiteX5" fmla="*/ 5009905 w 6478609"/>
              <a:gd name="connsiteY5" fmla="*/ 5050225 h 6858000"/>
              <a:gd name="connsiteX6" fmla="*/ 6309954 w 6478609"/>
              <a:gd name="connsiteY6" fmla="*/ 3751434 h 6858000"/>
              <a:gd name="connsiteX7" fmla="*/ 6408336 w 6478609"/>
              <a:gd name="connsiteY7" fmla="*/ 3684740 h 6858000"/>
              <a:gd name="connsiteX8" fmla="*/ 2028882 w 6478609"/>
              <a:gd name="connsiteY8" fmla="*/ 0 h 6858000"/>
              <a:gd name="connsiteX9" fmla="*/ 5254187 w 6478609"/>
              <a:gd name="connsiteY9" fmla="*/ 2486 h 6858000"/>
              <a:gd name="connsiteX10" fmla="*/ 5254188 w 6478609"/>
              <a:gd name="connsiteY10" fmla="*/ 2487 h 6858000"/>
              <a:gd name="connsiteX11" fmla="*/ 5253400 w 6478609"/>
              <a:gd name="connsiteY11" fmla="*/ 2486 h 6858000"/>
              <a:gd name="connsiteX12" fmla="*/ 2028883 w 6478609"/>
              <a:gd name="connsiteY12" fmla="*/ 1 h 6858000"/>
              <a:gd name="connsiteX13" fmla="*/ 199717 w 6478609"/>
              <a:gd name="connsiteY13" fmla="*/ 1827184 h 6858000"/>
              <a:gd name="connsiteX14" fmla="*/ 49931 w 6478609"/>
              <a:gd name="connsiteY14" fmla="*/ 2566214 h 6858000"/>
              <a:gd name="connsiteX15" fmla="*/ 112342 w 6478609"/>
              <a:gd name="connsiteY15" fmla="*/ 2684832 h 6858000"/>
              <a:gd name="connsiteX16" fmla="*/ 112341 w 6478609"/>
              <a:gd name="connsiteY16" fmla="*/ 2684831 h 6858000"/>
              <a:gd name="connsiteX17" fmla="*/ 199716 w 6478609"/>
              <a:gd name="connsiteY17" fmla="*/ 1827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609" h="6858000">
                <a:moveTo>
                  <a:pt x="6468068" y="3674209"/>
                </a:moveTo>
                <a:cubicBezTo>
                  <a:pt x="6478609" y="6858000"/>
                  <a:pt x="6478609" y="6858000"/>
                  <a:pt x="6478609" y="6858000"/>
                </a:cubicBezTo>
                <a:cubicBezTo>
                  <a:pt x="6418877" y="6847469"/>
                  <a:pt x="6418877" y="6847469"/>
                  <a:pt x="6418877" y="6847469"/>
                </a:cubicBezTo>
                <a:cubicBezTo>
                  <a:pt x="6380227" y="6833428"/>
                  <a:pt x="6348604" y="6812367"/>
                  <a:pt x="6316981" y="6780775"/>
                </a:cubicBezTo>
                <a:cubicBezTo>
                  <a:pt x="5009905" y="5474964"/>
                  <a:pt x="5009905" y="5474964"/>
                  <a:pt x="5009905" y="5474964"/>
                </a:cubicBezTo>
                <a:cubicBezTo>
                  <a:pt x="4893955" y="5355616"/>
                  <a:pt x="4890441" y="5166063"/>
                  <a:pt x="5009905" y="5050225"/>
                </a:cubicBezTo>
                <a:cubicBezTo>
                  <a:pt x="6309954" y="3751434"/>
                  <a:pt x="6309954" y="3751434"/>
                  <a:pt x="6309954" y="3751434"/>
                </a:cubicBezTo>
                <a:cubicBezTo>
                  <a:pt x="6338063" y="3719842"/>
                  <a:pt x="6373200" y="3698781"/>
                  <a:pt x="6408336" y="3684740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lnTo>
                  <a:pt x="5254188" y="2487"/>
                </a:lnTo>
                <a:lnTo>
                  <a:pt x="5253400" y="2486"/>
                </a:lnTo>
                <a:cubicBezTo>
                  <a:pt x="5241589" y="2477"/>
                  <a:pt x="5052606" y="2332"/>
                  <a:pt x="2028883" y="1"/>
                </a:cubicBezTo>
                <a:lnTo>
                  <a:pt x="199717" y="1827184"/>
                </a:lnTo>
                <a:cubicBezTo>
                  <a:pt x="2" y="2026683"/>
                  <a:pt x="-49927" y="2319871"/>
                  <a:pt x="49931" y="2566214"/>
                </a:cubicBezTo>
                <a:lnTo>
                  <a:pt x="112342" y="2684832"/>
                </a:lnTo>
                <a:lnTo>
                  <a:pt x="112341" y="2684831"/>
                </a:lnTo>
                <a:cubicBezTo>
                  <a:pt x="-62410" y="2420202"/>
                  <a:pt x="-33285" y="2059932"/>
                  <a:pt x="199716" y="1827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V="1">
            <a:off x="5713390" y="2371"/>
            <a:ext cx="5384395" cy="3737557"/>
          </a:xfrm>
          <a:custGeom>
            <a:avLst/>
            <a:gdLst>
              <a:gd name="T0" fmla="*/ 790 w 1580"/>
              <a:gd name="T1" fmla="*/ 0 h 1098"/>
              <a:gd name="T2" fmla="*/ 893 w 1580"/>
              <a:gd name="T3" fmla="*/ 43 h 1098"/>
              <a:gd name="T4" fmla="*/ 1524 w 1580"/>
              <a:gd name="T5" fmla="*/ 673 h 1098"/>
              <a:gd name="T6" fmla="*/ 1524 w 1580"/>
              <a:gd name="T7" fmla="*/ 879 h 1098"/>
              <a:gd name="T8" fmla="*/ 1305 w 1580"/>
              <a:gd name="T9" fmla="*/ 1098 h 1098"/>
              <a:gd name="T10" fmla="*/ 276 w 1580"/>
              <a:gd name="T11" fmla="*/ 1097 h 1098"/>
              <a:gd name="T12" fmla="*/ 57 w 1580"/>
              <a:gd name="T13" fmla="*/ 878 h 1098"/>
              <a:gd name="T14" fmla="*/ 57 w 1580"/>
              <a:gd name="T15" fmla="*/ 673 h 1098"/>
              <a:gd name="T16" fmla="*/ 687 w 1580"/>
              <a:gd name="T17" fmla="*/ 43 h 1098"/>
              <a:gd name="T18" fmla="*/ 790 w 1580"/>
              <a:gd name="T19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0" h="1098">
                <a:moveTo>
                  <a:pt x="790" y="0"/>
                </a:moveTo>
                <a:cubicBezTo>
                  <a:pt x="827" y="0"/>
                  <a:pt x="864" y="14"/>
                  <a:pt x="893" y="43"/>
                </a:cubicBezTo>
                <a:cubicBezTo>
                  <a:pt x="1524" y="673"/>
                  <a:pt x="1524" y="673"/>
                  <a:pt x="1524" y="673"/>
                </a:cubicBezTo>
                <a:cubicBezTo>
                  <a:pt x="1580" y="730"/>
                  <a:pt x="1580" y="822"/>
                  <a:pt x="1524" y="879"/>
                </a:cubicBezTo>
                <a:cubicBezTo>
                  <a:pt x="1305" y="1098"/>
                  <a:pt x="1305" y="1098"/>
                  <a:pt x="1305" y="1098"/>
                </a:cubicBezTo>
                <a:cubicBezTo>
                  <a:pt x="276" y="1097"/>
                  <a:pt x="276" y="1097"/>
                  <a:pt x="276" y="1097"/>
                </a:cubicBezTo>
                <a:cubicBezTo>
                  <a:pt x="57" y="878"/>
                  <a:pt x="57" y="878"/>
                  <a:pt x="57" y="878"/>
                </a:cubicBezTo>
                <a:cubicBezTo>
                  <a:pt x="0" y="821"/>
                  <a:pt x="0" y="729"/>
                  <a:pt x="57" y="673"/>
                </a:cubicBezTo>
                <a:cubicBezTo>
                  <a:pt x="687" y="43"/>
                  <a:pt x="687" y="43"/>
                  <a:pt x="687" y="43"/>
                </a:cubicBezTo>
                <a:cubicBezTo>
                  <a:pt x="716" y="14"/>
                  <a:pt x="753" y="0"/>
                  <a:pt x="7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>
            <p:custDataLst>
              <p:tags r:id="rId5"/>
            </p:custDataLst>
          </p:nvPr>
        </p:nvSpPr>
        <p:spPr bwMode="auto">
          <a:xfrm>
            <a:off x="5713392" y="2"/>
            <a:ext cx="6478608" cy="5949531"/>
          </a:xfrm>
          <a:custGeom>
            <a:avLst/>
            <a:gdLst>
              <a:gd name="connsiteX0" fmla="*/ 2028882 w 6478608"/>
              <a:gd name="connsiteY0" fmla="*/ 0 h 5949531"/>
              <a:gd name="connsiteX1" fmla="*/ 5254187 w 6478608"/>
              <a:gd name="connsiteY1" fmla="*/ 2486 h 5949531"/>
              <a:gd name="connsiteX2" fmla="*/ 6478608 w 6478608"/>
              <a:gd name="connsiteY2" fmla="*/ 1225580 h 5949531"/>
              <a:gd name="connsiteX3" fmla="*/ 6478608 w 6478608"/>
              <a:gd name="connsiteY3" fmla="*/ 3400798 h 5949531"/>
              <a:gd name="connsiteX4" fmla="*/ 4126823 w 6478608"/>
              <a:gd name="connsiteY4" fmla="*/ 5750033 h 5949531"/>
              <a:gd name="connsiteX5" fmla="*/ 3161223 w 6478608"/>
              <a:gd name="connsiteY5" fmla="*/ 5750033 h 5949531"/>
              <a:gd name="connsiteX6" fmla="*/ 199716 w 6478608"/>
              <a:gd name="connsiteY6" fmla="*/ 2791737 h 5949531"/>
              <a:gd name="connsiteX7" fmla="*/ 199716 w 6478608"/>
              <a:gd name="connsiteY7" fmla="*/ 1827183 h 59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8608" h="5949531"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cubicBezTo>
                  <a:pt x="6478608" y="1225580"/>
                  <a:pt x="6478608" y="1225580"/>
                  <a:pt x="6478608" y="1225580"/>
                </a:cubicBezTo>
                <a:cubicBezTo>
                  <a:pt x="6478608" y="3400798"/>
                  <a:pt x="6478608" y="3400798"/>
                  <a:pt x="6478608" y="3400798"/>
                </a:cubicBezTo>
                <a:cubicBezTo>
                  <a:pt x="4126823" y="5750033"/>
                  <a:pt x="4126823" y="5750033"/>
                  <a:pt x="4126823" y="5750033"/>
                </a:cubicBezTo>
                <a:cubicBezTo>
                  <a:pt x="3860537" y="6016031"/>
                  <a:pt x="3427509" y="6016031"/>
                  <a:pt x="3161223" y="5750033"/>
                </a:cubicBezTo>
                <a:cubicBezTo>
                  <a:pt x="199716" y="2791737"/>
                  <a:pt x="199716" y="2791737"/>
                  <a:pt x="199716" y="2791737"/>
                </a:cubicBezTo>
                <a:cubicBezTo>
                  <a:pt x="-66571" y="2525738"/>
                  <a:pt x="-66571" y="2093181"/>
                  <a:pt x="199716" y="1827183"/>
                </a:cubicBezTo>
                <a:close/>
              </a:path>
            </a:pathLst>
          </a:custGeom>
          <a:blipFill>
            <a:blip r:embed="rId6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673099" y="5021821"/>
            <a:ext cx="4822010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673097" y="3558929"/>
            <a:ext cx="7318378" cy="1372514"/>
          </a:xfrm>
        </p:spPr>
        <p:txBody>
          <a:bodyPr lIns="36000" anchor="b" anchorCtr="0">
            <a:normAutofit/>
          </a:bodyPr>
          <a:lstStyle>
            <a:lvl1pPr algn="l">
              <a:defRPr sz="8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92800" y="222248"/>
            <a:ext cx="11676869" cy="6331552"/>
            <a:chOff x="292800" y="222248"/>
            <a:chExt cx="11676869" cy="6331552"/>
          </a:xfrm>
        </p:grpSpPr>
        <p:sp>
          <p:nvSpPr>
            <p:cNvPr id="10" name="矩形: 圆角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241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3" name="矩形: 圆角 12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2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: 圆角 11"/>
            <p:cNvSpPr/>
            <p:nvPr userDrawn="1">
              <p:custDataLst>
                <p:tags r:id="rId13"/>
              </p:custDataLst>
            </p:nvPr>
          </p:nvSpPr>
          <p:spPr>
            <a:xfrm rot="2700000">
              <a:off x="429913" y="6054994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3"/>
            </p:custDataLst>
          </p:nvPr>
        </p:nvSpPr>
        <p:spPr bwMode="auto">
          <a:xfrm flipH="1">
            <a:off x="0" y="1"/>
            <a:ext cx="6478609" cy="6858000"/>
          </a:xfrm>
          <a:custGeom>
            <a:avLst/>
            <a:gdLst>
              <a:gd name="connsiteX0" fmla="*/ 6468068 w 6478609"/>
              <a:gd name="connsiteY0" fmla="*/ 3674208 h 6857999"/>
              <a:gd name="connsiteX1" fmla="*/ 6478609 w 6478609"/>
              <a:gd name="connsiteY1" fmla="*/ 6857999 h 6857999"/>
              <a:gd name="connsiteX2" fmla="*/ 6418877 w 6478609"/>
              <a:gd name="connsiteY2" fmla="*/ 6847468 h 6857999"/>
              <a:gd name="connsiteX3" fmla="*/ 6316981 w 6478609"/>
              <a:gd name="connsiteY3" fmla="*/ 6780774 h 6857999"/>
              <a:gd name="connsiteX4" fmla="*/ 5009905 w 6478609"/>
              <a:gd name="connsiteY4" fmla="*/ 5474963 h 6857999"/>
              <a:gd name="connsiteX5" fmla="*/ 5009905 w 6478609"/>
              <a:gd name="connsiteY5" fmla="*/ 5050224 h 6857999"/>
              <a:gd name="connsiteX6" fmla="*/ 6309954 w 6478609"/>
              <a:gd name="connsiteY6" fmla="*/ 3751433 h 6857999"/>
              <a:gd name="connsiteX7" fmla="*/ 6408336 w 6478609"/>
              <a:gd name="connsiteY7" fmla="*/ 3684739 h 6857999"/>
              <a:gd name="connsiteX8" fmla="*/ 2028882 w 6478609"/>
              <a:gd name="connsiteY8" fmla="*/ 0 h 6857999"/>
              <a:gd name="connsiteX9" fmla="*/ 5254187 w 6478609"/>
              <a:gd name="connsiteY9" fmla="*/ 2486 h 6857999"/>
              <a:gd name="connsiteX10" fmla="*/ 6478608 w 6478609"/>
              <a:gd name="connsiteY10" fmla="*/ 1225580 h 6857999"/>
              <a:gd name="connsiteX11" fmla="*/ 6478608 w 6478609"/>
              <a:gd name="connsiteY11" fmla="*/ 3400797 h 6857999"/>
              <a:gd name="connsiteX12" fmla="*/ 4126823 w 6478609"/>
              <a:gd name="connsiteY12" fmla="*/ 5750032 h 6857999"/>
              <a:gd name="connsiteX13" fmla="*/ 3161223 w 6478609"/>
              <a:gd name="connsiteY13" fmla="*/ 5750032 h 6857999"/>
              <a:gd name="connsiteX14" fmla="*/ 199716 w 6478609"/>
              <a:gd name="connsiteY14" fmla="*/ 2791736 h 6857999"/>
              <a:gd name="connsiteX15" fmla="*/ 199716 w 6478609"/>
              <a:gd name="connsiteY15" fmla="*/ 182718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78609" h="6857999">
                <a:moveTo>
                  <a:pt x="6468068" y="3674208"/>
                </a:moveTo>
                <a:cubicBezTo>
                  <a:pt x="6478609" y="6857999"/>
                  <a:pt x="6478609" y="6857999"/>
                  <a:pt x="6478609" y="6857999"/>
                </a:cubicBezTo>
                <a:cubicBezTo>
                  <a:pt x="6418877" y="6847468"/>
                  <a:pt x="6418877" y="6847468"/>
                  <a:pt x="6418877" y="6847468"/>
                </a:cubicBezTo>
                <a:cubicBezTo>
                  <a:pt x="6380227" y="6833427"/>
                  <a:pt x="6348604" y="6812366"/>
                  <a:pt x="6316981" y="6780774"/>
                </a:cubicBezTo>
                <a:cubicBezTo>
                  <a:pt x="5009905" y="5474963"/>
                  <a:pt x="5009905" y="5474963"/>
                  <a:pt x="5009905" y="5474963"/>
                </a:cubicBezTo>
                <a:cubicBezTo>
                  <a:pt x="4893955" y="5355615"/>
                  <a:pt x="4890441" y="5166062"/>
                  <a:pt x="5009905" y="5050224"/>
                </a:cubicBezTo>
                <a:cubicBezTo>
                  <a:pt x="6309954" y="3751433"/>
                  <a:pt x="6309954" y="3751433"/>
                  <a:pt x="6309954" y="3751433"/>
                </a:cubicBezTo>
                <a:cubicBezTo>
                  <a:pt x="6338063" y="3719841"/>
                  <a:pt x="6373200" y="3698780"/>
                  <a:pt x="6408336" y="3684739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cubicBezTo>
                  <a:pt x="6478608" y="1225580"/>
                  <a:pt x="6478608" y="1225580"/>
                  <a:pt x="6478608" y="1225580"/>
                </a:cubicBezTo>
                <a:cubicBezTo>
                  <a:pt x="6478608" y="3400797"/>
                  <a:pt x="6478608" y="3400797"/>
                  <a:pt x="6478608" y="3400797"/>
                </a:cubicBezTo>
                <a:cubicBezTo>
                  <a:pt x="4126823" y="5750032"/>
                  <a:pt x="4126823" y="5750032"/>
                  <a:pt x="4126823" y="5750032"/>
                </a:cubicBezTo>
                <a:cubicBezTo>
                  <a:pt x="3860537" y="6016030"/>
                  <a:pt x="3427509" y="6016030"/>
                  <a:pt x="3161223" y="5750032"/>
                </a:cubicBezTo>
                <a:cubicBezTo>
                  <a:pt x="199716" y="2791736"/>
                  <a:pt x="199716" y="2791736"/>
                  <a:pt x="199716" y="2791736"/>
                </a:cubicBezTo>
                <a:cubicBezTo>
                  <a:pt x="-66571" y="2525738"/>
                  <a:pt x="-66571" y="2093181"/>
                  <a:pt x="199716" y="1827183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046079" y="1604211"/>
            <a:ext cx="4962835" cy="1946445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0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 bwMode="auto">
          <a:xfrm flipH="1">
            <a:off x="9464842" y="3030581"/>
            <a:ext cx="2727158" cy="3827420"/>
          </a:xfrm>
          <a:custGeom>
            <a:avLst/>
            <a:gdLst>
              <a:gd name="connsiteX0" fmla="*/ 26861 w 3837611"/>
              <a:gd name="connsiteY0" fmla="*/ 0 h 5385882"/>
              <a:gd name="connsiteX1" fmla="*/ 532669 w 3837611"/>
              <a:gd name="connsiteY1" fmla="*/ 210923 h 5385882"/>
              <a:gd name="connsiteX2" fmla="*/ 3631360 w 3837611"/>
              <a:gd name="connsiteY2" fmla="*/ 3301183 h 5385882"/>
              <a:gd name="connsiteX3" fmla="*/ 3631360 w 3837611"/>
              <a:gd name="connsiteY3" fmla="*/ 4311649 h 5385882"/>
              <a:gd name="connsiteX4" fmla="*/ 2555903 w 3837611"/>
              <a:gd name="connsiteY4" fmla="*/ 5385882 h 5385882"/>
              <a:gd name="connsiteX5" fmla="*/ 213135 w 3837611"/>
              <a:gd name="connsiteY5" fmla="*/ 5383608 h 5385882"/>
              <a:gd name="connsiteX6" fmla="*/ 0 w 3837611"/>
              <a:gd name="connsiteY6" fmla="*/ 5383401 h 5385882"/>
              <a:gd name="connsiteX7" fmla="*/ 0 w 3837611"/>
              <a:gd name="connsiteY7" fmla="*/ 2565 h 538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7611" h="5385882">
                <a:moveTo>
                  <a:pt x="26861" y="0"/>
                </a:moveTo>
                <a:cubicBezTo>
                  <a:pt x="208559" y="0"/>
                  <a:pt x="390257" y="68673"/>
                  <a:pt x="532669" y="210923"/>
                </a:cubicBezTo>
                <a:cubicBezTo>
                  <a:pt x="3631360" y="3301183"/>
                  <a:pt x="3631360" y="3301183"/>
                  <a:pt x="3631360" y="3301183"/>
                </a:cubicBezTo>
                <a:cubicBezTo>
                  <a:pt x="3906362" y="3580778"/>
                  <a:pt x="3906362" y="4032054"/>
                  <a:pt x="3631360" y="4311649"/>
                </a:cubicBezTo>
                <a:cubicBezTo>
                  <a:pt x="2555903" y="5385882"/>
                  <a:pt x="2555903" y="5385882"/>
                  <a:pt x="2555903" y="5385882"/>
                </a:cubicBezTo>
                <a:cubicBezTo>
                  <a:pt x="1608433" y="5384963"/>
                  <a:pt x="838613" y="5384215"/>
                  <a:pt x="213135" y="5383608"/>
                </a:cubicBezTo>
                <a:lnTo>
                  <a:pt x="0" y="5383401"/>
                </a:lnTo>
                <a:lnTo>
                  <a:pt x="0" y="256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25" y="443230"/>
            <a:ext cx="10852150" cy="51816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oundRect">
            <a:avLst>
              <a:gd name="adj" fmla="val 24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62255" y="623697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404600" y="3155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任意多边形: 形状 30"/>
          <p:cNvSpPr/>
          <p:nvPr userDrawn="1">
            <p:custDataLst>
              <p:tags r:id="rId3"/>
            </p:custDataLst>
          </p:nvPr>
        </p:nvSpPr>
        <p:spPr>
          <a:xfrm rot="2700000">
            <a:off x="-342265" y="5130800"/>
            <a:ext cx="2141855" cy="2050415"/>
          </a:xfrm>
          <a:custGeom>
            <a:avLst/>
            <a:gdLst>
              <a:gd name="connsiteX0" fmla="*/ 104566 w 2142025"/>
              <a:gd name="connsiteY0" fmla="*/ 104566 h 2050558"/>
              <a:gd name="connsiteX1" fmla="*/ 357011 w 2142025"/>
              <a:gd name="connsiteY1" fmla="*/ 0 h 2050558"/>
              <a:gd name="connsiteX2" fmla="*/ 1785014 w 2142025"/>
              <a:gd name="connsiteY2" fmla="*/ 0 h 2050558"/>
              <a:gd name="connsiteX3" fmla="*/ 2142025 w 2142025"/>
              <a:gd name="connsiteY3" fmla="*/ 357011 h 2050558"/>
              <a:gd name="connsiteX4" fmla="*/ 2142025 w 2142025"/>
              <a:gd name="connsiteY4" fmla="*/ 970068 h 2050558"/>
              <a:gd name="connsiteX5" fmla="*/ 1061534 w 2142025"/>
              <a:gd name="connsiteY5" fmla="*/ 2050558 h 2050558"/>
              <a:gd name="connsiteX6" fmla="*/ 0 w 2142025"/>
              <a:gd name="connsiteY6" fmla="*/ 989024 h 2050558"/>
              <a:gd name="connsiteX7" fmla="*/ 0 w 2142025"/>
              <a:gd name="connsiteY7" fmla="*/ 357011 h 2050558"/>
              <a:gd name="connsiteX8" fmla="*/ 104566 w 2142025"/>
              <a:gd name="connsiteY8" fmla="*/ 104566 h 205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025" h="2050558">
                <a:moveTo>
                  <a:pt x="104566" y="104566"/>
                </a:moveTo>
                <a:cubicBezTo>
                  <a:pt x="169172" y="39960"/>
                  <a:pt x="258425" y="0"/>
                  <a:pt x="357011" y="0"/>
                </a:cubicBezTo>
                <a:lnTo>
                  <a:pt x="1785014" y="0"/>
                </a:lnTo>
                <a:cubicBezTo>
                  <a:pt x="1982186" y="0"/>
                  <a:pt x="2142025" y="159839"/>
                  <a:pt x="2142025" y="357011"/>
                </a:cubicBezTo>
                <a:lnTo>
                  <a:pt x="2142025" y="970068"/>
                </a:lnTo>
                <a:lnTo>
                  <a:pt x="1061534" y="2050558"/>
                </a:lnTo>
                <a:lnTo>
                  <a:pt x="0" y="989024"/>
                </a:lnTo>
                <a:lnTo>
                  <a:pt x="0" y="357011"/>
                </a:lnTo>
                <a:cubicBezTo>
                  <a:pt x="0" y="258425"/>
                  <a:pt x="39960" y="169172"/>
                  <a:pt x="104566" y="104566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4"/>
            </p:custDataLst>
          </p:nvPr>
        </p:nvSpPr>
        <p:spPr>
          <a:xfrm rot="2700000">
            <a:off x="10388600" y="-313690"/>
            <a:ext cx="2141855" cy="2039620"/>
          </a:xfrm>
          <a:custGeom>
            <a:avLst/>
            <a:gdLst>
              <a:gd name="connsiteX0" fmla="*/ 0 w 2142025"/>
              <a:gd name="connsiteY0" fmla="*/ 1092261 h 2039521"/>
              <a:gd name="connsiteX1" fmla="*/ 1092261 w 2142025"/>
              <a:gd name="connsiteY1" fmla="*/ 0 h 2039521"/>
              <a:gd name="connsiteX2" fmla="*/ 2142025 w 2142025"/>
              <a:gd name="connsiteY2" fmla="*/ 1049764 h 2039521"/>
              <a:gd name="connsiteX3" fmla="*/ 2142025 w 2142025"/>
              <a:gd name="connsiteY3" fmla="*/ 1682510 h 2039521"/>
              <a:gd name="connsiteX4" fmla="*/ 1785014 w 2142025"/>
              <a:gd name="connsiteY4" fmla="*/ 2039521 h 2039521"/>
              <a:gd name="connsiteX5" fmla="*/ 357011 w 2142025"/>
              <a:gd name="connsiteY5" fmla="*/ 2039521 h 2039521"/>
              <a:gd name="connsiteX6" fmla="*/ 0 w 2142025"/>
              <a:gd name="connsiteY6" fmla="*/ 1682510 h 203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2025" h="2039521">
                <a:moveTo>
                  <a:pt x="0" y="1092261"/>
                </a:moveTo>
                <a:lnTo>
                  <a:pt x="1092261" y="0"/>
                </a:lnTo>
                <a:lnTo>
                  <a:pt x="2142025" y="1049764"/>
                </a:lnTo>
                <a:lnTo>
                  <a:pt x="2142025" y="1682510"/>
                </a:lnTo>
                <a:cubicBezTo>
                  <a:pt x="2142025" y="1879682"/>
                  <a:pt x="1982186" y="2039521"/>
                  <a:pt x="1785014" y="2039521"/>
                </a:cubicBezTo>
                <a:lnTo>
                  <a:pt x="357011" y="2039521"/>
                </a:lnTo>
                <a:cubicBezTo>
                  <a:pt x="159839" y="2039521"/>
                  <a:pt x="0" y="1879682"/>
                  <a:pt x="0" y="168251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 userDrawn="1">
            <p:custDataLst>
              <p:tags r:id="rId5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 userDrawn="1">
            <p:custDataLst>
              <p:tags r:id="rId6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 bwMode="auto">
          <a:xfrm flipH="1">
            <a:off x="6902410" y="1440180"/>
            <a:ext cx="5289590" cy="5417820"/>
          </a:xfrm>
          <a:custGeom>
            <a:avLst/>
            <a:gdLst>
              <a:gd name="connsiteX0" fmla="*/ 2457313 w 5289590"/>
              <a:gd name="connsiteY0" fmla="*/ 0 h 5417820"/>
              <a:gd name="connsiteX1" fmla="*/ 0 w 5289590"/>
              <a:gd name="connsiteY1" fmla="*/ 0 h 5417820"/>
              <a:gd name="connsiteX2" fmla="*/ 0 w 5289590"/>
              <a:gd name="connsiteY2" fmla="*/ 5414923 h 5417820"/>
              <a:gd name="connsiteX3" fmla="*/ 249555 w 5289590"/>
              <a:gd name="connsiteY3" fmla="*/ 5415147 h 5417820"/>
              <a:gd name="connsiteX4" fmla="*/ 3224275 w 5289590"/>
              <a:gd name="connsiteY4" fmla="*/ 5417820 h 5417820"/>
              <a:gd name="connsiteX5" fmla="*/ 4957241 w 5289590"/>
              <a:gd name="connsiteY5" fmla="*/ 3815354 h 5417820"/>
              <a:gd name="connsiteX6" fmla="*/ 4957241 w 5289590"/>
              <a:gd name="connsiteY6" fmla="*/ 2308011 h 5417820"/>
              <a:gd name="connsiteX7" fmla="*/ 2522345 w 5289590"/>
              <a:gd name="connsiteY7" fmla="*/ 60040 h 541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9590" h="5417820">
                <a:moveTo>
                  <a:pt x="2457313" y="0"/>
                </a:moveTo>
                <a:lnTo>
                  <a:pt x="0" y="0"/>
                </a:lnTo>
                <a:lnTo>
                  <a:pt x="0" y="5414923"/>
                </a:lnTo>
                <a:lnTo>
                  <a:pt x="249555" y="5415147"/>
                </a:lnTo>
                <a:cubicBezTo>
                  <a:pt x="1095202" y="5415907"/>
                  <a:pt x="2079227" y="5416792"/>
                  <a:pt x="3224275" y="5417820"/>
                </a:cubicBezTo>
                <a:cubicBezTo>
                  <a:pt x="3224275" y="5417820"/>
                  <a:pt x="3224275" y="5417820"/>
                  <a:pt x="4957241" y="3815354"/>
                </a:cubicBezTo>
                <a:cubicBezTo>
                  <a:pt x="5400373" y="3398273"/>
                  <a:pt x="5400373" y="2725091"/>
                  <a:pt x="4957241" y="2308011"/>
                </a:cubicBezTo>
                <a:cubicBezTo>
                  <a:pt x="4957241" y="2308011"/>
                  <a:pt x="4957241" y="2308011"/>
                  <a:pt x="2522345" y="60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>
            <p:custDataLst>
              <p:tags r:id="rId3"/>
            </p:custDataLst>
          </p:nvPr>
        </p:nvSpPr>
        <p:spPr bwMode="auto">
          <a:xfrm>
            <a:off x="5713391" y="1"/>
            <a:ext cx="6478609" cy="6858000"/>
          </a:xfrm>
          <a:custGeom>
            <a:avLst/>
            <a:gdLst>
              <a:gd name="connsiteX0" fmla="*/ 6468068 w 6478609"/>
              <a:gd name="connsiteY0" fmla="*/ 3674209 h 6858000"/>
              <a:gd name="connsiteX1" fmla="*/ 6478609 w 6478609"/>
              <a:gd name="connsiteY1" fmla="*/ 6858000 h 6858000"/>
              <a:gd name="connsiteX2" fmla="*/ 6418877 w 6478609"/>
              <a:gd name="connsiteY2" fmla="*/ 6847469 h 6858000"/>
              <a:gd name="connsiteX3" fmla="*/ 6316981 w 6478609"/>
              <a:gd name="connsiteY3" fmla="*/ 6780775 h 6858000"/>
              <a:gd name="connsiteX4" fmla="*/ 5009905 w 6478609"/>
              <a:gd name="connsiteY4" fmla="*/ 5474964 h 6858000"/>
              <a:gd name="connsiteX5" fmla="*/ 5009905 w 6478609"/>
              <a:gd name="connsiteY5" fmla="*/ 5050225 h 6858000"/>
              <a:gd name="connsiteX6" fmla="*/ 6309954 w 6478609"/>
              <a:gd name="connsiteY6" fmla="*/ 3751434 h 6858000"/>
              <a:gd name="connsiteX7" fmla="*/ 6408336 w 6478609"/>
              <a:gd name="connsiteY7" fmla="*/ 3684740 h 6858000"/>
              <a:gd name="connsiteX8" fmla="*/ 2028882 w 6478609"/>
              <a:gd name="connsiteY8" fmla="*/ 0 h 6858000"/>
              <a:gd name="connsiteX9" fmla="*/ 5254187 w 6478609"/>
              <a:gd name="connsiteY9" fmla="*/ 2486 h 6858000"/>
              <a:gd name="connsiteX10" fmla="*/ 5254188 w 6478609"/>
              <a:gd name="connsiteY10" fmla="*/ 2487 h 6858000"/>
              <a:gd name="connsiteX11" fmla="*/ 5253400 w 6478609"/>
              <a:gd name="connsiteY11" fmla="*/ 2486 h 6858000"/>
              <a:gd name="connsiteX12" fmla="*/ 2028883 w 6478609"/>
              <a:gd name="connsiteY12" fmla="*/ 1 h 6858000"/>
              <a:gd name="connsiteX13" fmla="*/ 199717 w 6478609"/>
              <a:gd name="connsiteY13" fmla="*/ 1827184 h 6858000"/>
              <a:gd name="connsiteX14" fmla="*/ 49931 w 6478609"/>
              <a:gd name="connsiteY14" fmla="*/ 2566214 h 6858000"/>
              <a:gd name="connsiteX15" fmla="*/ 112342 w 6478609"/>
              <a:gd name="connsiteY15" fmla="*/ 2684832 h 6858000"/>
              <a:gd name="connsiteX16" fmla="*/ 112341 w 6478609"/>
              <a:gd name="connsiteY16" fmla="*/ 2684831 h 6858000"/>
              <a:gd name="connsiteX17" fmla="*/ 199716 w 6478609"/>
              <a:gd name="connsiteY17" fmla="*/ 1827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609" h="6858000">
                <a:moveTo>
                  <a:pt x="6468068" y="3674209"/>
                </a:moveTo>
                <a:cubicBezTo>
                  <a:pt x="6478609" y="6858000"/>
                  <a:pt x="6478609" y="6858000"/>
                  <a:pt x="6478609" y="6858000"/>
                </a:cubicBezTo>
                <a:cubicBezTo>
                  <a:pt x="6418877" y="6847469"/>
                  <a:pt x="6418877" y="6847469"/>
                  <a:pt x="6418877" y="6847469"/>
                </a:cubicBezTo>
                <a:cubicBezTo>
                  <a:pt x="6380227" y="6833428"/>
                  <a:pt x="6348604" y="6812367"/>
                  <a:pt x="6316981" y="6780775"/>
                </a:cubicBezTo>
                <a:cubicBezTo>
                  <a:pt x="5009905" y="5474964"/>
                  <a:pt x="5009905" y="5474964"/>
                  <a:pt x="5009905" y="5474964"/>
                </a:cubicBezTo>
                <a:cubicBezTo>
                  <a:pt x="4893955" y="5355616"/>
                  <a:pt x="4890441" y="5166063"/>
                  <a:pt x="5009905" y="5050225"/>
                </a:cubicBezTo>
                <a:cubicBezTo>
                  <a:pt x="6309954" y="3751434"/>
                  <a:pt x="6309954" y="3751434"/>
                  <a:pt x="6309954" y="3751434"/>
                </a:cubicBezTo>
                <a:cubicBezTo>
                  <a:pt x="6338063" y="3719842"/>
                  <a:pt x="6373200" y="3698781"/>
                  <a:pt x="6408336" y="3684740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lnTo>
                  <a:pt x="5254188" y="2487"/>
                </a:lnTo>
                <a:lnTo>
                  <a:pt x="5253400" y="2486"/>
                </a:lnTo>
                <a:cubicBezTo>
                  <a:pt x="5241589" y="2477"/>
                  <a:pt x="5052606" y="2332"/>
                  <a:pt x="2028883" y="1"/>
                </a:cubicBezTo>
                <a:lnTo>
                  <a:pt x="199717" y="1827184"/>
                </a:lnTo>
                <a:cubicBezTo>
                  <a:pt x="2" y="2026683"/>
                  <a:pt x="-49927" y="2319871"/>
                  <a:pt x="49931" y="2566214"/>
                </a:cubicBezTo>
                <a:lnTo>
                  <a:pt x="112342" y="2684832"/>
                </a:lnTo>
                <a:lnTo>
                  <a:pt x="112341" y="2684831"/>
                </a:lnTo>
                <a:cubicBezTo>
                  <a:pt x="-62410" y="2420202"/>
                  <a:pt x="-33285" y="2059932"/>
                  <a:pt x="199716" y="1827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V="1">
            <a:off x="5713390" y="2371"/>
            <a:ext cx="5384395" cy="3737557"/>
          </a:xfrm>
          <a:custGeom>
            <a:avLst/>
            <a:gdLst>
              <a:gd name="T0" fmla="*/ 790 w 1580"/>
              <a:gd name="T1" fmla="*/ 0 h 1098"/>
              <a:gd name="T2" fmla="*/ 893 w 1580"/>
              <a:gd name="T3" fmla="*/ 43 h 1098"/>
              <a:gd name="T4" fmla="*/ 1524 w 1580"/>
              <a:gd name="T5" fmla="*/ 673 h 1098"/>
              <a:gd name="T6" fmla="*/ 1524 w 1580"/>
              <a:gd name="T7" fmla="*/ 879 h 1098"/>
              <a:gd name="T8" fmla="*/ 1305 w 1580"/>
              <a:gd name="T9" fmla="*/ 1098 h 1098"/>
              <a:gd name="T10" fmla="*/ 276 w 1580"/>
              <a:gd name="T11" fmla="*/ 1097 h 1098"/>
              <a:gd name="T12" fmla="*/ 57 w 1580"/>
              <a:gd name="T13" fmla="*/ 878 h 1098"/>
              <a:gd name="T14" fmla="*/ 57 w 1580"/>
              <a:gd name="T15" fmla="*/ 673 h 1098"/>
              <a:gd name="T16" fmla="*/ 687 w 1580"/>
              <a:gd name="T17" fmla="*/ 43 h 1098"/>
              <a:gd name="T18" fmla="*/ 790 w 1580"/>
              <a:gd name="T19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0" h="1098">
                <a:moveTo>
                  <a:pt x="790" y="0"/>
                </a:moveTo>
                <a:cubicBezTo>
                  <a:pt x="827" y="0"/>
                  <a:pt x="864" y="14"/>
                  <a:pt x="893" y="43"/>
                </a:cubicBezTo>
                <a:cubicBezTo>
                  <a:pt x="1524" y="673"/>
                  <a:pt x="1524" y="673"/>
                  <a:pt x="1524" y="673"/>
                </a:cubicBezTo>
                <a:cubicBezTo>
                  <a:pt x="1580" y="730"/>
                  <a:pt x="1580" y="822"/>
                  <a:pt x="1524" y="879"/>
                </a:cubicBezTo>
                <a:cubicBezTo>
                  <a:pt x="1305" y="1098"/>
                  <a:pt x="1305" y="1098"/>
                  <a:pt x="1305" y="1098"/>
                </a:cubicBezTo>
                <a:cubicBezTo>
                  <a:pt x="276" y="1097"/>
                  <a:pt x="276" y="1097"/>
                  <a:pt x="276" y="1097"/>
                </a:cubicBezTo>
                <a:cubicBezTo>
                  <a:pt x="57" y="878"/>
                  <a:pt x="57" y="878"/>
                  <a:pt x="57" y="878"/>
                </a:cubicBezTo>
                <a:cubicBezTo>
                  <a:pt x="0" y="821"/>
                  <a:pt x="0" y="729"/>
                  <a:pt x="57" y="673"/>
                </a:cubicBezTo>
                <a:cubicBezTo>
                  <a:pt x="687" y="43"/>
                  <a:pt x="687" y="43"/>
                  <a:pt x="687" y="43"/>
                </a:cubicBezTo>
                <a:cubicBezTo>
                  <a:pt x="716" y="14"/>
                  <a:pt x="753" y="0"/>
                  <a:pt x="7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>
            <p:custDataLst>
              <p:tags r:id="rId5"/>
            </p:custDataLst>
          </p:nvPr>
        </p:nvSpPr>
        <p:spPr bwMode="auto">
          <a:xfrm>
            <a:off x="5713392" y="2"/>
            <a:ext cx="6478608" cy="5949531"/>
          </a:xfrm>
          <a:custGeom>
            <a:avLst/>
            <a:gdLst>
              <a:gd name="connsiteX0" fmla="*/ 2028882 w 6478608"/>
              <a:gd name="connsiteY0" fmla="*/ 0 h 5949531"/>
              <a:gd name="connsiteX1" fmla="*/ 5254187 w 6478608"/>
              <a:gd name="connsiteY1" fmla="*/ 2486 h 5949531"/>
              <a:gd name="connsiteX2" fmla="*/ 6478608 w 6478608"/>
              <a:gd name="connsiteY2" fmla="*/ 1225580 h 5949531"/>
              <a:gd name="connsiteX3" fmla="*/ 6478608 w 6478608"/>
              <a:gd name="connsiteY3" fmla="*/ 3400798 h 5949531"/>
              <a:gd name="connsiteX4" fmla="*/ 4126823 w 6478608"/>
              <a:gd name="connsiteY4" fmla="*/ 5750033 h 5949531"/>
              <a:gd name="connsiteX5" fmla="*/ 3161223 w 6478608"/>
              <a:gd name="connsiteY5" fmla="*/ 5750033 h 5949531"/>
              <a:gd name="connsiteX6" fmla="*/ 199716 w 6478608"/>
              <a:gd name="connsiteY6" fmla="*/ 2791737 h 5949531"/>
              <a:gd name="connsiteX7" fmla="*/ 199716 w 6478608"/>
              <a:gd name="connsiteY7" fmla="*/ 1827183 h 59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8608" h="5949531"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cubicBezTo>
                  <a:pt x="6478608" y="1225580"/>
                  <a:pt x="6478608" y="1225580"/>
                  <a:pt x="6478608" y="1225580"/>
                </a:cubicBezTo>
                <a:cubicBezTo>
                  <a:pt x="6478608" y="3400798"/>
                  <a:pt x="6478608" y="3400798"/>
                  <a:pt x="6478608" y="3400798"/>
                </a:cubicBezTo>
                <a:cubicBezTo>
                  <a:pt x="4126823" y="5750033"/>
                  <a:pt x="4126823" y="5750033"/>
                  <a:pt x="4126823" y="5750033"/>
                </a:cubicBezTo>
                <a:cubicBezTo>
                  <a:pt x="3860537" y="6016031"/>
                  <a:pt x="3427509" y="6016031"/>
                  <a:pt x="3161223" y="5750033"/>
                </a:cubicBezTo>
                <a:cubicBezTo>
                  <a:pt x="199716" y="2791737"/>
                  <a:pt x="199716" y="2791737"/>
                  <a:pt x="199716" y="2791737"/>
                </a:cubicBezTo>
                <a:cubicBezTo>
                  <a:pt x="-66571" y="2525738"/>
                  <a:pt x="-66571" y="2093181"/>
                  <a:pt x="199716" y="1827183"/>
                </a:cubicBezTo>
                <a:close/>
              </a:path>
            </a:pathLst>
          </a:custGeom>
          <a:blipFill>
            <a:blip r:embed="rId6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673099" y="5021821"/>
            <a:ext cx="4822010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673097" y="3558929"/>
            <a:ext cx="7318378" cy="1372514"/>
          </a:xfrm>
        </p:spPr>
        <p:txBody>
          <a:bodyPr lIns="36000" anchor="b" anchorCtr="0">
            <a:normAutofit/>
          </a:bodyPr>
          <a:lstStyle>
            <a:lvl1pPr algn="l">
              <a:defRPr sz="8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5" name="矩形: 圆角 14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: 圆角 13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5" name="矩形: 圆角 14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: 圆角 13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 rot="2700000">
            <a:off x="1179347" y="1114928"/>
            <a:ext cx="2518610" cy="25186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6_1"/>
          <p:cNvSpPr/>
          <p:nvPr>
            <p:custDataLst>
              <p:tags r:id="rId3"/>
            </p:custDataLst>
          </p:nvPr>
        </p:nvSpPr>
        <p:spPr bwMode="auto">
          <a:xfrm>
            <a:off x="0" y="2374233"/>
            <a:ext cx="6459401" cy="4483768"/>
          </a:xfrm>
          <a:custGeom>
            <a:avLst/>
            <a:gdLst>
              <a:gd name="T0" fmla="*/ 790 w 1580"/>
              <a:gd name="T1" fmla="*/ 0 h 1098"/>
              <a:gd name="T2" fmla="*/ 893 w 1580"/>
              <a:gd name="T3" fmla="*/ 43 h 1098"/>
              <a:gd name="T4" fmla="*/ 1524 w 1580"/>
              <a:gd name="T5" fmla="*/ 673 h 1098"/>
              <a:gd name="T6" fmla="*/ 1524 w 1580"/>
              <a:gd name="T7" fmla="*/ 879 h 1098"/>
              <a:gd name="T8" fmla="*/ 1305 w 1580"/>
              <a:gd name="T9" fmla="*/ 1098 h 1098"/>
              <a:gd name="T10" fmla="*/ 276 w 1580"/>
              <a:gd name="T11" fmla="*/ 1097 h 1098"/>
              <a:gd name="T12" fmla="*/ 57 w 1580"/>
              <a:gd name="T13" fmla="*/ 878 h 1098"/>
              <a:gd name="T14" fmla="*/ 57 w 1580"/>
              <a:gd name="T15" fmla="*/ 673 h 1098"/>
              <a:gd name="T16" fmla="*/ 687 w 1580"/>
              <a:gd name="T17" fmla="*/ 43 h 1098"/>
              <a:gd name="T18" fmla="*/ 790 w 1580"/>
              <a:gd name="T19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0" h="1098">
                <a:moveTo>
                  <a:pt x="790" y="0"/>
                </a:moveTo>
                <a:cubicBezTo>
                  <a:pt x="827" y="0"/>
                  <a:pt x="864" y="14"/>
                  <a:pt x="893" y="43"/>
                </a:cubicBezTo>
                <a:cubicBezTo>
                  <a:pt x="1524" y="673"/>
                  <a:pt x="1524" y="673"/>
                  <a:pt x="1524" y="673"/>
                </a:cubicBezTo>
                <a:cubicBezTo>
                  <a:pt x="1580" y="730"/>
                  <a:pt x="1580" y="822"/>
                  <a:pt x="1524" y="879"/>
                </a:cubicBezTo>
                <a:cubicBezTo>
                  <a:pt x="1305" y="1098"/>
                  <a:pt x="1305" y="1098"/>
                  <a:pt x="1305" y="1098"/>
                </a:cubicBezTo>
                <a:cubicBezTo>
                  <a:pt x="276" y="1097"/>
                  <a:pt x="276" y="1097"/>
                  <a:pt x="276" y="1097"/>
                </a:cubicBezTo>
                <a:cubicBezTo>
                  <a:pt x="57" y="878"/>
                  <a:pt x="57" y="878"/>
                  <a:pt x="57" y="878"/>
                </a:cubicBezTo>
                <a:cubicBezTo>
                  <a:pt x="0" y="821"/>
                  <a:pt x="0" y="729"/>
                  <a:pt x="57" y="673"/>
                </a:cubicBezTo>
                <a:cubicBezTo>
                  <a:pt x="687" y="43"/>
                  <a:pt x="687" y="43"/>
                  <a:pt x="687" y="43"/>
                </a:cubicBezTo>
                <a:cubicBezTo>
                  <a:pt x="716" y="14"/>
                  <a:pt x="753" y="0"/>
                  <a:pt x="790" y="0"/>
                </a:cubicBezTo>
                <a:close/>
              </a:path>
            </a:pathLst>
          </a:custGeom>
          <a:blipFill>
            <a:blip r:embed="rId4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659455" y="2915693"/>
            <a:ext cx="5603243" cy="895350"/>
          </a:xfrm>
        </p:spPr>
        <p:txBody>
          <a:bodyPr anchor="b">
            <a:normAutofit/>
          </a:bodyPr>
          <a:lstStyle>
            <a:lvl1pPr algn="l">
              <a:defRPr sz="44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660571" y="3876361"/>
            <a:ext cx="5603243" cy="55759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u="none" strike="noStrike" kern="1200" cap="none" spc="15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: 形状 2"/>
          <p:cNvSpPr/>
          <p:nvPr userDrawn="1">
            <p:custDataLst>
              <p:tags r:id="rId13"/>
            </p:custDataLst>
          </p:nvPr>
        </p:nvSpPr>
        <p:spPr bwMode="auto">
          <a:xfrm flipH="1">
            <a:off x="0" y="3873501"/>
            <a:ext cx="2819395" cy="2984500"/>
          </a:xfrm>
          <a:custGeom>
            <a:avLst/>
            <a:gdLst>
              <a:gd name="connsiteX0" fmla="*/ 6468068 w 6478609"/>
              <a:gd name="connsiteY0" fmla="*/ 3674209 h 6858000"/>
              <a:gd name="connsiteX1" fmla="*/ 6478609 w 6478609"/>
              <a:gd name="connsiteY1" fmla="*/ 6858000 h 6858000"/>
              <a:gd name="connsiteX2" fmla="*/ 6418877 w 6478609"/>
              <a:gd name="connsiteY2" fmla="*/ 6847469 h 6858000"/>
              <a:gd name="connsiteX3" fmla="*/ 6316981 w 6478609"/>
              <a:gd name="connsiteY3" fmla="*/ 6780775 h 6858000"/>
              <a:gd name="connsiteX4" fmla="*/ 5009905 w 6478609"/>
              <a:gd name="connsiteY4" fmla="*/ 5474964 h 6858000"/>
              <a:gd name="connsiteX5" fmla="*/ 5009905 w 6478609"/>
              <a:gd name="connsiteY5" fmla="*/ 5050225 h 6858000"/>
              <a:gd name="connsiteX6" fmla="*/ 6309954 w 6478609"/>
              <a:gd name="connsiteY6" fmla="*/ 3751434 h 6858000"/>
              <a:gd name="connsiteX7" fmla="*/ 6408336 w 6478609"/>
              <a:gd name="connsiteY7" fmla="*/ 3684740 h 6858000"/>
              <a:gd name="connsiteX8" fmla="*/ 2028882 w 6478609"/>
              <a:gd name="connsiteY8" fmla="*/ 0 h 6858000"/>
              <a:gd name="connsiteX9" fmla="*/ 5254187 w 6478609"/>
              <a:gd name="connsiteY9" fmla="*/ 2486 h 6858000"/>
              <a:gd name="connsiteX10" fmla="*/ 5254188 w 6478609"/>
              <a:gd name="connsiteY10" fmla="*/ 2487 h 6858000"/>
              <a:gd name="connsiteX11" fmla="*/ 5253400 w 6478609"/>
              <a:gd name="connsiteY11" fmla="*/ 2486 h 6858000"/>
              <a:gd name="connsiteX12" fmla="*/ 2028883 w 6478609"/>
              <a:gd name="connsiteY12" fmla="*/ 1 h 6858000"/>
              <a:gd name="connsiteX13" fmla="*/ 199717 w 6478609"/>
              <a:gd name="connsiteY13" fmla="*/ 1827184 h 6858000"/>
              <a:gd name="connsiteX14" fmla="*/ 49931 w 6478609"/>
              <a:gd name="connsiteY14" fmla="*/ 2566214 h 6858000"/>
              <a:gd name="connsiteX15" fmla="*/ 112342 w 6478609"/>
              <a:gd name="connsiteY15" fmla="*/ 2684832 h 6858000"/>
              <a:gd name="connsiteX16" fmla="*/ 112341 w 6478609"/>
              <a:gd name="connsiteY16" fmla="*/ 2684831 h 6858000"/>
              <a:gd name="connsiteX17" fmla="*/ 199716 w 6478609"/>
              <a:gd name="connsiteY17" fmla="*/ 1827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609" h="6858000">
                <a:moveTo>
                  <a:pt x="6468068" y="3674209"/>
                </a:moveTo>
                <a:cubicBezTo>
                  <a:pt x="6478609" y="6858000"/>
                  <a:pt x="6478609" y="6858000"/>
                  <a:pt x="6478609" y="6858000"/>
                </a:cubicBezTo>
                <a:cubicBezTo>
                  <a:pt x="6418877" y="6847469"/>
                  <a:pt x="6418877" y="6847469"/>
                  <a:pt x="6418877" y="6847469"/>
                </a:cubicBezTo>
                <a:cubicBezTo>
                  <a:pt x="6380227" y="6833428"/>
                  <a:pt x="6348604" y="6812367"/>
                  <a:pt x="6316981" y="6780775"/>
                </a:cubicBezTo>
                <a:cubicBezTo>
                  <a:pt x="5009905" y="5474964"/>
                  <a:pt x="5009905" y="5474964"/>
                  <a:pt x="5009905" y="5474964"/>
                </a:cubicBezTo>
                <a:cubicBezTo>
                  <a:pt x="4893955" y="5355616"/>
                  <a:pt x="4890441" y="5166063"/>
                  <a:pt x="5009905" y="5050225"/>
                </a:cubicBezTo>
                <a:cubicBezTo>
                  <a:pt x="6309954" y="3751434"/>
                  <a:pt x="6309954" y="3751434"/>
                  <a:pt x="6309954" y="3751434"/>
                </a:cubicBezTo>
                <a:cubicBezTo>
                  <a:pt x="6338063" y="3719842"/>
                  <a:pt x="6373200" y="3698781"/>
                  <a:pt x="6408336" y="3684740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lnTo>
                  <a:pt x="5254188" y="2487"/>
                </a:lnTo>
                <a:lnTo>
                  <a:pt x="5253400" y="2486"/>
                </a:lnTo>
                <a:cubicBezTo>
                  <a:pt x="5241589" y="2477"/>
                  <a:pt x="5052606" y="2332"/>
                  <a:pt x="2028883" y="1"/>
                </a:cubicBezTo>
                <a:lnTo>
                  <a:pt x="199717" y="1827184"/>
                </a:lnTo>
                <a:cubicBezTo>
                  <a:pt x="2" y="2026683"/>
                  <a:pt x="-49927" y="2319871"/>
                  <a:pt x="49931" y="2566214"/>
                </a:cubicBezTo>
                <a:lnTo>
                  <a:pt x="112342" y="2684832"/>
                </a:lnTo>
                <a:lnTo>
                  <a:pt x="112341" y="2684831"/>
                </a:lnTo>
                <a:cubicBezTo>
                  <a:pt x="-62410" y="2420202"/>
                  <a:pt x="-33285" y="2059932"/>
                  <a:pt x="199716" y="1827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5" name="矩形: 圆角 14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: 圆角 13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6" name="矩形: 圆角 15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: 圆角 14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92800" y="222248"/>
            <a:ext cx="11676869" cy="6331552"/>
            <a:chOff x="292800" y="222248"/>
            <a:chExt cx="11676869" cy="6331552"/>
          </a:xfrm>
        </p:grpSpPr>
        <p:sp>
          <p:nvSpPr>
            <p:cNvPr id="11" name="矩形: 圆角 1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241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2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3"/>
              </p:custDataLst>
            </p:nvPr>
          </p:nvSpPr>
          <p:spPr>
            <a:xfrm rot="2700000">
              <a:off x="429913" y="6054994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92800" y="222248"/>
            <a:ext cx="11676869" cy="6331552"/>
            <a:chOff x="292800" y="222248"/>
            <a:chExt cx="11676869" cy="6331552"/>
          </a:xfrm>
        </p:grpSpPr>
        <p:sp>
          <p:nvSpPr>
            <p:cNvPr id="10" name="矩形: 圆角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241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3" name="矩形: 圆角 12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2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: 圆角 11"/>
            <p:cNvSpPr/>
            <p:nvPr userDrawn="1">
              <p:custDataLst>
                <p:tags r:id="rId13"/>
              </p:custDataLst>
            </p:nvPr>
          </p:nvSpPr>
          <p:spPr>
            <a:xfrm rot="2700000">
              <a:off x="429913" y="6054994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3"/>
            </p:custDataLst>
          </p:nvPr>
        </p:nvSpPr>
        <p:spPr bwMode="auto">
          <a:xfrm flipH="1">
            <a:off x="0" y="1"/>
            <a:ext cx="6478609" cy="6858000"/>
          </a:xfrm>
          <a:custGeom>
            <a:avLst/>
            <a:gdLst>
              <a:gd name="connsiteX0" fmla="*/ 6468068 w 6478609"/>
              <a:gd name="connsiteY0" fmla="*/ 3674208 h 6857999"/>
              <a:gd name="connsiteX1" fmla="*/ 6478609 w 6478609"/>
              <a:gd name="connsiteY1" fmla="*/ 6857999 h 6857999"/>
              <a:gd name="connsiteX2" fmla="*/ 6418877 w 6478609"/>
              <a:gd name="connsiteY2" fmla="*/ 6847468 h 6857999"/>
              <a:gd name="connsiteX3" fmla="*/ 6316981 w 6478609"/>
              <a:gd name="connsiteY3" fmla="*/ 6780774 h 6857999"/>
              <a:gd name="connsiteX4" fmla="*/ 5009905 w 6478609"/>
              <a:gd name="connsiteY4" fmla="*/ 5474963 h 6857999"/>
              <a:gd name="connsiteX5" fmla="*/ 5009905 w 6478609"/>
              <a:gd name="connsiteY5" fmla="*/ 5050224 h 6857999"/>
              <a:gd name="connsiteX6" fmla="*/ 6309954 w 6478609"/>
              <a:gd name="connsiteY6" fmla="*/ 3751433 h 6857999"/>
              <a:gd name="connsiteX7" fmla="*/ 6408336 w 6478609"/>
              <a:gd name="connsiteY7" fmla="*/ 3684739 h 6857999"/>
              <a:gd name="connsiteX8" fmla="*/ 2028882 w 6478609"/>
              <a:gd name="connsiteY8" fmla="*/ 0 h 6857999"/>
              <a:gd name="connsiteX9" fmla="*/ 5254187 w 6478609"/>
              <a:gd name="connsiteY9" fmla="*/ 2486 h 6857999"/>
              <a:gd name="connsiteX10" fmla="*/ 6478608 w 6478609"/>
              <a:gd name="connsiteY10" fmla="*/ 1225580 h 6857999"/>
              <a:gd name="connsiteX11" fmla="*/ 6478608 w 6478609"/>
              <a:gd name="connsiteY11" fmla="*/ 3400797 h 6857999"/>
              <a:gd name="connsiteX12" fmla="*/ 4126823 w 6478609"/>
              <a:gd name="connsiteY12" fmla="*/ 5750032 h 6857999"/>
              <a:gd name="connsiteX13" fmla="*/ 3161223 w 6478609"/>
              <a:gd name="connsiteY13" fmla="*/ 5750032 h 6857999"/>
              <a:gd name="connsiteX14" fmla="*/ 199716 w 6478609"/>
              <a:gd name="connsiteY14" fmla="*/ 2791736 h 6857999"/>
              <a:gd name="connsiteX15" fmla="*/ 199716 w 6478609"/>
              <a:gd name="connsiteY15" fmla="*/ 182718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78609" h="6857999">
                <a:moveTo>
                  <a:pt x="6468068" y="3674208"/>
                </a:moveTo>
                <a:cubicBezTo>
                  <a:pt x="6478609" y="6857999"/>
                  <a:pt x="6478609" y="6857999"/>
                  <a:pt x="6478609" y="6857999"/>
                </a:cubicBezTo>
                <a:cubicBezTo>
                  <a:pt x="6418877" y="6847468"/>
                  <a:pt x="6418877" y="6847468"/>
                  <a:pt x="6418877" y="6847468"/>
                </a:cubicBezTo>
                <a:cubicBezTo>
                  <a:pt x="6380227" y="6833427"/>
                  <a:pt x="6348604" y="6812366"/>
                  <a:pt x="6316981" y="6780774"/>
                </a:cubicBezTo>
                <a:cubicBezTo>
                  <a:pt x="5009905" y="5474963"/>
                  <a:pt x="5009905" y="5474963"/>
                  <a:pt x="5009905" y="5474963"/>
                </a:cubicBezTo>
                <a:cubicBezTo>
                  <a:pt x="4893955" y="5355615"/>
                  <a:pt x="4890441" y="5166062"/>
                  <a:pt x="5009905" y="5050224"/>
                </a:cubicBezTo>
                <a:cubicBezTo>
                  <a:pt x="6309954" y="3751433"/>
                  <a:pt x="6309954" y="3751433"/>
                  <a:pt x="6309954" y="3751433"/>
                </a:cubicBezTo>
                <a:cubicBezTo>
                  <a:pt x="6338063" y="3719841"/>
                  <a:pt x="6373200" y="3698780"/>
                  <a:pt x="6408336" y="3684739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cubicBezTo>
                  <a:pt x="6478608" y="1225580"/>
                  <a:pt x="6478608" y="1225580"/>
                  <a:pt x="6478608" y="1225580"/>
                </a:cubicBezTo>
                <a:cubicBezTo>
                  <a:pt x="6478608" y="3400797"/>
                  <a:pt x="6478608" y="3400797"/>
                  <a:pt x="6478608" y="3400797"/>
                </a:cubicBezTo>
                <a:cubicBezTo>
                  <a:pt x="4126823" y="5750032"/>
                  <a:pt x="4126823" y="5750032"/>
                  <a:pt x="4126823" y="5750032"/>
                </a:cubicBezTo>
                <a:cubicBezTo>
                  <a:pt x="3860537" y="6016030"/>
                  <a:pt x="3427509" y="6016030"/>
                  <a:pt x="3161223" y="5750032"/>
                </a:cubicBezTo>
                <a:cubicBezTo>
                  <a:pt x="199716" y="2791736"/>
                  <a:pt x="199716" y="2791736"/>
                  <a:pt x="199716" y="2791736"/>
                </a:cubicBezTo>
                <a:cubicBezTo>
                  <a:pt x="-66571" y="2525738"/>
                  <a:pt x="-66571" y="2093181"/>
                  <a:pt x="199716" y="1827183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046079" y="1604211"/>
            <a:ext cx="4962835" cy="1946445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0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 bwMode="auto">
          <a:xfrm flipH="1">
            <a:off x="9464842" y="3030581"/>
            <a:ext cx="2727158" cy="3827420"/>
          </a:xfrm>
          <a:custGeom>
            <a:avLst/>
            <a:gdLst>
              <a:gd name="connsiteX0" fmla="*/ 26861 w 3837611"/>
              <a:gd name="connsiteY0" fmla="*/ 0 h 5385882"/>
              <a:gd name="connsiteX1" fmla="*/ 532669 w 3837611"/>
              <a:gd name="connsiteY1" fmla="*/ 210923 h 5385882"/>
              <a:gd name="connsiteX2" fmla="*/ 3631360 w 3837611"/>
              <a:gd name="connsiteY2" fmla="*/ 3301183 h 5385882"/>
              <a:gd name="connsiteX3" fmla="*/ 3631360 w 3837611"/>
              <a:gd name="connsiteY3" fmla="*/ 4311649 h 5385882"/>
              <a:gd name="connsiteX4" fmla="*/ 2555903 w 3837611"/>
              <a:gd name="connsiteY4" fmla="*/ 5385882 h 5385882"/>
              <a:gd name="connsiteX5" fmla="*/ 213135 w 3837611"/>
              <a:gd name="connsiteY5" fmla="*/ 5383608 h 5385882"/>
              <a:gd name="connsiteX6" fmla="*/ 0 w 3837611"/>
              <a:gd name="connsiteY6" fmla="*/ 5383401 h 5385882"/>
              <a:gd name="connsiteX7" fmla="*/ 0 w 3837611"/>
              <a:gd name="connsiteY7" fmla="*/ 2565 h 538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7611" h="5385882">
                <a:moveTo>
                  <a:pt x="26861" y="0"/>
                </a:moveTo>
                <a:cubicBezTo>
                  <a:pt x="208559" y="0"/>
                  <a:pt x="390257" y="68673"/>
                  <a:pt x="532669" y="210923"/>
                </a:cubicBezTo>
                <a:cubicBezTo>
                  <a:pt x="3631360" y="3301183"/>
                  <a:pt x="3631360" y="3301183"/>
                  <a:pt x="3631360" y="3301183"/>
                </a:cubicBezTo>
                <a:cubicBezTo>
                  <a:pt x="3906362" y="3580778"/>
                  <a:pt x="3906362" y="4032054"/>
                  <a:pt x="3631360" y="4311649"/>
                </a:cubicBezTo>
                <a:cubicBezTo>
                  <a:pt x="2555903" y="5385882"/>
                  <a:pt x="2555903" y="5385882"/>
                  <a:pt x="2555903" y="5385882"/>
                </a:cubicBezTo>
                <a:cubicBezTo>
                  <a:pt x="1608433" y="5384963"/>
                  <a:pt x="838613" y="5384215"/>
                  <a:pt x="213135" y="5383608"/>
                </a:cubicBezTo>
                <a:lnTo>
                  <a:pt x="0" y="5383401"/>
                </a:lnTo>
                <a:lnTo>
                  <a:pt x="0" y="256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 rot="2700000">
            <a:off x="1179347" y="1114928"/>
            <a:ext cx="2518610" cy="25186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6_1"/>
          <p:cNvSpPr/>
          <p:nvPr>
            <p:custDataLst>
              <p:tags r:id="rId3"/>
            </p:custDataLst>
          </p:nvPr>
        </p:nvSpPr>
        <p:spPr bwMode="auto">
          <a:xfrm>
            <a:off x="0" y="2374233"/>
            <a:ext cx="6459401" cy="4483768"/>
          </a:xfrm>
          <a:custGeom>
            <a:avLst/>
            <a:gdLst>
              <a:gd name="T0" fmla="*/ 790 w 1580"/>
              <a:gd name="T1" fmla="*/ 0 h 1098"/>
              <a:gd name="T2" fmla="*/ 893 w 1580"/>
              <a:gd name="T3" fmla="*/ 43 h 1098"/>
              <a:gd name="T4" fmla="*/ 1524 w 1580"/>
              <a:gd name="T5" fmla="*/ 673 h 1098"/>
              <a:gd name="T6" fmla="*/ 1524 w 1580"/>
              <a:gd name="T7" fmla="*/ 879 h 1098"/>
              <a:gd name="T8" fmla="*/ 1305 w 1580"/>
              <a:gd name="T9" fmla="*/ 1098 h 1098"/>
              <a:gd name="T10" fmla="*/ 276 w 1580"/>
              <a:gd name="T11" fmla="*/ 1097 h 1098"/>
              <a:gd name="T12" fmla="*/ 57 w 1580"/>
              <a:gd name="T13" fmla="*/ 878 h 1098"/>
              <a:gd name="T14" fmla="*/ 57 w 1580"/>
              <a:gd name="T15" fmla="*/ 673 h 1098"/>
              <a:gd name="T16" fmla="*/ 687 w 1580"/>
              <a:gd name="T17" fmla="*/ 43 h 1098"/>
              <a:gd name="T18" fmla="*/ 790 w 1580"/>
              <a:gd name="T19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0" h="1098">
                <a:moveTo>
                  <a:pt x="790" y="0"/>
                </a:moveTo>
                <a:cubicBezTo>
                  <a:pt x="827" y="0"/>
                  <a:pt x="864" y="14"/>
                  <a:pt x="893" y="43"/>
                </a:cubicBezTo>
                <a:cubicBezTo>
                  <a:pt x="1524" y="673"/>
                  <a:pt x="1524" y="673"/>
                  <a:pt x="1524" y="673"/>
                </a:cubicBezTo>
                <a:cubicBezTo>
                  <a:pt x="1580" y="730"/>
                  <a:pt x="1580" y="822"/>
                  <a:pt x="1524" y="879"/>
                </a:cubicBezTo>
                <a:cubicBezTo>
                  <a:pt x="1305" y="1098"/>
                  <a:pt x="1305" y="1098"/>
                  <a:pt x="1305" y="1098"/>
                </a:cubicBezTo>
                <a:cubicBezTo>
                  <a:pt x="276" y="1097"/>
                  <a:pt x="276" y="1097"/>
                  <a:pt x="276" y="1097"/>
                </a:cubicBezTo>
                <a:cubicBezTo>
                  <a:pt x="57" y="878"/>
                  <a:pt x="57" y="878"/>
                  <a:pt x="57" y="878"/>
                </a:cubicBezTo>
                <a:cubicBezTo>
                  <a:pt x="0" y="821"/>
                  <a:pt x="0" y="729"/>
                  <a:pt x="57" y="673"/>
                </a:cubicBezTo>
                <a:cubicBezTo>
                  <a:pt x="687" y="43"/>
                  <a:pt x="687" y="43"/>
                  <a:pt x="687" y="43"/>
                </a:cubicBezTo>
                <a:cubicBezTo>
                  <a:pt x="716" y="14"/>
                  <a:pt x="753" y="0"/>
                  <a:pt x="790" y="0"/>
                </a:cubicBezTo>
                <a:close/>
              </a:path>
            </a:pathLst>
          </a:custGeom>
          <a:blipFill>
            <a:blip r:embed="rId4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659455" y="2915693"/>
            <a:ext cx="5603243" cy="895350"/>
          </a:xfrm>
        </p:spPr>
        <p:txBody>
          <a:bodyPr anchor="b">
            <a:normAutofit/>
          </a:bodyPr>
          <a:lstStyle>
            <a:lvl1pPr algn="l">
              <a:defRPr sz="44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660571" y="3876361"/>
            <a:ext cx="5603243" cy="55759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u="none" strike="noStrike" kern="1200" cap="none" spc="15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25" y="443230"/>
            <a:ext cx="10852150" cy="51816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oundRect">
            <a:avLst>
              <a:gd name="adj" fmla="val 24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62255" y="623697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404600" y="3155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任意多边形: 形状 30"/>
          <p:cNvSpPr/>
          <p:nvPr userDrawn="1">
            <p:custDataLst>
              <p:tags r:id="rId3"/>
            </p:custDataLst>
          </p:nvPr>
        </p:nvSpPr>
        <p:spPr>
          <a:xfrm rot="2700000">
            <a:off x="-342265" y="5130800"/>
            <a:ext cx="2141855" cy="2050415"/>
          </a:xfrm>
          <a:custGeom>
            <a:avLst/>
            <a:gdLst>
              <a:gd name="connsiteX0" fmla="*/ 104566 w 2142025"/>
              <a:gd name="connsiteY0" fmla="*/ 104566 h 2050558"/>
              <a:gd name="connsiteX1" fmla="*/ 357011 w 2142025"/>
              <a:gd name="connsiteY1" fmla="*/ 0 h 2050558"/>
              <a:gd name="connsiteX2" fmla="*/ 1785014 w 2142025"/>
              <a:gd name="connsiteY2" fmla="*/ 0 h 2050558"/>
              <a:gd name="connsiteX3" fmla="*/ 2142025 w 2142025"/>
              <a:gd name="connsiteY3" fmla="*/ 357011 h 2050558"/>
              <a:gd name="connsiteX4" fmla="*/ 2142025 w 2142025"/>
              <a:gd name="connsiteY4" fmla="*/ 970068 h 2050558"/>
              <a:gd name="connsiteX5" fmla="*/ 1061534 w 2142025"/>
              <a:gd name="connsiteY5" fmla="*/ 2050558 h 2050558"/>
              <a:gd name="connsiteX6" fmla="*/ 0 w 2142025"/>
              <a:gd name="connsiteY6" fmla="*/ 989024 h 2050558"/>
              <a:gd name="connsiteX7" fmla="*/ 0 w 2142025"/>
              <a:gd name="connsiteY7" fmla="*/ 357011 h 2050558"/>
              <a:gd name="connsiteX8" fmla="*/ 104566 w 2142025"/>
              <a:gd name="connsiteY8" fmla="*/ 104566 h 205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025" h="2050558">
                <a:moveTo>
                  <a:pt x="104566" y="104566"/>
                </a:moveTo>
                <a:cubicBezTo>
                  <a:pt x="169172" y="39960"/>
                  <a:pt x="258425" y="0"/>
                  <a:pt x="357011" y="0"/>
                </a:cubicBezTo>
                <a:lnTo>
                  <a:pt x="1785014" y="0"/>
                </a:lnTo>
                <a:cubicBezTo>
                  <a:pt x="1982186" y="0"/>
                  <a:pt x="2142025" y="159839"/>
                  <a:pt x="2142025" y="357011"/>
                </a:cubicBezTo>
                <a:lnTo>
                  <a:pt x="2142025" y="970068"/>
                </a:lnTo>
                <a:lnTo>
                  <a:pt x="1061534" y="2050558"/>
                </a:lnTo>
                <a:lnTo>
                  <a:pt x="0" y="989024"/>
                </a:lnTo>
                <a:lnTo>
                  <a:pt x="0" y="357011"/>
                </a:lnTo>
                <a:cubicBezTo>
                  <a:pt x="0" y="258425"/>
                  <a:pt x="39960" y="169172"/>
                  <a:pt x="104566" y="104566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4"/>
            </p:custDataLst>
          </p:nvPr>
        </p:nvSpPr>
        <p:spPr>
          <a:xfrm rot="2700000">
            <a:off x="10388600" y="-313690"/>
            <a:ext cx="2141855" cy="2039620"/>
          </a:xfrm>
          <a:custGeom>
            <a:avLst/>
            <a:gdLst>
              <a:gd name="connsiteX0" fmla="*/ 0 w 2142025"/>
              <a:gd name="connsiteY0" fmla="*/ 1092261 h 2039521"/>
              <a:gd name="connsiteX1" fmla="*/ 1092261 w 2142025"/>
              <a:gd name="connsiteY1" fmla="*/ 0 h 2039521"/>
              <a:gd name="connsiteX2" fmla="*/ 2142025 w 2142025"/>
              <a:gd name="connsiteY2" fmla="*/ 1049764 h 2039521"/>
              <a:gd name="connsiteX3" fmla="*/ 2142025 w 2142025"/>
              <a:gd name="connsiteY3" fmla="*/ 1682510 h 2039521"/>
              <a:gd name="connsiteX4" fmla="*/ 1785014 w 2142025"/>
              <a:gd name="connsiteY4" fmla="*/ 2039521 h 2039521"/>
              <a:gd name="connsiteX5" fmla="*/ 357011 w 2142025"/>
              <a:gd name="connsiteY5" fmla="*/ 2039521 h 2039521"/>
              <a:gd name="connsiteX6" fmla="*/ 0 w 2142025"/>
              <a:gd name="connsiteY6" fmla="*/ 1682510 h 203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2025" h="2039521">
                <a:moveTo>
                  <a:pt x="0" y="1092261"/>
                </a:moveTo>
                <a:lnTo>
                  <a:pt x="1092261" y="0"/>
                </a:lnTo>
                <a:lnTo>
                  <a:pt x="2142025" y="1049764"/>
                </a:lnTo>
                <a:lnTo>
                  <a:pt x="2142025" y="1682510"/>
                </a:lnTo>
                <a:cubicBezTo>
                  <a:pt x="2142025" y="1879682"/>
                  <a:pt x="1982186" y="2039521"/>
                  <a:pt x="1785014" y="2039521"/>
                </a:cubicBezTo>
                <a:lnTo>
                  <a:pt x="357011" y="2039521"/>
                </a:lnTo>
                <a:cubicBezTo>
                  <a:pt x="159839" y="2039521"/>
                  <a:pt x="0" y="1879682"/>
                  <a:pt x="0" y="168251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 userDrawn="1">
            <p:custDataLst>
              <p:tags r:id="rId5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 userDrawn="1">
            <p:custDataLst>
              <p:tags r:id="rId6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: 形状 2"/>
          <p:cNvSpPr/>
          <p:nvPr userDrawn="1">
            <p:custDataLst>
              <p:tags r:id="rId13"/>
            </p:custDataLst>
          </p:nvPr>
        </p:nvSpPr>
        <p:spPr bwMode="auto">
          <a:xfrm flipH="1">
            <a:off x="0" y="3873501"/>
            <a:ext cx="2819395" cy="2984500"/>
          </a:xfrm>
          <a:custGeom>
            <a:avLst/>
            <a:gdLst>
              <a:gd name="connsiteX0" fmla="*/ 6468068 w 6478609"/>
              <a:gd name="connsiteY0" fmla="*/ 3674209 h 6858000"/>
              <a:gd name="connsiteX1" fmla="*/ 6478609 w 6478609"/>
              <a:gd name="connsiteY1" fmla="*/ 6858000 h 6858000"/>
              <a:gd name="connsiteX2" fmla="*/ 6418877 w 6478609"/>
              <a:gd name="connsiteY2" fmla="*/ 6847469 h 6858000"/>
              <a:gd name="connsiteX3" fmla="*/ 6316981 w 6478609"/>
              <a:gd name="connsiteY3" fmla="*/ 6780775 h 6858000"/>
              <a:gd name="connsiteX4" fmla="*/ 5009905 w 6478609"/>
              <a:gd name="connsiteY4" fmla="*/ 5474964 h 6858000"/>
              <a:gd name="connsiteX5" fmla="*/ 5009905 w 6478609"/>
              <a:gd name="connsiteY5" fmla="*/ 5050225 h 6858000"/>
              <a:gd name="connsiteX6" fmla="*/ 6309954 w 6478609"/>
              <a:gd name="connsiteY6" fmla="*/ 3751434 h 6858000"/>
              <a:gd name="connsiteX7" fmla="*/ 6408336 w 6478609"/>
              <a:gd name="connsiteY7" fmla="*/ 3684740 h 6858000"/>
              <a:gd name="connsiteX8" fmla="*/ 2028882 w 6478609"/>
              <a:gd name="connsiteY8" fmla="*/ 0 h 6858000"/>
              <a:gd name="connsiteX9" fmla="*/ 5254187 w 6478609"/>
              <a:gd name="connsiteY9" fmla="*/ 2486 h 6858000"/>
              <a:gd name="connsiteX10" fmla="*/ 5254188 w 6478609"/>
              <a:gd name="connsiteY10" fmla="*/ 2487 h 6858000"/>
              <a:gd name="connsiteX11" fmla="*/ 5253400 w 6478609"/>
              <a:gd name="connsiteY11" fmla="*/ 2486 h 6858000"/>
              <a:gd name="connsiteX12" fmla="*/ 2028883 w 6478609"/>
              <a:gd name="connsiteY12" fmla="*/ 1 h 6858000"/>
              <a:gd name="connsiteX13" fmla="*/ 199717 w 6478609"/>
              <a:gd name="connsiteY13" fmla="*/ 1827184 h 6858000"/>
              <a:gd name="connsiteX14" fmla="*/ 49931 w 6478609"/>
              <a:gd name="connsiteY14" fmla="*/ 2566214 h 6858000"/>
              <a:gd name="connsiteX15" fmla="*/ 112342 w 6478609"/>
              <a:gd name="connsiteY15" fmla="*/ 2684832 h 6858000"/>
              <a:gd name="connsiteX16" fmla="*/ 112341 w 6478609"/>
              <a:gd name="connsiteY16" fmla="*/ 2684831 h 6858000"/>
              <a:gd name="connsiteX17" fmla="*/ 199716 w 6478609"/>
              <a:gd name="connsiteY17" fmla="*/ 1827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609" h="6858000">
                <a:moveTo>
                  <a:pt x="6468068" y="3674209"/>
                </a:moveTo>
                <a:cubicBezTo>
                  <a:pt x="6478609" y="6858000"/>
                  <a:pt x="6478609" y="6858000"/>
                  <a:pt x="6478609" y="6858000"/>
                </a:cubicBezTo>
                <a:cubicBezTo>
                  <a:pt x="6418877" y="6847469"/>
                  <a:pt x="6418877" y="6847469"/>
                  <a:pt x="6418877" y="6847469"/>
                </a:cubicBezTo>
                <a:cubicBezTo>
                  <a:pt x="6380227" y="6833428"/>
                  <a:pt x="6348604" y="6812367"/>
                  <a:pt x="6316981" y="6780775"/>
                </a:cubicBezTo>
                <a:cubicBezTo>
                  <a:pt x="5009905" y="5474964"/>
                  <a:pt x="5009905" y="5474964"/>
                  <a:pt x="5009905" y="5474964"/>
                </a:cubicBezTo>
                <a:cubicBezTo>
                  <a:pt x="4893955" y="5355616"/>
                  <a:pt x="4890441" y="5166063"/>
                  <a:pt x="5009905" y="5050225"/>
                </a:cubicBezTo>
                <a:cubicBezTo>
                  <a:pt x="6309954" y="3751434"/>
                  <a:pt x="6309954" y="3751434"/>
                  <a:pt x="6309954" y="3751434"/>
                </a:cubicBezTo>
                <a:cubicBezTo>
                  <a:pt x="6338063" y="3719842"/>
                  <a:pt x="6373200" y="3698781"/>
                  <a:pt x="6408336" y="3684740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lnTo>
                  <a:pt x="5254188" y="2487"/>
                </a:lnTo>
                <a:lnTo>
                  <a:pt x="5253400" y="2486"/>
                </a:lnTo>
                <a:cubicBezTo>
                  <a:pt x="5241589" y="2477"/>
                  <a:pt x="5052606" y="2332"/>
                  <a:pt x="2028883" y="1"/>
                </a:cubicBezTo>
                <a:lnTo>
                  <a:pt x="199717" y="1827184"/>
                </a:lnTo>
                <a:cubicBezTo>
                  <a:pt x="2" y="2026683"/>
                  <a:pt x="-49927" y="2319871"/>
                  <a:pt x="49931" y="2566214"/>
                </a:cubicBezTo>
                <a:lnTo>
                  <a:pt x="112342" y="2684832"/>
                </a:lnTo>
                <a:lnTo>
                  <a:pt x="112341" y="2684831"/>
                </a:lnTo>
                <a:cubicBezTo>
                  <a:pt x="-62410" y="2420202"/>
                  <a:pt x="-33285" y="2059932"/>
                  <a:pt x="199716" y="1827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5" name="矩形: 圆角 14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: 圆角 13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6" name="矩形: 圆角 15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: 圆角 14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92800" y="222248"/>
            <a:ext cx="11676869" cy="6331552"/>
            <a:chOff x="292800" y="222248"/>
            <a:chExt cx="11676869" cy="6331552"/>
          </a:xfrm>
        </p:grpSpPr>
        <p:sp>
          <p:nvSpPr>
            <p:cNvPr id="11" name="矩形: 圆角 1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241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2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3"/>
              </p:custDataLst>
            </p:nvPr>
          </p:nvSpPr>
          <p:spPr>
            <a:xfrm rot="2700000">
              <a:off x="429913" y="6054994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11.xml"/><Relationship Id="rId23" Type="http://schemas.openxmlformats.org/officeDocument/2006/relationships/tags" Target="../tags/tag210.xml"/><Relationship Id="rId22" Type="http://schemas.openxmlformats.org/officeDocument/2006/relationships/tags" Target="../tags/tag209.xml"/><Relationship Id="rId21" Type="http://schemas.openxmlformats.org/officeDocument/2006/relationships/tags" Target="../tags/tag208.xml"/><Relationship Id="rId20" Type="http://schemas.openxmlformats.org/officeDocument/2006/relationships/tags" Target="../tags/tag20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0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422.xml"/><Relationship Id="rId23" Type="http://schemas.openxmlformats.org/officeDocument/2006/relationships/tags" Target="../tags/tag421.xml"/><Relationship Id="rId22" Type="http://schemas.openxmlformats.org/officeDocument/2006/relationships/tags" Target="../tags/tag420.xml"/><Relationship Id="rId21" Type="http://schemas.openxmlformats.org/officeDocument/2006/relationships/tags" Target="../tags/tag419.xml"/><Relationship Id="rId20" Type="http://schemas.openxmlformats.org/officeDocument/2006/relationships/tags" Target="../tags/tag418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41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" Type="http://schemas.openxmlformats.org/officeDocument/2006/relationships/tags" Target="../tags/tag42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470.xml"/><Relationship Id="rId7" Type="http://schemas.openxmlformats.org/officeDocument/2006/relationships/image" Target="../media/image5.png"/><Relationship Id="rId6" Type="http://schemas.openxmlformats.org/officeDocument/2006/relationships/tags" Target="../tags/tag469.xml"/><Relationship Id="rId5" Type="http://schemas.openxmlformats.org/officeDocument/2006/relationships/tags" Target="../tags/tag468.xml"/><Relationship Id="rId4" Type="http://schemas.openxmlformats.org/officeDocument/2006/relationships/tags" Target="../tags/tag467.xml"/><Relationship Id="rId3" Type="http://schemas.openxmlformats.org/officeDocument/2006/relationships/tags" Target="../tags/tag466.xml"/><Relationship Id="rId2" Type="http://schemas.openxmlformats.org/officeDocument/2006/relationships/tags" Target="../tags/tag465.xml"/><Relationship Id="rId1" Type="http://schemas.openxmlformats.org/officeDocument/2006/relationships/tags" Target="../tags/tag46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openxmlformats.org/officeDocument/2006/relationships/tags" Target="../tags/tag474.xml"/><Relationship Id="rId4" Type="http://schemas.openxmlformats.org/officeDocument/2006/relationships/image" Target="../media/image8.png"/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" Type="http://schemas.openxmlformats.org/officeDocument/2006/relationships/tags" Target="../tags/tag47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476.xml"/><Relationship Id="rId1" Type="http://schemas.openxmlformats.org/officeDocument/2006/relationships/tags" Target="../tags/tag47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483.xml"/><Relationship Id="rId7" Type="http://schemas.openxmlformats.org/officeDocument/2006/relationships/image" Target="../media/image5.png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tags" Target="../tags/tag47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490.xml"/><Relationship Id="rId7" Type="http://schemas.openxmlformats.org/officeDocument/2006/relationships/image" Target="../media/image9.png"/><Relationship Id="rId6" Type="http://schemas.openxmlformats.org/officeDocument/2006/relationships/tags" Target="../tags/tag489.xml"/><Relationship Id="rId5" Type="http://schemas.openxmlformats.org/officeDocument/2006/relationships/tags" Target="../tags/tag488.xml"/><Relationship Id="rId4" Type="http://schemas.openxmlformats.org/officeDocument/2006/relationships/tags" Target="../tags/tag487.xml"/><Relationship Id="rId3" Type="http://schemas.openxmlformats.org/officeDocument/2006/relationships/tags" Target="../tags/tag486.xml"/><Relationship Id="rId2" Type="http://schemas.openxmlformats.org/officeDocument/2006/relationships/tags" Target="../tags/tag485.xml"/><Relationship Id="rId1" Type="http://schemas.openxmlformats.org/officeDocument/2006/relationships/tags" Target="../tags/tag48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96.xml"/><Relationship Id="rId5" Type="http://schemas.openxmlformats.org/officeDocument/2006/relationships/tags" Target="../tags/tag495.xml"/><Relationship Id="rId4" Type="http://schemas.openxmlformats.org/officeDocument/2006/relationships/tags" Target="../tags/tag494.xml"/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" Type="http://schemas.openxmlformats.org/officeDocument/2006/relationships/tags" Target="../tags/tag49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7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498.xml"/><Relationship Id="rId1" Type="http://schemas.openxmlformats.org/officeDocument/2006/relationships/tags" Target="../tags/tag49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506.xml"/><Relationship Id="rId7" Type="http://schemas.openxmlformats.org/officeDocument/2006/relationships/tags" Target="../tags/tag505.xml"/><Relationship Id="rId6" Type="http://schemas.openxmlformats.org/officeDocument/2006/relationships/tags" Target="../tags/tag504.xml"/><Relationship Id="rId5" Type="http://schemas.openxmlformats.org/officeDocument/2006/relationships/tags" Target="../tags/tag503.xml"/><Relationship Id="rId4" Type="http://schemas.openxmlformats.org/officeDocument/2006/relationships/tags" Target="../tags/tag502.xml"/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" Type="http://schemas.openxmlformats.org/officeDocument/2006/relationships/tags" Target="../tags/tag49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8.xml"/><Relationship Id="rId1" Type="http://schemas.openxmlformats.org/officeDocument/2006/relationships/tags" Target="../tags/tag50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510.xml"/><Relationship Id="rId1" Type="http://schemas.openxmlformats.org/officeDocument/2006/relationships/tags" Target="../tags/tag50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428.xml"/><Relationship Id="rId1" Type="http://schemas.openxmlformats.org/officeDocument/2006/relationships/tags" Target="../tags/tag42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34.xml"/><Relationship Id="rId5" Type="http://schemas.openxmlformats.org/officeDocument/2006/relationships/tags" Target="../tags/tag433.xml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37.xml"/><Relationship Id="rId3" Type="http://schemas.openxmlformats.org/officeDocument/2006/relationships/image" Target="../media/image4.png"/><Relationship Id="rId2" Type="http://schemas.openxmlformats.org/officeDocument/2006/relationships/tags" Target="../tags/tag436.xml"/><Relationship Id="rId1" Type="http://schemas.openxmlformats.org/officeDocument/2006/relationships/tags" Target="../tags/tag43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439.xml"/><Relationship Id="rId1" Type="http://schemas.openxmlformats.org/officeDocument/2006/relationships/tags" Target="../tags/tag4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446.xml"/><Relationship Id="rId7" Type="http://schemas.openxmlformats.org/officeDocument/2006/relationships/image" Target="../media/image5.png"/><Relationship Id="rId6" Type="http://schemas.openxmlformats.org/officeDocument/2006/relationships/tags" Target="../tags/tag445.xml"/><Relationship Id="rId5" Type="http://schemas.openxmlformats.org/officeDocument/2006/relationships/tags" Target="../tags/tag444.xml"/><Relationship Id="rId4" Type="http://schemas.openxmlformats.org/officeDocument/2006/relationships/tags" Target="../tags/tag443.xml"/><Relationship Id="rId3" Type="http://schemas.openxmlformats.org/officeDocument/2006/relationships/tags" Target="../tags/tag442.xml"/><Relationship Id="rId2" Type="http://schemas.openxmlformats.org/officeDocument/2006/relationships/tags" Target="../tags/tag441.xml"/><Relationship Id="rId1" Type="http://schemas.openxmlformats.org/officeDocument/2006/relationships/tags" Target="../tags/tag44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451.xml"/><Relationship Id="rId5" Type="http://schemas.openxmlformats.org/officeDocument/2006/relationships/image" Target="../media/image6.png"/><Relationship Id="rId4" Type="http://schemas.openxmlformats.org/officeDocument/2006/relationships/tags" Target="../tags/tag450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" Type="http://schemas.openxmlformats.org/officeDocument/2006/relationships/tags" Target="../tags/tag44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458.xml"/><Relationship Id="rId7" Type="http://schemas.openxmlformats.org/officeDocument/2006/relationships/image" Target="../media/image5.png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tags" Target="../tags/tag45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463.xml"/><Relationship Id="rId5" Type="http://schemas.openxmlformats.org/officeDocument/2006/relationships/image" Target="../media/image7.png"/><Relationship Id="rId4" Type="http://schemas.openxmlformats.org/officeDocument/2006/relationships/tags" Target="../tags/tag462.xml"/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" Type="http://schemas.openxmlformats.org/officeDocument/2006/relationships/tags" Target="../tags/tag4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流程概述，判断语句，选择语句</a:t>
            </a:r>
            <a:endParaRPr lang="en-US" altLang="zh-CN" dirty="0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入门基础</a:t>
            </a:r>
            <a:endParaRPr lang="zh-CN" altLang="en-US" dirty="0"/>
          </a:p>
        </p:txBody>
      </p:sp>
      <p:sp>
        <p:nvSpPr>
          <p:cNvPr id="8" name="矩形: 圆角 7"/>
          <p:cNvSpPr/>
          <p:nvPr>
            <p:custDataLst>
              <p:tags r:id="rId3"/>
            </p:custDataLst>
          </p:nvPr>
        </p:nvSpPr>
        <p:spPr>
          <a:xfrm>
            <a:off x="767080" y="2814320"/>
            <a:ext cx="1810385" cy="452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lstStyle/>
          <a:p>
            <a:pPr algn="ctr"/>
            <a:r>
              <a:rPr lang="zh-CN" altLang="en-US" dirty="0">
                <a:solidFill>
                  <a:schemeClr val="bg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主讲：寻俊杰</a:t>
            </a:r>
            <a:endParaRPr lang="zh-CN" altLang="en-US" dirty="0">
              <a:solidFill>
                <a:schemeClr val="bg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052146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57200" y="605482"/>
            <a:ext cx="11277600" cy="56441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6918960" y="711200"/>
            <a:ext cx="4645660" cy="5422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1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kumimoji="0" lang="zh-CN" altLang="en-US" sz="24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案例三-if..else if...else</a:t>
            </a:r>
            <a:endParaRPr kumimoji="0" lang="zh-CN" altLang="en-US" sz="24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10087100" y="1253992"/>
            <a:ext cx="869950" cy="7469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635"/>
            <a:ext cx="6644005" cy="685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public static void main(String[] args) {</a:t>
            </a:r>
            <a:endParaRPr lang="zh-CN" altLang="en-US"/>
          </a:p>
          <a:p>
            <a:pPr algn="l"/>
            <a:r>
              <a:rPr lang="zh-CN" altLang="en-US"/>
              <a:t>        int score = 100;</a:t>
            </a:r>
            <a:endParaRPr lang="zh-CN" altLang="en-US"/>
          </a:p>
          <a:p>
            <a:pPr algn="l"/>
            <a:r>
              <a:rPr lang="zh-CN" altLang="en-US"/>
              <a:t>        if(score&lt;0 || score&gt;100){</a:t>
            </a:r>
            <a:endParaRPr lang="zh-CN" altLang="en-US"/>
          </a:p>
          <a:p>
            <a:pPr algn="l"/>
            <a:r>
              <a:rPr lang="zh-CN" altLang="en-US"/>
              <a:t>            System.out.println("你的成绩是错误的");</a:t>
            </a:r>
            <a:endParaRPr lang="zh-CN" altLang="en-US"/>
          </a:p>
          <a:p>
            <a:pPr algn="l"/>
            <a:r>
              <a:rPr lang="zh-CN" altLang="en-US"/>
              <a:t>        }else if(score&gt;=90 &amp;&amp; score&lt;=100){</a:t>
            </a:r>
            <a:endParaRPr lang="zh-CN" altLang="en-US"/>
          </a:p>
          <a:p>
            <a:pPr algn="l"/>
            <a:r>
              <a:rPr lang="zh-CN" altLang="en-US"/>
              <a:t>            System.out.println("你的成绩属于优秀");</a:t>
            </a:r>
            <a:endParaRPr lang="zh-CN" altLang="en-US"/>
          </a:p>
          <a:p>
            <a:pPr algn="l"/>
            <a:r>
              <a:rPr lang="zh-CN" altLang="en-US"/>
              <a:t>        }else if(score&gt;=80 &amp;&amp; score&lt;90){</a:t>
            </a:r>
            <a:endParaRPr lang="zh-CN" altLang="en-US"/>
          </a:p>
          <a:p>
            <a:pPr algn="l"/>
            <a:r>
              <a:rPr lang="zh-CN" altLang="en-US"/>
              <a:t>            System.out.println("你的成绩属于好");</a:t>
            </a:r>
            <a:endParaRPr lang="zh-CN" altLang="en-US"/>
          </a:p>
          <a:p>
            <a:pPr algn="l"/>
            <a:r>
              <a:rPr lang="zh-CN" altLang="en-US"/>
              <a:t>        }else if(score&gt;=70 &amp;&amp; score&lt;80){</a:t>
            </a:r>
            <a:endParaRPr lang="zh-CN" altLang="en-US"/>
          </a:p>
          <a:p>
            <a:pPr algn="l"/>
            <a:r>
              <a:rPr lang="zh-CN" altLang="en-US"/>
              <a:t>            System.out.println("你的成绩属于良");</a:t>
            </a:r>
            <a:endParaRPr lang="zh-CN" altLang="en-US"/>
          </a:p>
          <a:p>
            <a:pPr algn="l"/>
            <a:r>
              <a:rPr lang="zh-CN" altLang="en-US"/>
              <a:t>        }else if(score&gt;=60 &amp;&amp; score&lt;70){</a:t>
            </a:r>
            <a:endParaRPr lang="zh-CN" altLang="en-US"/>
          </a:p>
          <a:p>
            <a:pPr algn="l"/>
            <a:r>
              <a:rPr lang="zh-CN" altLang="en-US"/>
              <a:t>            System.out.println("你的成绩属于及格");</a:t>
            </a:r>
            <a:endParaRPr lang="zh-CN" altLang="en-US"/>
          </a:p>
          <a:p>
            <a:pPr algn="l"/>
            <a:r>
              <a:rPr lang="zh-CN" altLang="en-US"/>
              <a:t>        }else {</a:t>
            </a:r>
            <a:endParaRPr lang="zh-CN" altLang="en-US"/>
          </a:p>
          <a:p>
            <a:pPr algn="l"/>
            <a:r>
              <a:rPr lang="zh-CN" altLang="en-US"/>
              <a:t>            System.out.println("你的成绩属于不及格");</a:t>
            </a:r>
            <a:endParaRPr lang="zh-CN" altLang="en-US"/>
          </a:p>
          <a:p>
            <a:pPr algn="l"/>
            <a:r>
              <a:rPr lang="zh-CN" altLang="en-US"/>
              <a:t>        }</a:t>
            </a:r>
            <a:endParaRPr lang="zh-CN" altLang="en-US"/>
          </a:p>
          <a:p>
            <a:pPr algn="l"/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6643370" y="1160145"/>
            <a:ext cx="455993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if(</a:t>
            </a:r>
            <a:r>
              <a:rPr lang="zh-CN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关系</a:t>
            </a: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表达式 1)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{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执行表达式 1;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else if(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关系</a:t>
            </a: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表达式 1 )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{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执行表达式 2;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……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else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{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执行表达式 3;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 userDrawn="1">
            <p:custDataLst>
              <p:tags r:id="rId1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: 圆角 13"/>
          <p:cNvSpPr/>
          <p:nvPr userDrawn="1">
            <p:custDataLst>
              <p:tags r:id="rId2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3"/>
            </p:custDataLst>
          </p:nvPr>
        </p:nvSpPr>
        <p:spPr>
          <a:xfrm>
            <a:off x="4057015" y="172720"/>
            <a:ext cx="4077335" cy="10210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1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en-US" sz="4000" b="1" spc="300" noProof="0">
                <a:ln w="3175">
                  <a:noFill/>
                  <a:prstDash val="dash"/>
                </a:ln>
                <a:solidFill>
                  <a:srgbClr val="40404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案例分析</a:t>
            </a:r>
            <a:endParaRPr kumimoji="0" altLang="zh-CN" sz="40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0" y="1136015"/>
            <a:ext cx="6419850" cy="541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650" y="1193800"/>
            <a:ext cx="541401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/>
              <a:t>1.</a:t>
            </a:r>
            <a:r>
              <a:rPr sz="2800"/>
              <a:t>首先判断关系表达式1</a:t>
            </a:r>
            <a:r>
              <a:rPr lang="zh-CN" sz="2800"/>
              <a:t>的</a:t>
            </a:r>
            <a:r>
              <a:rPr sz="2800"/>
              <a:t>结果是true还是false</a:t>
            </a:r>
            <a:endParaRPr sz="2800"/>
          </a:p>
          <a:p>
            <a:pPr algn="l"/>
            <a:r>
              <a:rPr lang="en-US" sz="2800"/>
              <a:t>2.</a:t>
            </a:r>
            <a:r>
              <a:rPr sz="2800"/>
              <a:t>如果是true就执行语句体1</a:t>
            </a:r>
            <a:endParaRPr sz="2800"/>
          </a:p>
          <a:p>
            <a:pPr algn="l"/>
            <a:r>
              <a:rPr sz="2800"/>
              <a:t>如果是false就继续判断关系表达式2</a:t>
            </a:r>
            <a:r>
              <a:rPr lang="zh-CN" sz="2800"/>
              <a:t>的</a:t>
            </a:r>
            <a:r>
              <a:rPr sz="2800"/>
              <a:t>结果是true还是false</a:t>
            </a:r>
            <a:endParaRPr sz="2800"/>
          </a:p>
          <a:p>
            <a:pPr algn="l"/>
            <a:r>
              <a:rPr lang="en-US" sz="2800"/>
              <a:t>3.</a:t>
            </a:r>
            <a:r>
              <a:rPr sz="2800"/>
              <a:t>如果是true就执行语句体2</a:t>
            </a:r>
            <a:endParaRPr sz="2800"/>
          </a:p>
          <a:p>
            <a:pPr algn="l"/>
            <a:r>
              <a:rPr lang="en-US" sz="2800"/>
              <a:t>4.</a:t>
            </a:r>
            <a:r>
              <a:rPr sz="2800"/>
              <a:t>如果是false就继续判断关系表达式…看其结果是true还是false</a:t>
            </a:r>
            <a:endParaRPr sz="2800"/>
          </a:p>
          <a:p>
            <a:pPr algn="l"/>
            <a:r>
              <a:rPr sz="2800"/>
              <a:t>…</a:t>
            </a:r>
            <a:endParaRPr sz="2800"/>
          </a:p>
          <a:p>
            <a:pPr algn="l"/>
            <a:r>
              <a:rPr lang="en-US" sz="2800"/>
              <a:t>5.</a:t>
            </a:r>
            <a:r>
              <a:rPr sz="2800"/>
              <a:t>如果没有任何关系表达式为true，就执行语句体n+1。</a:t>
            </a:r>
            <a:endParaRPr sz="2800"/>
          </a:p>
        </p:txBody>
      </p:sp>
    </p:spTree>
    <p:custDataLst>
      <p:tags r:id="rId5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选择语句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052146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57200" y="605482"/>
            <a:ext cx="11277600" cy="56441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7032625" y="605790"/>
            <a:ext cx="4077335" cy="10210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1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kumimoji="0" lang="zh-CN" altLang="en-US" sz="40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0" altLang="zh-CN" sz="40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10087100" y="1253992"/>
            <a:ext cx="869950" cy="7469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635"/>
            <a:ext cx="6251575" cy="685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 public static void main(String[] args) {</a:t>
            </a:r>
            <a:endParaRPr lang="zh-CN" altLang="en-US"/>
          </a:p>
          <a:p>
            <a:pPr algn="l"/>
            <a:r>
              <a:rPr lang="zh-CN" altLang="en-US"/>
              <a:t>        int n = 1;</a:t>
            </a:r>
            <a:endParaRPr lang="zh-CN" altLang="en-US"/>
          </a:p>
          <a:p>
            <a:pPr algn="l"/>
            <a:r>
              <a:rPr lang="zh-CN" altLang="en-US"/>
              <a:t>        switch (n) {</a:t>
            </a:r>
            <a:endParaRPr lang="zh-CN" altLang="en-US"/>
          </a:p>
          <a:p>
            <a:pPr algn="l"/>
            <a:r>
              <a:rPr lang="zh-CN" altLang="en-US"/>
              <a:t>            case 0:System.out.println("取了100元");</a:t>
            </a:r>
            <a:endParaRPr lang="zh-CN" altLang="en-US"/>
          </a:p>
          <a:p>
            <a:pPr algn="l"/>
            <a:r>
              <a:rPr lang="zh-CN" altLang="en-US"/>
              <a:t>                break;</a:t>
            </a:r>
            <a:endParaRPr lang="zh-CN" altLang="en-US"/>
          </a:p>
          <a:p>
            <a:pPr algn="l"/>
            <a:r>
              <a:rPr lang="zh-CN" altLang="en-US"/>
              <a:t>            case 1:System.out.println("取了200元");</a:t>
            </a:r>
            <a:endParaRPr lang="zh-CN" altLang="en-US"/>
          </a:p>
          <a:p>
            <a:pPr algn="l"/>
            <a:r>
              <a:rPr lang="zh-CN" altLang="en-US"/>
              <a:t>                break;</a:t>
            </a:r>
            <a:endParaRPr lang="zh-CN" altLang="en-US"/>
          </a:p>
          <a:p>
            <a:pPr algn="l"/>
            <a:r>
              <a:rPr lang="zh-CN" altLang="en-US"/>
              <a:t>            case 2:System.out.println("取了500元");</a:t>
            </a:r>
            <a:endParaRPr lang="zh-CN" altLang="en-US"/>
          </a:p>
          <a:p>
            <a:pPr algn="l"/>
            <a:r>
              <a:rPr lang="zh-CN" altLang="en-US"/>
              <a:t>                break;</a:t>
            </a:r>
            <a:endParaRPr lang="zh-CN" altLang="en-US"/>
          </a:p>
          <a:p>
            <a:pPr algn="l"/>
            <a:r>
              <a:rPr lang="zh-CN" altLang="en-US"/>
              <a:t>            case 3:System.out.println("取了1000元");</a:t>
            </a:r>
            <a:endParaRPr lang="zh-CN" altLang="en-US"/>
          </a:p>
          <a:p>
            <a:pPr algn="l"/>
            <a:r>
              <a:rPr lang="zh-CN" altLang="en-US"/>
              <a:t>                break;</a:t>
            </a:r>
            <a:endParaRPr lang="zh-CN" altLang="en-US"/>
          </a:p>
          <a:p>
            <a:pPr algn="l"/>
            <a:r>
              <a:rPr lang="zh-CN" altLang="en-US"/>
              <a:t>            case 4:System.out.println("取了2000元");</a:t>
            </a:r>
            <a:endParaRPr lang="zh-CN" altLang="en-US"/>
          </a:p>
          <a:p>
            <a:pPr algn="l"/>
            <a:r>
              <a:rPr lang="zh-CN" altLang="en-US"/>
              <a:t>                break;</a:t>
            </a:r>
            <a:endParaRPr lang="zh-CN" altLang="en-US"/>
          </a:p>
          <a:p>
            <a:pPr algn="l"/>
            <a:r>
              <a:rPr lang="zh-CN" altLang="en-US"/>
              <a:t>            case 5:System.out.println("取了5000元");</a:t>
            </a:r>
            <a:endParaRPr lang="zh-CN" altLang="en-US"/>
          </a:p>
          <a:p>
            <a:pPr algn="l"/>
            <a:r>
              <a:rPr lang="zh-CN" altLang="en-US"/>
              <a:t>                break;</a:t>
            </a:r>
            <a:endParaRPr lang="zh-CN" altLang="en-US"/>
          </a:p>
          <a:p>
            <a:pPr algn="l"/>
            <a:r>
              <a:rPr lang="zh-CN" altLang="en-US"/>
              <a:t>            case 6:System.out.println("取了20000元");</a:t>
            </a:r>
            <a:endParaRPr lang="zh-CN" altLang="en-US"/>
          </a:p>
          <a:p>
            <a:pPr algn="l"/>
            <a:r>
              <a:rPr lang="zh-CN" altLang="en-US"/>
              <a:t>                break;</a:t>
            </a:r>
            <a:endParaRPr lang="zh-CN" altLang="en-US"/>
          </a:p>
          <a:p>
            <a:pPr algn="l"/>
            <a:r>
              <a:rPr lang="zh-CN" altLang="en-US"/>
              <a:t>            default:</a:t>
            </a:r>
            <a:endParaRPr lang="zh-CN" altLang="en-US"/>
          </a:p>
          <a:p>
            <a:pPr algn="l"/>
            <a:r>
              <a:rPr lang="zh-CN" altLang="en-US"/>
              <a:t>                System.out.println("输入有误！");</a:t>
            </a:r>
            <a:endParaRPr lang="zh-CN" altLang="en-US"/>
          </a:p>
          <a:p>
            <a:pPr algn="l"/>
            <a:r>
              <a:rPr lang="zh-CN" altLang="en-US"/>
              <a:t>                break;</a:t>
            </a:r>
            <a:endParaRPr lang="zh-CN" altLang="en-US"/>
          </a:p>
          <a:p>
            <a:pPr algn="l"/>
            <a:r>
              <a:rPr lang="zh-CN" altLang="en-US"/>
              <a:t>        }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83705" y="1577975"/>
            <a:ext cx="469392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/>
              <a:t>1.</a:t>
            </a: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switch: 是一个</a:t>
            </a:r>
            <a:r>
              <a:rPr lang="zh-CN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判断语句的</a:t>
            </a: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关键字 </a:t>
            </a:r>
            <a:r>
              <a:rPr lang="zh-CN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格式</a:t>
            </a:r>
            <a:r>
              <a:rPr lang="en-US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:</a:t>
            </a:r>
            <a:endParaRPr lang="ko-KR" altLang="en-US"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switch(值)</a:t>
            </a:r>
            <a:endParaRPr lang="ko-KR" altLang="en-US"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{</a:t>
            </a:r>
            <a:endParaRPr lang="ko-KR" altLang="en-US"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case 取值 1: </a:t>
            </a:r>
            <a:endParaRPr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</a:t>
            </a: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表达式 1; </a:t>
            </a:r>
            <a:endParaRPr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</a:t>
            </a: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break；</a:t>
            </a:r>
            <a:endParaRPr lang="ko-KR" altLang="en-US"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case 取值 2: </a:t>
            </a:r>
            <a:endParaRPr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</a:t>
            </a: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表达式 2;</a:t>
            </a:r>
            <a:endParaRPr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</a:t>
            </a: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break;</a:t>
            </a:r>
            <a:endParaRPr lang="ko-KR" altLang="en-US"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....</a:t>
            </a:r>
            <a:endParaRPr lang="ko-KR" altLang="en-US"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default: </a:t>
            </a:r>
            <a:endParaRPr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</a:t>
            </a: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表达式 n；</a:t>
            </a:r>
            <a:endParaRPr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</a:t>
            </a: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break；</a:t>
            </a:r>
            <a:endParaRPr lang="ko-KR" altLang="en-US"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}</a:t>
            </a:r>
            <a:endParaRPr lang="ko-KR" altLang="en-US" sz="36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任意多边形: 形状 23"/>
          <p:cNvSpPr/>
          <p:nvPr>
            <p:custDataLst>
              <p:tags r:id="rId1"/>
            </p:custDataLst>
          </p:nvPr>
        </p:nvSpPr>
        <p:spPr>
          <a:xfrm>
            <a:off x="22861" y="545649"/>
            <a:ext cx="7833419" cy="941965"/>
          </a:xfrm>
          <a:custGeom>
            <a:avLst/>
            <a:gdLst>
              <a:gd name="connsiteX0" fmla="*/ 0 w 7833419"/>
              <a:gd name="connsiteY0" fmla="*/ 0 h 855267"/>
              <a:gd name="connsiteX1" fmla="*/ 7833419 w 7833419"/>
              <a:gd name="connsiteY1" fmla="*/ 0 h 855267"/>
              <a:gd name="connsiteX2" fmla="*/ 7321805 w 7833419"/>
              <a:gd name="connsiteY2" fmla="*/ 855267 h 855267"/>
              <a:gd name="connsiteX3" fmla="*/ 0 w 7833419"/>
              <a:gd name="connsiteY3" fmla="*/ 855267 h 85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3419" h="855267">
                <a:moveTo>
                  <a:pt x="0" y="0"/>
                </a:moveTo>
                <a:lnTo>
                  <a:pt x="7833419" y="0"/>
                </a:lnTo>
                <a:lnTo>
                  <a:pt x="7321805" y="855267"/>
                </a:lnTo>
                <a:lnTo>
                  <a:pt x="0" y="855267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50800">
            <a:solidFill>
              <a:srgbClr val="1E6BC5">
                <a:lumMod val="20000"/>
                <a:lumOff val="80000"/>
              </a:srgbClr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rot="10800000">
            <a:off x="10710003" y="704212"/>
            <a:ext cx="655965" cy="572396"/>
            <a:chOff x="1168400" y="1347856"/>
            <a:chExt cx="723913" cy="631688"/>
          </a:xfrm>
          <a:solidFill>
            <a:srgbClr val="1E6BC5">
              <a:lumMod val="20000"/>
              <a:lumOff val="80000"/>
            </a:srgbClr>
          </a:solidFill>
        </p:grpSpPr>
        <p:sp>
          <p:nvSpPr>
            <p:cNvPr id="13" name="任意多边形: 形状 12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1E6BC5">
                <a:lumMod val="20000"/>
                <a:lumOff val="80000"/>
              </a:srgbClr>
            </a:solidFill>
            <a:ln w="31750" cap="rnd">
              <a:noFill/>
              <a:round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1E6BC5">
                <a:lumMod val="20000"/>
                <a:lumOff val="80000"/>
              </a:srgbClr>
            </a:solidFill>
            <a:ln w="31750" cap="rnd">
              <a:noFill/>
              <a:round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55368" y="704212"/>
            <a:ext cx="6648402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 fontScale="90000"/>
          </a:bodyPr>
          <a:lstStyle/>
          <a:p>
            <a:pPr fontAlgn="auto"/>
            <a:r>
              <a:rPr lang="zh-CN" altLang="en-US" sz="3600" b="1" spc="300">
                <a:solidFill>
                  <a:srgbClr val="000000">
                    <a:lumMod val="85000"/>
                    <a:lumOff val="1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案例流程图</a:t>
            </a:r>
            <a:endParaRPr lang="en-US" altLang="zh-CN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655320" y="1699895"/>
            <a:ext cx="5128260" cy="4582160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10000"/>
              </a:lnSpc>
            </a:pPr>
            <a:r>
              <a:rPr lang="en-US" sz="28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sz="28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首先计算出表达式的值</a:t>
            </a:r>
            <a:r>
              <a:rPr lang="zh-CN" sz="28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sz="28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sz="28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其次，和case依次比较，一旦有对应的值，就会执行相应的语句，在执行的过程中，遇到break就会结束。</a:t>
            </a:r>
            <a:endParaRPr sz="28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sz="28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最后，如果所有的case都和表达式的值不匹配，就会执行default语句体部分，然后程序结束掉。</a:t>
            </a:r>
            <a:endParaRPr sz="28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625" y="2058035"/>
            <a:ext cx="6048375" cy="33718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365400" y="-228"/>
            <a:ext cx="4533601" cy="17543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r"/>
            <a:r>
              <a:rPr lang="zh-CN" altLang="en-US" sz="54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案例</a:t>
            </a:r>
            <a:endParaRPr lang="zh-CN" altLang="en-US" sz="54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85000"/>
                  <a:lumOff val="1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85000"/>
                  <a:lumOff val="1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153150" y="633730"/>
            <a:ext cx="5953125" cy="5951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/>
          </a:p>
          <a:p>
            <a:pPr algn="l"/>
            <a:r>
              <a:rPr lang="zh-CN" altLang="en-US" sz="2000"/>
              <a:t>public class HelloWord {</a:t>
            </a:r>
            <a:endParaRPr lang="zh-CN" altLang="en-US" sz="2000"/>
          </a:p>
          <a:p>
            <a:pPr algn="l"/>
            <a:r>
              <a:rPr lang="zh-CN" altLang="en-US" sz="2000"/>
              <a:t>    public static void main(String[] args) {</a:t>
            </a:r>
            <a:endParaRPr lang="zh-CN" altLang="en-US" sz="2000"/>
          </a:p>
          <a:p>
            <a:pPr algn="l"/>
            <a:r>
              <a:rPr lang="zh-CN" altLang="en-US" sz="2000"/>
              <a:t>        int i = 5;</a:t>
            </a:r>
            <a:endParaRPr lang="zh-CN" altLang="en-US" sz="2000"/>
          </a:p>
          <a:p>
            <a:pPr algn="l"/>
            <a:r>
              <a:rPr lang="zh-CN" altLang="en-US" sz="2000"/>
              <a:t>        switch (i){</a:t>
            </a:r>
            <a:endParaRPr lang="zh-CN" altLang="en-US" sz="2000"/>
          </a:p>
          <a:p>
            <a:pPr algn="l"/>
            <a:r>
              <a:rPr lang="zh-CN" altLang="en-US" sz="2000"/>
              <a:t>            case 0:</a:t>
            </a:r>
            <a:endParaRPr lang="zh-CN" altLang="en-US" sz="2000"/>
          </a:p>
          <a:p>
            <a:pPr algn="l"/>
            <a:r>
              <a:rPr lang="zh-CN" altLang="en-US" sz="2000"/>
              <a:t>                System.out.println("执行case0");</a:t>
            </a:r>
            <a:endParaRPr lang="zh-CN" altLang="en-US" sz="2000"/>
          </a:p>
          <a:p>
            <a:pPr algn="l"/>
            <a:r>
              <a:rPr lang="zh-CN" altLang="en-US" sz="2000"/>
              <a:t>                break;</a:t>
            </a:r>
            <a:endParaRPr lang="zh-CN" altLang="en-US" sz="2000"/>
          </a:p>
          <a:p>
            <a:pPr algn="l"/>
            <a:r>
              <a:rPr lang="zh-CN" altLang="en-US" sz="2000"/>
              <a:t>            case 5:</a:t>
            </a:r>
            <a:endParaRPr lang="zh-CN" altLang="en-US" sz="2000"/>
          </a:p>
          <a:p>
            <a:pPr algn="l"/>
            <a:r>
              <a:rPr lang="zh-CN" altLang="en-US" sz="2000"/>
              <a:t>                System.out.println("执行case5");</a:t>
            </a:r>
            <a:endParaRPr lang="zh-CN" altLang="en-US" sz="2000"/>
          </a:p>
          <a:p>
            <a:pPr algn="l"/>
            <a:r>
              <a:rPr lang="zh-CN" altLang="en-US" sz="2000"/>
              <a:t>            case 10:</a:t>
            </a:r>
            <a:endParaRPr lang="zh-CN" altLang="en-US" sz="2000"/>
          </a:p>
          <a:p>
            <a:pPr algn="l"/>
            <a:r>
              <a:rPr lang="zh-CN" altLang="en-US" sz="2000"/>
              <a:t>                System.out.println("执行case10");</a:t>
            </a:r>
            <a:endParaRPr lang="zh-CN" altLang="en-US" sz="2000"/>
          </a:p>
          <a:p>
            <a:pPr algn="l"/>
            <a:r>
              <a:rPr lang="zh-CN" altLang="en-US" sz="2000"/>
              <a:t>                break;</a:t>
            </a:r>
            <a:endParaRPr lang="zh-CN" altLang="en-US" sz="2000"/>
          </a:p>
          <a:p>
            <a:pPr algn="l"/>
            <a:r>
              <a:rPr lang="zh-CN" altLang="en-US" sz="2000"/>
              <a:t>            default:</a:t>
            </a:r>
            <a:endParaRPr lang="zh-CN" altLang="en-US" sz="2000"/>
          </a:p>
          <a:p>
            <a:pPr algn="l"/>
            <a:r>
              <a:rPr lang="zh-CN" altLang="en-US" sz="2000"/>
              <a:t>                System.out.println("执行default");</a:t>
            </a:r>
            <a:endParaRPr lang="zh-CN" altLang="en-US" sz="2000"/>
          </a:p>
          <a:p>
            <a:pPr algn="l"/>
            <a:r>
              <a:rPr lang="zh-CN" altLang="en-US" sz="2000"/>
              <a:t>        }</a:t>
            </a:r>
            <a:endParaRPr lang="zh-CN" altLang="en-US" sz="2000"/>
          </a:p>
          <a:p>
            <a:pPr algn="l"/>
            <a:r>
              <a:rPr lang="zh-CN" altLang="en-US" sz="2000"/>
              <a:t>    }</a:t>
            </a:r>
            <a:endParaRPr lang="zh-CN" altLang="en-US" sz="2000"/>
          </a:p>
          <a:p>
            <a:pPr algn="l"/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040765" y="1434465"/>
            <a:ext cx="464883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在switch语句中，如果case的后面不写break，将出现穿透现象，也就是不会在判断下一个case的值，直接向后运行，直到遇到break，或者整体switch结束。</a:t>
            </a:r>
            <a:endParaRPr lang="en-US" sz="2800"/>
          </a:p>
          <a:p>
            <a:endParaRPr lang="en-US" altLang="zh-CN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课堂练习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494155" y="965835"/>
            <a:ext cx="9805035" cy="506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1.</a:t>
            </a:r>
            <a:r>
              <a:rPr lang="zh-CN" altLang="en-US"/>
              <a:t>跟据考试成绩，规则如下：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90-100 优秀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80-89 好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70-79 良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60-69 及格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60以下 不及格</a:t>
            </a:r>
            <a:endParaRPr lang="zh-CN" altLang="en-US"/>
          </a:p>
          <a:p>
            <a:pPr algn="l"/>
            <a:r>
              <a:rPr lang="zh-CN" altLang="en-US"/>
              <a:t>写出对应的程序。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规则如下：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当 </a:t>
            </a:r>
            <a:r>
              <a:rPr lang="en-US" altLang="zh-CN"/>
              <a:t>int i</a:t>
            </a:r>
            <a:r>
              <a:rPr lang="zh-CN" altLang="en-US"/>
              <a:t>的值为</a:t>
            </a:r>
            <a:r>
              <a:rPr lang="en-US" altLang="zh-CN"/>
              <a:t>1</a:t>
            </a:r>
            <a:r>
              <a:rPr lang="zh-CN" altLang="en-US"/>
              <a:t>时，打印输出了星期一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 </a:t>
            </a:r>
            <a:r>
              <a:rPr lang="zh-CN" altLang="en-US">
                <a:sym typeface="+mn-ea"/>
              </a:rPr>
              <a:t>当 </a:t>
            </a:r>
            <a:r>
              <a:rPr lang="en-US" altLang="zh-CN">
                <a:sym typeface="+mn-ea"/>
              </a:rPr>
              <a:t>int i</a:t>
            </a:r>
            <a:r>
              <a:rPr lang="zh-CN" altLang="en-US">
                <a:sym typeface="+mn-ea"/>
              </a:rPr>
              <a:t>的值为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时，打印输出了星期二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 </a:t>
            </a:r>
            <a:r>
              <a:rPr lang="zh-CN" altLang="en-US">
                <a:sym typeface="+mn-ea"/>
              </a:rPr>
              <a:t>当 </a:t>
            </a:r>
            <a:r>
              <a:rPr lang="en-US" altLang="zh-CN">
                <a:sym typeface="+mn-ea"/>
              </a:rPr>
              <a:t>int i</a:t>
            </a:r>
            <a:r>
              <a:rPr lang="zh-CN" altLang="en-US">
                <a:sym typeface="+mn-ea"/>
              </a:rPr>
              <a:t>的值为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时，打印输出了星期三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* </a:t>
            </a:r>
            <a:r>
              <a:rPr lang="zh-CN" altLang="en-US">
                <a:sym typeface="+mn-ea"/>
              </a:rPr>
              <a:t>当 </a:t>
            </a:r>
            <a:r>
              <a:rPr lang="en-US" altLang="zh-CN">
                <a:sym typeface="+mn-ea"/>
              </a:rPr>
              <a:t>int i</a:t>
            </a:r>
            <a:r>
              <a:rPr lang="zh-CN" altLang="en-US">
                <a:sym typeface="+mn-ea"/>
              </a:rPr>
              <a:t>的值为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时，打印输出了星期四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 </a:t>
            </a:r>
            <a:r>
              <a:rPr lang="zh-CN" altLang="en-US">
                <a:sym typeface="+mn-ea"/>
              </a:rPr>
              <a:t>当 </a:t>
            </a:r>
            <a:r>
              <a:rPr lang="en-US" altLang="zh-CN">
                <a:sym typeface="+mn-ea"/>
              </a:rPr>
              <a:t>int i</a:t>
            </a:r>
            <a:r>
              <a:rPr lang="zh-CN" altLang="en-US">
                <a:sym typeface="+mn-ea"/>
              </a:rPr>
              <a:t>的值为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时，打印输出了星期五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 </a:t>
            </a:r>
            <a:r>
              <a:rPr lang="zh-CN" altLang="en-US">
                <a:sym typeface="+mn-ea"/>
              </a:rPr>
              <a:t>当 </a:t>
            </a:r>
            <a:r>
              <a:rPr lang="en-US" altLang="zh-CN">
                <a:sym typeface="+mn-ea"/>
              </a:rPr>
              <a:t>int i</a:t>
            </a:r>
            <a:r>
              <a:rPr lang="zh-CN" altLang="en-US">
                <a:sym typeface="+mn-ea"/>
              </a:rPr>
              <a:t>的值为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时，打印输出了星期六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* </a:t>
            </a:r>
            <a:r>
              <a:rPr lang="zh-CN" altLang="en-US">
                <a:sym typeface="+mn-ea"/>
              </a:rPr>
              <a:t>当 </a:t>
            </a:r>
            <a:r>
              <a:rPr lang="en-US" altLang="zh-CN">
                <a:sym typeface="+mn-ea"/>
              </a:rPr>
              <a:t>int i</a:t>
            </a:r>
            <a:r>
              <a:rPr lang="zh-CN" altLang="en-US">
                <a:sym typeface="+mn-ea"/>
              </a:rPr>
              <a:t>的值为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时，打印输出了星期日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* </a:t>
            </a:r>
            <a:r>
              <a:rPr lang="zh-CN" altLang="en-US">
                <a:sym typeface="+mn-ea"/>
              </a:rPr>
              <a:t>当 </a:t>
            </a:r>
            <a:r>
              <a:rPr lang="en-US" altLang="zh-CN">
                <a:sym typeface="+mn-ea"/>
              </a:rPr>
              <a:t>int i</a:t>
            </a:r>
            <a:r>
              <a:rPr lang="zh-CN" altLang="en-US">
                <a:sym typeface="+mn-ea"/>
              </a:rPr>
              <a:t>的值不是以上数据时，打印输出数格式错误。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06922" y="414131"/>
            <a:ext cx="9585324" cy="74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知识扩展</a:t>
            </a:r>
            <a:endParaRPr lang="zh-CN" altLang="en-US" sz="3600" b="1" spc="30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0" y="661012"/>
            <a:ext cx="88135" cy="96948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Line 1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1164900" y="753710"/>
            <a:ext cx="420495" cy="0"/>
          </a:xfrm>
          <a:prstGeom prst="line">
            <a:avLst/>
          </a:prstGeom>
          <a:noFill/>
          <a:ln w="38100" cap="flat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" name="Line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1391323" y="888351"/>
            <a:ext cx="194072" cy="0"/>
          </a:xfrm>
          <a:prstGeom prst="line">
            <a:avLst/>
          </a:prstGeom>
          <a:noFill/>
          <a:ln w="38100" cap="flat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3" name="Line 1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283770" y="1022992"/>
            <a:ext cx="301625" cy="0"/>
          </a:xfrm>
          <a:prstGeom prst="line">
            <a:avLst/>
          </a:prstGeom>
          <a:noFill/>
          <a:ln w="38100" cap="flat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816100" y="1994535"/>
            <a:ext cx="9770110" cy="26390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 if else if语句的用法</a:t>
            </a:r>
            <a:r>
              <a:rPr lang="zh-CN" altLang="en-US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（引用类型比较）</a:t>
            </a:r>
            <a:endParaRPr lang="en-US" altLang="zh-CN" sz="4000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2.</a:t>
            </a:r>
            <a:r>
              <a:rPr lang="zh-CN" altLang="en-US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4000">
                <a:sym typeface="+mn-ea"/>
              </a:rPr>
              <a:t>switch </a:t>
            </a:r>
            <a:r>
              <a:rPr lang="en-US" altLang="zh-CN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语句的用法</a:t>
            </a:r>
            <a:r>
              <a:rPr lang="zh-CN" altLang="en-US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（除上课讲的，其他类型的用法）</a:t>
            </a:r>
            <a:endParaRPr lang="zh-CN" altLang="en-US" sz="4000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4000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506922" y="1240971"/>
            <a:ext cx="9585324" cy="369332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sym typeface="+mn-ea"/>
              </a:rPr>
              <a:t>查询方式 ：百度</a:t>
            </a:r>
            <a:r>
              <a:rPr altLang="zh-CN" sz="2400">
                <a:sym typeface="+mn-ea"/>
              </a:rPr>
              <a:t>(https://www.baidu.com/)</a:t>
            </a:r>
            <a:endParaRPr lang="en-US" altLang="zh-CN" sz="2400"/>
          </a:p>
          <a:p>
            <a:pPr>
              <a:lnSpc>
                <a:spcPct val="120000"/>
              </a:lnSpc>
            </a:pPr>
            <a:endParaRPr lang="en-US" altLang="zh-CN" sz="2400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2008909" y="618836"/>
            <a:ext cx="8174182" cy="63359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30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课后作业</a:t>
            </a:r>
            <a:endParaRPr lang="zh-CN" altLang="en-US" sz="2400" b="1" spc="300">
              <a:solidFill>
                <a:srgbClr val="1F74AD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1290" y="1402080"/>
            <a:ext cx="67894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一年有四个季节分别是：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</a:t>
            </a:r>
            <a:r>
              <a:rPr lang="zh-CN" altLang="en-US"/>
              <a:t> 3,4,5 春季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* </a:t>
            </a:r>
            <a:r>
              <a:rPr lang="zh-CN" altLang="en-US"/>
              <a:t>6,7,8 夏季 </a:t>
            </a:r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zh-CN" altLang="en-US">
                <a:sym typeface="+mn-ea"/>
              </a:rPr>
              <a:t>* </a:t>
            </a:r>
            <a:r>
              <a:rPr lang="zh-CN" altLang="en-US"/>
              <a:t>9,10,11 秋季</a:t>
            </a:r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zh-CN" altLang="en-US">
                <a:sym typeface="+mn-ea"/>
              </a:rPr>
              <a:t>* </a:t>
            </a:r>
            <a:r>
              <a:rPr lang="zh-CN" altLang="en-US"/>
              <a:t>12,1,2 冬季</a:t>
            </a:r>
            <a:endParaRPr lang="zh-CN" altLang="en-US"/>
          </a:p>
          <a:p>
            <a:pPr algn="l"/>
            <a:r>
              <a:rPr lang="zh-CN" altLang="en-US"/>
              <a:t>跟据以上规则写出对应的程序。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商场规则如下：</a:t>
            </a:r>
            <a:endParaRPr lang="zh-CN" altLang="en-US"/>
          </a:p>
          <a:p>
            <a:pPr algn="l"/>
            <a:r>
              <a:rPr lang="zh-CN" altLang="en-US"/>
              <a:t> *总价格小于100元就不打折，</a:t>
            </a:r>
            <a:endParaRPr lang="zh-CN" altLang="en-US"/>
          </a:p>
          <a:p>
            <a:pPr algn="l"/>
            <a:r>
              <a:rPr lang="en-US" altLang="zh-CN"/>
              <a:t> *</a:t>
            </a:r>
            <a:r>
              <a:rPr lang="zh-CN" altLang="en-US"/>
              <a:t>总价格</a:t>
            </a:r>
            <a:r>
              <a:rPr lang="zh-CN" altLang="en-US">
                <a:sym typeface="+mn-ea"/>
              </a:rPr>
              <a:t>大于</a:t>
            </a:r>
            <a:r>
              <a:rPr lang="zh-CN" altLang="en-US"/>
              <a:t>等于100元小于1000元就打9折，</a:t>
            </a:r>
            <a:endParaRPr lang="zh-CN" altLang="en-US"/>
          </a:p>
          <a:p>
            <a:pPr algn="l"/>
            <a:r>
              <a:rPr lang="zh-CN" altLang="en-US"/>
              <a:t> *总价格大于等于</a:t>
            </a:r>
            <a:r>
              <a:rPr lang="zh-CN" altLang="en-US"/>
              <a:t>1000元小于</a:t>
            </a:r>
            <a:r>
              <a:rPr lang="en-US" altLang="zh-CN"/>
              <a:t>5000</a:t>
            </a:r>
            <a:r>
              <a:rPr lang="zh-CN" altLang="en-US"/>
              <a:t>元</a:t>
            </a:r>
            <a:r>
              <a:rPr lang="zh-CN" altLang="en-US"/>
              <a:t>就打8折,</a:t>
            </a:r>
            <a:endParaRPr lang="zh-CN" altLang="en-US"/>
          </a:p>
          <a:p>
            <a:pPr algn="l"/>
            <a:r>
              <a:rPr lang="en-US" altLang="zh-CN"/>
              <a:t> *</a:t>
            </a:r>
            <a:r>
              <a:rPr lang="zh-CN" altLang="en-US"/>
              <a:t>总价格大于5000元就打7折。</a:t>
            </a:r>
            <a:endParaRPr lang="zh-CN" altLang="en-US"/>
          </a:p>
          <a:p>
            <a:pPr algn="l"/>
            <a:r>
              <a:rPr lang="zh-CN" altLang="en-US"/>
              <a:t>跟据以上规则写出对应的程序。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流程概述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365400" y="-228"/>
            <a:ext cx="4533601" cy="17543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r"/>
            <a:r>
              <a:rPr lang="zh-CN" altLang="en-US" sz="54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案例</a:t>
            </a:r>
            <a:endParaRPr lang="zh-CN" altLang="en-US" sz="54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85000"/>
                  <a:lumOff val="1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85000"/>
                  <a:lumOff val="1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153150" y="633730"/>
            <a:ext cx="5953125" cy="5951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400"/>
          </a:p>
          <a:p>
            <a:pPr algn="l"/>
            <a:r>
              <a:rPr lang="zh-CN" altLang="en-US" sz="2400"/>
              <a:t>public class HelloWord {</a:t>
            </a:r>
            <a:endParaRPr lang="zh-CN" altLang="en-US" sz="2400"/>
          </a:p>
          <a:p>
            <a:pPr algn="l"/>
            <a:r>
              <a:rPr lang="zh-CN" altLang="en-US" sz="2400"/>
              <a:t>   public static void main(String[] args) {</a:t>
            </a:r>
            <a:endParaRPr lang="zh-CN" altLang="en-US" sz="2400"/>
          </a:p>
          <a:p>
            <a:pPr algn="l"/>
            <a:r>
              <a:rPr lang="zh-CN" altLang="en-US" sz="2400"/>
              <a:t>        //调用定义的方法method</a:t>
            </a:r>
            <a:endParaRPr lang="zh-CN" altLang="en-US" sz="2400"/>
          </a:p>
          <a:p>
            <a:pPr algn="l"/>
            <a:r>
              <a:rPr lang="zh-CN" altLang="en-US" sz="2400"/>
              <a:t>        System.out.println("做第一件事");</a:t>
            </a:r>
            <a:endParaRPr lang="zh-CN" altLang="en-US" sz="2400"/>
          </a:p>
          <a:p>
            <a:pPr algn="l"/>
            <a:r>
              <a:rPr lang="zh-CN" altLang="en-US" sz="2400"/>
              <a:t>        System.out.println("做第二件事");</a:t>
            </a:r>
            <a:endParaRPr lang="zh-CN" altLang="en-US" sz="2400"/>
          </a:p>
          <a:p>
            <a:pPr algn="l"/>
            <a:r>
              <a:rPr lang="zh-CN" altLang="en-US" sz="2400"/>
              <a:t>        System.out.println("做第三件事");</a:t>
            </a:r>
            <a:endParaRPr lang="zh-CN" altLang="en-US" sz="2400"/>
          </a:p>
          <a:p>
            <a:pPr algn="l"/>
            <a:r>
              <a:rPr lang="zh-CN" altLang="en-US" sz="2400"/>
              <a:t>        System.out.println("做第四件事");</a:t>
            </a:r>
            <a:endParaRPr lang="zh-CN" altLang="en-US" sz="2400"/>
          </a:p>
          <a:p>
            <a:pPr algn="l"/>
            <a:r>
              <a:rPr lang="zh-CN" altLang="en-US" sz="2400"/>
              <a:t>    }</a:t>
            </a:r>
            <a:endParaRPr lang="zh-CN" altLang="en-US" sz="2400"/>
          </a:p>
          <a:p>
            <a:pPr algn="l"/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40765" y="1434465"/>
            <a:ext cx="464883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1.在一个程序执行的过程中，各条语句的执行顺序</a:t>
            </a:r>
            <a:r>
              <a:rPr lang="zh-CN" altLang="en-US" sz="2800"/>
              <a:t>，</a:t>
            </a:r>
            <a:r>
              <a:rPr lang="en-US" sz="2800"/>
              <a:t>对程序的结果是有直接影响的</a:t>
            </a:r>
            <a:r>
              <a:rPr lang="zh-CN" altLang="en-US" sz="2800"/>
              <a:t>。</a:t>
            </a:r>
            <a:endParaRPr lang="en-US" sz="2800"/>
          </a:p>
          <a:p>
            <a:r>
              <a:rPr lang="en-US" sz="2800"/>
              <a:t>所以，我们必须清楚每条语句的执行流程。而且，很多时候我们要通过控制语句的执行顺序来实现我们要完成的功能。</a:t>
            </a:r>
            <a:endParaRPr lang="en-US" sz="2800"/>
          </a:p>
          <a:p>
            <a:endParaRPr lang="en-US" altLang="zh-CN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469920" y="246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00A6CC">
              <a:shade val="50000"/>
            </a:srgbClr>
          </a:lnRef>
          <a:fillRef idx="1">
            <a:srgbClr val="00A6CC"/>
          </a:fillRef>
          <a:effectRef idx="0">
            <a:srgbClr val="00A6CC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681674" y="85936"/>
            <a:ext cx="4614225" cy="7556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6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案例流程图</a:t>
            </a:r>
            <a:endParaRPr lang="zh-CN" altLang="en-US" sz="3600" b="1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0795" y="1031240"/>
            <a:ext cx="2923540" cy="58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程序运行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80795" y="2030095"/>
            <a:ext cx="2923540" cy="58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打印换行</a:t>
            </a:r>
            <a:r>
              <a:rPr lang="en-US" altLang="zh-CN"/>
              <a:t>“</a:t>
            </a:r>
            <a:r>
              <a:rPr lang="zh-CN" altLang="en-US"/>
              <a:t>做第一件事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80795" y="3027045"/>
            <a:ext cx="2923540" cy="58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打印换行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做第二件事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80795" y="4033520"/>
            <a:ext cx="2923540" cy="58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打印换行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做第三件事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80795" y="5030470"/>
            <a:ext cx="2923540" cy="58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打印换行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做第四件事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80795" y="6036945"/>
            <a:ext cx="2923540" cy="58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程序结束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541270" y="1656715"/>
            <a:ext cx="402590" cy="373380"/>
          </a:xfrm>
          <a:prstGeom prst="downArrow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541270" y="2653665"/>
            <a:ext cx="402590" cy="373380"/>
          </a:xfrm>
          <a:prstGeom prst="downArrow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2541270" y="3660140"/>
            <a:ext cx="402590" cy="373380"/>
          </a:xfrm>
          <a:prstGeom prst="downArrow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2541270" y="4657090"/>
            <a:ext cx="402590" cy="373380"/>
          </a:xfrm>
          <a:prstGeom prst="downArrow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541270" y="5663565"/>
            <a:ext cx="402590" cy="373380"/>
          </a:xfrm>
          <a:prstGeom prst="downArrow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290" y="1031240"/>
            <a:ext cx="6457950" cy="2476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06290" y="3945890"/>
            <a:ext cx="69761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Debug </a:t>
            </a:r>
            <a:r>
              <a:rPr lang="zh-CN" altLang="en-US" sz="2400"/>
              <a:t>：调试模式。</a:t>
            </a:r>
            <a:endParaRPr lang="zh-CN" altLang="en-US" sz="2400"/>
          </a:p>
          <a:p>
            <a:r>
              <a:rPr lang="en-US" altLang="zh-CN" sz="2400"/>
              <a:t>     1.</a:t>
            </a:r>
            <a:r>
              <a:rPr lang="zh-CN" altLang="en-US" sz="2400"/>
              <a:t>可以查看程序在运行中所走的步骤。</a:t>
            </a:r>
            <a:endParaRPr lang="zh-CN" altLang="en-US" sz="2400"/>
          </a:p>
          <a:p>
            <a:r>
              <a:rPr lang="en-US" altLang="zh-CN" sz="2400"/>
              <a:t>     2.</a:t>
            </a:r>
            <a:r>
              <a:rPr lang="zh-CN" altLang="en-US" sz="2400"/>
              <a:t>点击代码行号的右侧会出现红点，这个叫断点。进入调试模式的时候，程序会在断点处暂停。</a:t>
            </a:r>
            <a:endParaRPr lang="zh-CN" altLang="en-US" sz="2400"/>
          </a:p>
          <a:p>
            <a:r>
              <a:rPr lang="zh-CN" altLang="en-US" sz="2400"/>
              <a:t>     </a:t>
            </a:r>
            <a:r>
              <a:rPr lang="en-US" altLang="zh-CN" sz="2400"/>
              <a:t>3.</a:t>
            </a:r>
            <a:r>
              <a:rPr lang="zh-CN" altLang="en-US" sz="2400"/>
              <a:t>按</a:t>
            </a:r>
            <a:r>
              <a:rPr lang="en-US" altLang="zh-CN" sz="2400"/>
              <a:t>F8</a:t>
            </a:r>
            <a:r>
              <a:rPr lang="zh-CN" altLang="en-US" sz="2400"/>
              <a:t>键，可以逐行执行调试。</a:t>
            </a:r>
            <a:endParaRPr lang="zh-CN" altLang="en-US" sz="2400"/>
          </a:p>
          <a:p>
            <a:r>
              <a:rPr lang="zh-CN" altLang="en-US" sz="2400"/>
              <a:t>     </a:t>
            </a:r>
            <a:r>
              <a:rPr lang="en-US" altLang="zh-CN" sz="2400"/>
              <a:t>4.</a:t>
            </a:r>
            <a:r>
              <a:rPr lang="zh-CN" altLang="en-US" sz="2400"/>
              <a:t>按</a:t>
            </a:r>
            <a:r>
              <a:rPr lang="en-US" altLang="zh-CN" sz="2400"/>
              <a:t>F9</a:t>
            </a:r>
            <a:r>
              <a:rPr lang="zh-CN" altLang="en-US" sz="2400"/>
              <a:t>键，程序进入正常运行状态。</a:t>
            </a:r>
            <a:endParaRPr lang="zh-CN" altLang="en-US" sz="2400"/>
          </a:p>
          <a:p>
            <a:endParaRPr lang="en-US" altLang="zh-CN" sz="2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判断语句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052146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57200" y="605482"/>
            <a:ext cx="11277600" cy="56441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7032625" y="605790"/>
            <a:ext cx="4077335" cy="10210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1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kumimoji="0" lang="zh-CN" altLang="en-US" sz="40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0" altLang="zh-CN" sz="40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10087100" y="1253992"/>
            <a:ext cx="869950" cy="7469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635"/>
            <a:ext cx="5934710" cy="685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ym typeface="+mn-ea"/>
              </a:rPr>
              <a:t>public class HelloWord {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public static void main(String[] args) {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int money=400;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System.out.println("我去取钱");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 if</a:t>
            </a:r>
            <a:r>
              <a:rPr lang="zh-CN" altLang="en-US" sz="2400">
                <a:sym typeface="+mn-ea"/>
              </a:rPr>
              <a:t>(money&gt;500) {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    System.out.println("取钱成功！");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}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System.out.println("回家");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}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}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017260" y="1577975"/>
            <a:ext cx="5460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/>
              <a:t>1.</a:t>
            </a:r>
            <a:r>
              <a:rPr lang="en-US"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if</a:t>
            </a:r>
            <a:r>
              <a:rPr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:  </a:t>
            </a:r>
            <a:r>
              <a:rPr sz="3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如果，假如的意思</a:t>
            </a:r>
            <a:endParaRPr sz="36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</a:t>
            </a:r>
            <a:endParaRPr sz="36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格式</a:t>
            </a:r>
            <a:r>
              <a:rPr lang="en-US"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:</a:t>
            </a:r>
            <a:endParaRPr lang="ko-KR" altLang="en-US" sz="36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if</a:t>
            </a:r>
            <a:r>
              <a:rPr lang="en-US"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关系</a:t>
            </a:r>
            <a:r>
              <a:rPr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表达式)</a:t>
            </a:r>
            <a:endParaRPr lang="ko-KR" altLang="en-US" sz="36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{</a:t>
            </a:r>
            <a:endParaRPr lang="ko-KR" altLang="en-US" sz="36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// </a:t>
            </a:r>
            <a:r>
              <a:rPr lang="zh-CN" altLang="en-US"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如果为</a:t>
            </a:r>
            <a:r>
              <a:rPr lang="en-US" altLang="zh-CN"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true</a:t>
            </a:r>
            <a:r>
              <a:rPr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执行表达式；</a:t>
            </a:r>
            <a:endParaRPr lang="ko-KR" altLang="en-US" sz="36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}</a:t>
            </a:r>
            <a:endParaRPr lang="ko-KR" altLang="en-US" sz="36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oundRect">
            <a:avLst>
              <a:gd name="adj" fmla="val 241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62255" y="623697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404600" y="3155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44563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案例分析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675" y="1691005"/>
            <a:ext cx="5114925" cy="4048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6155" y="2066925"/>
            <a:ext cx="5688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/>
              <a:t>执行流程 ：</a:t>
            </a:r>
            <a:endParaRPr lang="zh-CN" altLang="en-US" sz="3600"/>
          </a:p>
          <a:p>
            <a:pPr algn="l"/>
            <a:r>
              <a:rPr lang="en-US" altLang="zh-CN" sz="3600"/>
              <a:t>1.</a:t>
            </a:r>
            <a:r>
              <a:rPr lang="zh-CN" altLang="en-US" sz="3600"/>
              <a:t>首先判断关系表达式看其结果是true还是false</a:t>
            </a:r>
            <a:endParaRPr lang="zh-CN" altLang="en-US" sz="3600"/>
          </a:p>
          <a:p>
            <a:pPr algn="l"/>
            <a:r>
              <a:rPr lang="en-US" altLang="zh-CN" sz="3600"/>
              <a:t>2.</a:t>
            </a:r>
            <a:r>
              <a:rPr lang="zh-CN" altLang="en-US" sz="3600"/>
              <a:t>如果是true就执行语句体</a:t>
            </a:r>
            <a:endParaRPr lang="zh-CN" altLang="en-US" sz="3600"/>
          </a:p>
          <a:p>
            <a:pPr algn="l"/>
            <a:r>
              <a:rPr lang="en-US" altLang="zh-CN" sz="3600"/>
              <a:t>3.</a:t>
            </a:r>
            <a:r>
              <a:rPr lang="zh-CN" altLang="en-US" sz="3600"/>
              <a:t>如果是false就不执行语句体</a:t>
            </a:r>
            <a:endParaRPr lang="zh-CN" altLang="en-US" sz="3600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052146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57200" y="605482"/>
            <a:ext cx="11277600" cy="56441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6918960" y="711200"/>
            <a:ext cx="4077335" cy="10210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1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案例二if...else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10087100" y="1253992"/>
            <a:ext cx="869950" cy="7469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635"/>
            <a:ext cx="6644005" cy="685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public class HelloWord {</a:t>
            </a:r>
            <a:endParaRPr lang="zh-CN" altLang="en-US"/>
          </a:p>
          <a:p>
            <a:pPr algn="l"/>
            <a:r>
              <a:rPr lang="zh-CN" altLang="en-US"/>
              <a:t>    public static void main(String[] args) {</a:t>
            </a:r>
            <a:endParaRPr lang="zh-CN" altLang="en-US"/>
          </a:p>
          <a:p>
            <a:pPr algn="l"/>
            <a:r>
              <a:rPr lang="zh-CN" altLang="en-US"/>
              <a:t>        int money=400;</a:t>
            </a:r>
            <a:endParaRPr lang="zh-CN" altLang="en-US"/>
          </a:p>
          <a:p>
            <a:pPr algn="l"/>
            <a:r>
              <a:rPr lang="zh-CN" altLang="en-US"/>
              <a:t>        System.out.println("我去取钱");</a:t>
            </a:r>
            <a:endParaRPr lang="zh-CN" altLang="en-US"/>
          </a:p>
          <a:p>
            <a:pPr algn="l"/>
            <a:r>
              <a:rPr lang="zh-CN" altLang="en-US"/>
              <a:t>       </a:t>
            </a:r>
            <a:r>
              <a:rPr lang="zh-CN" altLang="en-US">
                <a:solidFill>
                  <a:srgbClr val="FF0000"/>
                </a:solidFill>
              </a:rPr>
              <a:t> if</a:t>
            </a:r>
            <a:r>
              <a:rPr lang="zh-CN" altLang="en-US"/>
              <a:t>(money&gt;500) {</a:t>
            </a:r>
            <a:endParaRPr lang="zh-CN" altLang="en-US"/>
          </a:p>
          <a:p>
            <a:pPr algn="l"/>
            <a:r>
              <a:rPr lang="zh-CN" altLang="en-US"/>
              <a:t>            System.out.println("取钱成功！");</a:t>
            </a:r>
            <a:endParaRPr lang="zh-CN" altLang="en-US"/>
          </a:p>
          <a:p>
            <a:pPr algn="l"/>
            <a:r>
              <a:rPr lang="zh-CN" altLang="en-US"/>
              <a:t>        }</a:t>
            </a:r>
            <a:r>
              <a:rPr lang="zh-CN" altLang="en-US">
                <a:solidFill>
                  <a:srgbClr val="FF0000"/>
                </a:solidFill>
              </a:rPr>
              <a:t>else</a:t>
            </a:r>
            <a:r>
              <a:rPr lang="zh-CN" altLang="en-US"/>
              <a:t> {</a:t>
            </a:r>
            <a:endParaRPr lang="zh-CN" altLang="en-US"/>
          </a:p>
          <a:p>
            <a:pPr algn="l"/>
            <a:r>
              <a:rPr lang="zh-CN" altLang="en-US"/>
              <a:t>            System.out.println("机器显示余额不足，取款失败！");</a:t>
            </a:r>
            <a:endParaRPr lang="zh-CN" altLang="en-US"/>
          </a:p>
          <a:p>
            <a:pPr algn="l"/>
            <a:r>
              <a:rPr lang="zh-CN" altLang="en-US"/>
              <a:t>        }</a:t>
            </a:r>
            <a:endParaRPr lang="zh-CN" altLang="en-US"/>
          </a:p>
          <a:p>
            <a:pPr algn="l"/>
            <a:r>
              <a:rPr lang="zh-CN" altLang="en-US"/>
              <a:t>        System.out.println("回家");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18960" y="1610360"/>
            <a:ext cx="45599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sym typeface="+mn-ea"/>
              </a:rPr>
              <a:t>1.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if</a:t>
            </a:r>
            <a:r>
              <a:rPr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:  如果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....</a:t>
            </a: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否则</a:t>
            </a:r>
            <a:endParaRPr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格式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: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if(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关系</a:t>
            </a:r>
            <a:r>
              <a:rPr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表达式)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{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	//true</a:t>
            </a:r>
            <a:r>
              <a:rPr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执行表达式；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}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else{</a:t>
            </a:r>
            <a:endParaRPr lang="en-US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//false</a:t>
            </a:r>
            <a:r>
              <a:rPr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执行表达式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；</a:t>
            </a:r>
            <a:endParaRPr lang="en-US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l"/>
            <a:endParaRPr lang="en-US" altLang="zh-CN" sz="2400"/>
          </a:p>
        </p:txBody>
      </p:sp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oundRect">
            <a:avLst>
              <a:gd name="adj" fmla="val 241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62255" y="623697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404600" y="3155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44563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案例分析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770" y="1691005"/>
            <a:ext cx="6057900" cy="4086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6155" y="2066925"/>
            <a:ext cx="56889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/>
              <a:t>执行流程 ：</a:t>
            </a:r>
            <a:endParaRPr lang="zh-CN" altLang="en-US" sz="3600"/>
          </a:p>
          <a:p>
            <a:pPr algn="l"/>
            <a:r>
              <a:rPr lang="en-US" sz="3600"/>
              <a:t>1. </a:t>
            </a:r>
            <a:r>
              <a:rPr sz="3600"/>
              <a:t>首先判断关系表达式</a:t>
            </a:r>
            <a:r>
              <a:rPr lang="zh-CN" sz="3600"/>
              <a:t>的</a:t>
            </a:r>
            <a:r>
              <a:rPr sz="3600"/>
              <a:t>结果是true还是false</a:t>
            </a:r>
            <a:endParaRPr sz="3600"/>
          </a:p>
          <a:p>
            <a:pPr algn="l"/>
            <a:r>
              <a:rPr lang="en-US" sz="3600"/>
              <a:t>2. </a:t>
            </a:r>
            <a:r>
              <a:rPr sz="3600"/>
              <a:t>如果是true就执行语句体1</a:t>
            </a:r>
            <a:endParaRPr sz="3600"/>
          </a:p>
          <a:p>
            <a:pPr algn="l"/>
            <a:r>
              <a:rPr lang="en-US" sz="3600"/>
              <a:t>3. </a:t>
            </a:r>
            <a:r>
              <a:rPr sz="3600"/>
              <a:t>如果是false就执行语句体2</a:t>
            </a:r>
            <a:endParaRPr sz="3600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  <p:tag name="KSO_WM_UNIT_SUBTYPE" val="h"/>
  <p:tag name="KSO_WM_UNIT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918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918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TEMPLATE_THUMBS_INDEX" val="1、3、8、9、10、11、12、13、15"/>
  <p:tag name="KSO_WM_TEMPLATE_SUBCATEGORY" val="0"/>
  <p:tag name="KSO_WM_UNIT_SHOW_EDIT_AREA_INDICATION" val="0"/>
  <p:tag name="KSO_WM_TAG_VERSION" val="1.0"/>
  <p:tag name="KSO_WM_BEAUTIFY_FLAG" val="#wm#"/>
  <p:tag name="KSO_WM_TEMPLATE_CATEGORY" val="custom"/>
  <p:tag name="KSO_WM_TEMPLATE_INDEX" val="20199918"/>
  <p:tag name="KSO_WM_TEMPLATE_MASTER_TYPE" val="1"/>
  <p:tag name="KSO_WM_TEMPLATE_COLOR_TYPE" val="1"/>
  <p:tag name="KSO_WM_TEMPLATE_MASTER_THUMB_INDEX" val="18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  <p:tag name="KSO_WM_UNIT_SUBTYPE" val="h"/>
  <p:tag name="KSO_WM_UNIT_BK_DARK_LIGHT" val="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918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918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TEMPLATE_THUMBS_INDEX" val="1、3、8、9、10、11、12、13、15"/>
  <p:tag name="KSO_WM_TEMPLATE_SUBCATEGORY" val="0"/>
  <p:tag name="KSO_WM_UNIT_SHOW_EDIT_AREA_INDICATION" val="0"/>
  <p:tag name="KSO_WM_TAG_VERSION" val="1.0"/>
  <p:tag name="KSO_WM_BEAUTIFY_FLAG" val="#wm#"/>
  <p:tag name="KSO_WM_TEMPLATE_CATEGORY" val="custom"/>
  <p:tag name="KSO_WM_TEMPLATE_INDEX" val="20199918"/>
  <p:tag name="KSO_WM_TEMPLATE_MASTER_TYPE" val="1"/>
  <p:tag name="KSO_WM_TEMPLATE_COLOR_TYPE" val="1"/>
  <p:tag name="KSO_WM_TEMPLATE_MASTER_THUMB_INDEX" val="18"/>
</p:tagLst>
</file>

<file path=ppt/tags/tag42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918_1*b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ISCONTENTSTITLE" val="0"/>
  <p:tag name="KSO_WM_UNIT_PRESET_TEXT" val="商业计划书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918_1*a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ISCONTENTSTITLE" val="0"/>
  <p:tag name="KSO_WM_UNIT_PRESET_TEXT" val="2019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9918_1*b*2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TEMPLATE_THUMBS_INDEX" val="1、3、8、9、10、11、12、13、15"/>
  <p:tag name="KSO_WM_SLIDE_ID" val="custom2019991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9918"/>
  <p:tag name="KSO_WM_SLIDE_LAYOUT" val="a_b_k"/>
  <p:tag name="KSO_WM_SLIDE_LAYOUT_CNT" val="1_2_1"/>
  <p:tag name="KSO_WM_TEMPLATE_MASTER_TYPE" val="1"/>
  <p:tag name="KSO_WM_TEMPLATE_COLOR_TYPE" val="1"/>
  <p:tag name="KSO_WM_TEMPLATE_MASTER_THUMB_INDEX" val="12"/>
</p:tagLst>
</file>

<file path=ppt/tags/tag4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918_7*a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ID" val="custom20199918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9918"/>
  <p:tag name="KSO_WM_SLIDE_LAYOUT" val="a_b_e"/>
  <p:tag name="KSO_WM_SLIDE_LAYOUT_CNT" val="1_1_1"/>
  <p:tag name="KSO_WM_TEMPLATE_MASTER_TYPE" val="1"/>
  <p:tag name="KSO_WM_TEMPLATE_COLOR_TYPE" val="1"/>
</p:tagLst>
</file>

<file path=ppt/tags/tag429.xml><?xml version="1.0" encoding="utf-8"?>
<p:tagLst xmlns:p="http://schemas.openxmlformats.org/presentationml/2006/main">
  <p:tag name="KSO_WM_UNIT_ISCONTENTSTITLE" val="0"/>
  <p:tag name="KSO_WM_UNIT_PRESET_TEXT" val="点击&#13;输入标题"/>
  <p:tag name="KSO_WM_UNIT_NOCLEAR" val="0"/>
  <p:tag name="KSO_WM_UNIT_SHOW_EDIT_AREA_INDICATION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53_1*a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DEFAULT_FONT" val="42;54;6"/>
  <p:tag name="KSO_WM_UNIT_BLOCK" val="0"/>
  <p:tag name="KSO_WM_UNIT_ISNUMDGMTITLE" val="0"/>
  <p:tag name="KSO_WM_UNIT_PLACING_PICTURE_MD4" val="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LOCK" val="0"/>
  <p:tag name="KSO_WM_UNIT_SM_LIMIT_TYPE" val="2"/>
  <p:tag name="KSO_WM_UNIT_PLACING_PICTURE_MD4" val="0"/>
  <p:tag name="KSO_WM_UNIT_BK_DARK_LIGHT" val="2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2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3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4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4"/>
  <p:tag name="KSO_WM_UNIT_SM_LIMIT_TYPE" val="1"/>
  <p:tag name="KSO_WM_UNIT_PLACING_PICTURE_MD4" val="0"/>
</p:tagLst>
</file>

<file path=ppt/tags/tag434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53"/>
  <p:tag name="KSO_WM_SLIDE_ID" val="diagram20201153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99*540"/>
  <p:tag name="KSO_WM_SLIDE_POSITION" val="61*0"/>
  <p:tag name="KSO_WM_TAG_VERSION" val="1.0"/>
  <p:tag name="KSO_WM_SLIDE_LAYOUT" val="a_d_i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49.9},&quot;minSize&quot;:{&quot;size1&quot;:49.9},&quot;maxSize&quot;:{&quot;size1&quot;:49.9},&quot;edge&quot;:{&quot;left&quot;:true,&quot;top&quot;:true,&quot;right&quot;:true,&quot;bottom&quot;:true},&quot;backgroundInfo&quot;:[{&quot;type&quot;:&quot;general&quot;,&quot;left&quot;:&quot;NaN&quot;,&quot;top&quot;:&quot;NaN&quot;,&quot;right&quot;:&quot;NaN&quot;,&quot;bottom&quot;:&quot;NaN&quot;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2.17,&quot;bottom&quot;:1.69},&quot;edge&quot;:{&quot;left&quot;:true,&quot;top&quot;:true,&quot;right&quot;:false,&quot;bottom&quot;:true}},{&quot;direction&quot;:0,&quot;horizontalAlign&quot;:0,&quot;verticalAlign&quot;:1,&quot;type&quot;:1,&quot;diagramDirection&quot;:0,&quot;canSetOverLayout&quot;:1,&quot;isOverLayout&quot;:0,&quot;margin&quot;:{&quot;left&quot;:0.026,&quot;top&quot;:1.69,&quot;right&quot;:1.27,&quot;bottom&quot;:1.69},&quot;marginOverLayout&quot;:{&quot;left&quot;:0.026,&quot;top&quot;:1.69,&quot;right&quot;:0.0,&quot;bottom&quot;:1.69},&quot;edge&quot;:{&quot;left&quot;:false,&quot;top&quot;:true,&quot;right&quot;:true,&quot;bottom&quot;:true},&quot;backgroundInfo&quot;:[{&quot;type&quot;:&quot;leftRight&quot;,&quot;left&quot;:0.0,&quot;top&quot;:0.0,&quot;right&quot;:0.0,&quot;bottom&quot;:0.0}]}]}"/>
  <p:tag name="KSO_WM_SLIDE_CAN_ADD_NAVIGATION" val="1"/>
  <p:tag name="KSO_WM_SLIDE_BACKGROUND" val="[&quot;general&quot;,&quot;frame&quot;,&quot;leftRight&quot;]"/>
  <p:tag name="KSO_WM_SLIDE_RATIO" val="1.777778"/>
  <p:tag name="KSO_WM_TEMPLATE_MASTER_TYPE" val="0"/>
  <p:tag name="KSO_WM_TEMPLATE_COLOR_TYPE" val="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840_3*i*1"/>
  <p:tag name="KSO_WM_TEMPLATE_CATEGORY" val="diagram"/>
  <p:tag name="KSO_WM_TEMPLATE_INDEX" val="20200840"/>
  <p:tag name="KSO_WM_UNIT_LAYERLEVEL" val="1"/>
  <p:tag name="KSO_WM_TAG_VERSION" val="1.0"/>
  <p:tag name="KSO_WM_BEAUTIFY_FLAG" val="#wm#"/>
  <p:tag name="KSO_WM_UNIT_TYPE" val="i"/>
  <p:tag name="KSO_WM_UNIT_INDEX" val="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840_3*a*1"/>
  <p:tag name="KSO_WM_TEMPLATE_CATEGORY" val="diagram"/>
  <p:tag name="KSO_WM_TEMPLATE_INDEX" val="20200840"/>
  <p:tag name="KSO_WM_UNIT_LAYERLEVEL" val="1"/>
  <p:tag name="KSO_WM_TAG_VERSION" val="1.0"/>
  <p:tag name="KSO_WM_BEAUTIFY_FLAG" val="#wm#"/>
  <p:tag name="KSO_WM_UNIT_ISCONTENTSTITLE" val="0"/>
  <p:tag name="KSO_WM_UNIT_PRESET_TEXT" val="不可思议的山脉"/>
  <p:tag name="KSO_WM_UNIT_NOCLEAR" val="0"/>
  <p:tag name="KSO_WM_UNIT_VALUE" val="10"/>
  <p:tag name="KSO_WM_UNIT_TYPE" val="a"/>
  <p:tag name="KSO_WM_UNIT_INDEX" val="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40"/>
  <p:tag name="KSO_WM_SLIDE_ID" val="diagram20200840_3"/>
  <p:tag name="KSO_WM_TEMPLATE_SUBCATEGORY" val="15"/>
  <p:tag name="KSO_WM_SLIDE_ITEM_CNT" val="4"/>
  <p:tag name="KSO_WM_SLIDE_INDEX" val="3"/>
  <p:tag name="KSO_WM_TAG_VERSION" val="1.0"/>
  <p:tag name="KSO_WM_SLIDE_TYPE" val="text"/>
  <p:tag name="KSO_WM_SLIDE_SUBTYPE" val="diag"/>
  <p:tag name="KSO_WM_SLIDE_SIZE" val="887.9*297.4"/>
  <p:tag name="KSO_WM_SLIDE_POSITION" val="36.05*168.2"/>
  <p:tag name="KSO_WM_SLIDE_LAYOUT" val="a_l"/>
  <p:tag name="KSO_WM_SLIDE_LAYOUT_CNT" val="1_1"/>
  <p:tag name="KSO_WM_DIAGRAM_GROUP_CODE" val="l1-1"/>
  <p:tag name="KSO_WM_SLIDE_DIAGTYPE" val="l"/>
</p:tagLst>
</file>

<file path=ppt/tags/tag43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918_7*a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ID" val="custom20199918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9918"/>
  <p:tag name="KSO_WM_SLIDE_LAYOUT" val="a_b_e"/>
  <p:tag name="KSO_WM_SLIDE_LAYOUT_CNT" val="1_1_1"/>
  <p:tag name="KSO_WM_TEMPLATE_MASTER_TYPE" val="1"/>
  <p:tag name="KSO_WM_TEMPLATE_COLOR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8_1*i*3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4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8_1*a*1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6;40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8_1*i*2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</p:tagLst>
</file>

<file path=ppt/tags/tag446.xml><?xml version="1.0" encoding="utf-8"?>
<p:tagLst xmlns:p="http://schemas.openxmlformats.org/presentationml/2006/main">
  <p:tag name="KSO_WM_SLIDE_ID" val="diagram2020032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00328"/>
  <p:tag name="KSO_WM_SLIDE_LAYOUT" val="a_d"/>
  <p:tag name="KSO_WM_SLIDE_LAYOUT_CNT" val="1_1"/>
  <p:tag name="KSO_WM_UNIT_SHOW_EDIT_AREA_INDICATION" val="1"/>
  <p:tag name="KSO_WM_SLIDE_LAYOUT_INFO" val="{&quot;direction&quot;:1,&quot;horizontalAlign&quot;:-1,&quot;verticalAlign&quot;:-1,&quot;type&quot;:0,&quot;diagramDirection&quot;:0,&quot;canSetOverLayout&quot;:0,&quot;isOverLayout&quot;:0,&quot;margin&quot;:{&quot;left&quot;:1.27,&quot;top&quot;:1.69,&quot;right&quot;:1.27,&quot;bottom&quot;:1.69},&quot;normalSize&quot;:{&quot;size1&quot;:50.1},&quot;minSize&quot;:{&quot;size1&quot;:38.4},&quot;maxSize&quot;:{&quot;size1&quot;:64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0.026,&quot;bottom&quot;:1.69},&quot;edge&quot;:{&quot;left&quot;:true,&quot;top&quot;:true,&quot;right&quot;:false,&quot;bottom&quot;:true},&quot;backgroundInfo&quot;:[{&quot;type&quot;:&quot;leftRight&quot;,&quot;left&quot;:0.0,&quot;top&quot;:0.0,&quot;right&quot;:0.336604685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7,&quot;top&quot;:5.28,&quot;right&quot;:3.43,&quot;bottom&quot;:5.28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  <p:tag name="KSO_WM_UNIT_SUBTYPE" val="h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45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8_1*i*3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5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8_1*a*1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6;40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8_1*i*2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</p:tagLst>
</file>

<file path=ppt/tags/tag458.xml><?xml version="1.0" encoding="utf-8"?>
<p:tagLst xmlns:p="http://schemas.openxmlformats.org/presentationml/2006/main">
  <p:tag name="KSO_WM_SLIDE_ID" val="diagram2020032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00328"/>
  <p:tag name="KSO_WM_SLIDE_LAYOUT" val="a_d"/>
  <p:tag name="KSO_WM_SLIDE_LAYOUT_CNT" val="1_1"/>
  <p:tag name="KSO_WM_UNIT_SHOW_EDIT_AREA_INDICATION" val="1"/>
  <p:tag name="KSO_WM_SLIDE_LAYOUT_INFO" val="{&quot;direction&quot;:1,&quot;horizontalAlign&quot;:-1,&quot;verticalAlign&quot;:-1,&quot;type&quot;:0,&quot;diagramDirection&quot;:0,&quot;canSetOverLayout&quot;:0,&quot;isOverLayout&quot;:0,&quot;margin&quot;:{&quot;left&quot;:1.27,&quot;top&quot;:1.69,&quot;right&quot;:1.27,&quot;bottom&quot;:1.69},&quot;normalSize&quot;:{&quot;size1&quot;:50.1},&quot;minSize&quot;:{&quot;size1&quot;:38.4},&quot;maxSize&quot;:{&quot;size1&quot;:64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0.026,&quot;bottom&quot;:1.69},&quot;edge&quot;:{&quot;left&quot;:true,&quot;top&quot;:true,&quot;right&quot;:false,&quot;bottom&quot;:true},&quot;backgroundInfo&quot;:[{&quot;type&quot;:&quot;leftRight&quot;,&quot;left&quot;:0.0,&quot;top&quot;:0.0,&quot;right&quot;:0.336604685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7,&quot;top&quot;:5.28,&quot;right&quot;:3.43,&quot;bottom&quot;:5.28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  <p:tag name="KSO_WM_UNIT_SUBTYPE" val="h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46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8_1*i*3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6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8_1*a*1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6;40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8_1*i*2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ID" val="diagram2020032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00328"/>
  <p:tag name="KSO_WM_SLIDE_LAYOUT" val="a_d"/>
  <p:tag name="KSO_WM_SLIDE_LAYOUT_CNT" val="1_1"/>
  <p:tag name="KSO_WM_UNIT_SHOW_EDIT_AREA_INDICATION" val="1"/>
  <p:tag name="KSO_WM_SLIDE_LAYOUT_INFO" val="{&quot;direction&quot;:1,&quot;horizontalAlign&quot;:-1,&quot;verticalAlign&quot;:-1,&quot;type&quot;:0,&quot;diagramDirection&quot;:0,&quot;canSetOverLayout&quot;:0,&quot;isOverLayout&quot;:0,&quot;margin&quot;:{&quot;left&quot;:1.27,&quot;top&quot;:1.69,&quot;right&quot;:1.27,&quot;bottom&quot;:1.69},&quot;normalSize&quot;:{&quot;size1&quot;:50.1},&quot;minSize&quot;:{&quot;size1&quot;:38.4},&quot;maxSize&quot;:{&quot;size1&quot;:64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0.026,&quot;bottom&quot;:1.69},&quot;edge&quot;:{&quot;left&quot;:true,&quot;top&quot;:true,&quot;right&quot;:false,&quot;bottom&quot;:true},&quot;backgroundInfo&quot;:[{&quot;type&quot;:&quot;leftRight&quot;,&quot;left&quot;:0.0,&quot;top&quot;:0.0,&quot;right&quot;:0.336604685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7,&quot;top&quot;:5.28,&quot;right&quot;:3.43,&quot;bottom&quot;:5.28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8_1*a*1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6;40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474.xml><?xml version="1.0" encoding="utf-8"?>
<p:tagLst xmlns:p="http://schemas.openxmlformats.org/presentationml/2006/main">
  <p:tag name="KSO_WM_SLIDE_ID" val="diagram2020032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00328"/>
  <p:tag name="KSO_WM_SLIDE_LAYOUT" val="a_d"/>
  <p:tag name="KSO_WM_SLIDE_LAYOUT_CNT" val="1_1"/>
  <p:tag name="KSO_WM_UNIT_SHOW_EDIT_AREA_INDICATION" val="1"/>
  <p:tag name="KSO_WM_SLIDE_LAYOUT_INFO" val="{&quot;direction&quot;:1,&quot;horizontalAlign&quot;:-1,&quot;verticalAlign&quot;:-1,&quot;type&quot;:0,&quot;diagramDirection&quot;:0,&quot;canSetOverLayout&quot;:0,&quot;isOverLayout&quot;:0,&quot;margin&quot;:{&quot;left&quot;:1.27,&quot;top&quot;:1.69,&quot;right&quot;:1.27,&quot;bottom&quot;:1.69},&quot;normalSize&quot;:{&quot;size1&quot;:50.1},&quot;minSize&quot;:{&quot;size1&quot;:38.4},&quot;maxSize&quot;:{&quot;size1&quot;:64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0.026,&quot;bottom&quot;:1.69},&quot;edge&quot;:{&quot;left&quot;:true,&quot;top&quot;:true,&quot;right&quot;:false,&quot;bottom&quot;:true},&quot;backgroundInfo&quot;:[{&quot;type&quot;:&quot;leftRight&quot;,&quot;left&quot;:0.0,&quot;top&quot;:0.0,&quot;right&quot;:0.336604685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7,&quot;top&quot;:5.28,&quot;right&quot;:3.43,&quot;bottom&quot;:5.28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4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918_7*a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ID" val="custom20199918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9918"/>
  <p:tag name="KSO_WM_SLIDE_LAYOUT" val="a_b_e"/>
  <p:tag name="KSO_WM_SLIDE_LAYOUT_CNT" val="1_1_1"/>
  <p:tag name="KSO_WM_TEMPLATE_MASTER_TYPE" val="1"/>
  <p:tag name="KSO_WM_TEMPLATE_COLOR_TYPE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8_1*i*3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8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8_1*a*1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6;40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8_1*i*2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</p:tagLst>
</file>

<file path=ppt/tags/tag483.xml><?xml version="1.0" encoding="utf-8"?>
<p:tagLst xmlns:p="http://schemas.openxmlformats.org/presentationml/2006/main">
  <p:tag name="KSO_WM_SLIDE_ID" val="diagram2020032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00328"/>
  <p:tag name="KSO_WM_SLIDE_LAYOUT" val="a_d"/>
  <p:tag name="KSO_WM_SLIDE_LAYOUT_CNT" val="1_1"/>
  <p:tag name="KSO_WM_UNIT_SHOW_EDIT_AREA_INDICATION" val="1"/>
  <p:tag name="KSO_WM_SLIDE_LAYOUT_INFO" val="{&quot;direction&quot;:1,&quot;horizontalAlign&quot;:-1,&quot;verticalAlign&quot;:-1,&quot;type&quot;:0,&quot;diagramDirection&quot;:0,&quot;canSetOverLayout&quot;:0,&quot;isOverLayout&quot;:0,&quot;margin&quot;:{&quot;left&quot;:1.27,&quot;top&quot;:1.69,&quot;right&quot;:1.27,&quot;bottom&quot;:1.69},&quot;normalSize&quot;:{&quot;size1&quot;:50.1},&quot;minSize&quot;:{&quot;size1&quot;:38.4},&quot;maxSize&quot;:{&quot;size1&quot;:64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0.026,&quot;bottom&quot;:1.69},&quot;edge&quot;:{&quot;left&quot;:true,&quot;top&quot;:true,&quot;right&quot;:false,&quot;bottom&quot;:true},&quot;backgroundInfo&quot;:[{&quot;type&quot;:&quot;leftRight&quot;,&quot;left&quot;:0.0,&quot;top&quot;:0.0,&quot;right&quot;:0.336604685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7,&quot;top&quot;:5.28,&quot;right&quot;:3.43,&quot;bottom&quot;:5.28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1_1*i*1"/>
  <p:tag name="KSO_WM_TEMPLATE_CATEGORY" val="diagram"/>
  <p:tag name="KSO_WM_TEMPLATE_INDEX" val="20202561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1_1*i*2"/>
  <p:tag name="KSO_WM_TEMPLATE_CATEGORY" val="diagram"/>
  <p:tag name="KSO_WM_TEMPLATE_INDEX" val="20202561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1_1*i*3"/>
  <p:tag name="KSO_WM_TEMPLATE_CATEGORY" val="diagram"/>
  <p:tag name="KSO_WM_TEMPLATE_INDEX" val="20202561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1_1*i*4"/>
  <p:tag name="KSO_WM_TEMPLATE_CATEGORY" val="diagram"/>
  <p:tag name="KSO_WM_TEMPLATE_INDEX" val="20202561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1_1*a*1"/>
  <p:tag name="KSO_WM_TEMPLATE_CATEGORY" val="diagram"/>
  <p:tag name="KSO_WM_TEMPLATE_INDEX" val="20202561"/>
  <p:tag name="KSO_WM_UNIT_LAYERLEVEL" val="1"/>
  <p:tag name="KSO_WM_TAG_VERSION" val="1.0"/>
  <p:tag name="KSO_WM_BEAUTIFY_FLAG" val="#wm#"/>
  <p:tag name="KSO_WM_UNIT_PRESET_TEXT" val="单击此处可添加大标题内容"/>
</p:tagLst>
</file>

<file path=ppt/tags/tag489.xml><?xml version="1.0" encoding="utf-8"?>
<p:tagLst xmlns:p="http://schemas.openxmlformats.org/presentationml/2006/main">
  <p:tag name="KSO_WM_UNIT_TEXT_PART_ID_V2" val="d-4-2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561_1*f*1"/>
  <p:tag name="KSO_WM_TEMPLATE_CATEGORY" val="diagram"/>
  <p:tag name="KSO_WM_TEMPLATE_INDEX" val="20202561"/>
  <p:tag name="KSO_WM_UNIT_LAYERLEVEL" val="1"/>
  <p:tag name="KSO_WM_TAG_VERSION" val="1.0"/>
  <p:tag name="KSO_WM_BEAUTIFY_FLAG" val="#wm#"/>
  <p:tag name="KSO_WM_UNIT_PRESET_TEXT" val="点击此处添加正文，文字是您思想的提炼，为了最终呈现发布的良好效果，请尽量言简意赅的阐述观点；根据需要可酌情增减文字，以便观者可以准确理解您所传达的信息。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61"/>
  <p:tag name="KSO_WM_SLIDE_ID" val="diagram20202561_1"/>
  <p:tag name="KSO_WM_TEMPLATE_SUBCATEGORY" val="0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1"/>
  <p:tag name="KSO_WM_SLIDE_SIZE" val="931*462"/>
  <p:tag name="KSO_WM_SLIDE_POSITION" val="1*42"/>
  <p:tag name="KSO_WM_TAG_VERSION" val="1.0"/>
  <p:tag name="KSO_WM_SLIDE_LAYOUT" val="a_f"/>
  <p:tag name="KSO_WM_SLIDE_LAYOUT_CNT" val="1_2"/>
</p:tagLst>
</file>

<file path=ppt/tags/tag491.xml><?xml version="1.0" encoding="utf-8"?>
<p:tagLst xmlns:p="http://schemas.openxmlformats.org/presentationml/2006/main">
  <p:tag name="KSO_WM_UNIT_ISCONTENTSTITLE" val="0"/>
  <p:tag name="KSO_WM_UNIT_PRESET_TEXT" val="点击&#13;输入标题"/>
  <p:tag name="KSO_WM_UNIT_NOCLEAR" val="0"/>
  <p:tag name="KSO_WM_UNIT_SHOW_EDIT_AREA_INDICATION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53_1*a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DEFAULT_FONT" val="42;54;6"/>
  <p:tag name="KSO_WM_UNIT_BLOCK" val="0"/>
  <p:tag name="KSO_WM_UNIT_ISNUMDGMTITLE" val="0"/>
  <p:tag name="KSO_WM_UNIT_PLACING_PICTURE_MD4" val="0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LOCK" val="0"/>
  <p:tag name="KSO_WM_UNIT_SM_LIMIT_TYPE" val="2"/>
  <p:tag name="KSO_WM_UNIT_PLACING_PICTURE_MD4" val="0"/>
  <p:tag name="KSO_WM_UNIT_BK_DARK_LIGHT" val="2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2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3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4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4"/>
  <p:tag name="KSO_WM_UNIT_SM_LIMIT_TYPE" val="1"/>
  <p:tag name="KSO_WM_UNIT_PLACING_PICTURE_MD4" val="0"/>
</p:tagLst>
</file>

<file path=ppt/tags/tag496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53"/>
  <p:tag name="KSO_WM_SLIDE_ID" val="diagram20201153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99*540"/>
  <p:tag name="KSO_WM_SLIDE_POSITION" val="61*0"/>
  <p:tag name="KSO_WM_TAG_VERSION" val="1.0"/>
  <p:tag name="KSO_WM_SLIDE_LAYOUT" val="a_d_i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49.9},&quot;minSize&quot;:{&quot;size1&quot;:49.9},&quot;maxSize&quot;:{&quot;size1&quot;:49.9},&quot;edge&quot;:{&quot;left&quot;:true,&quot;top&quot;:true,&quot;right&quot;:true,&quot;bottom&quot;:true},&quot;backgroundInfo&quot;:[{&quot;type&quot;:&quot;general&quot;,&quot;left&quot;:&quot;NaN&quot;,&quot;top&quot;:&quot;NaN&quot;,&quot;right&quot;:&quot;NaN&quot;,&quot;bottom&quot;:&quot;NaN&quot;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2.17,&quot;bottom&quot;:1.69},&quot;edge&quot;:{&quot;left&quot;:true,&quot;top&quot;:true,&quot;right&quot;:false,&quot;bottom&quot;:true}},{&quot;direction&quot;:0,&quot;horizontalAlign&quot;:0,&quot;verticalAlign&quot;:1,&quot;type&quot;:1,&quot;diagramDirection&quot;:0,&quot;canSetOverLayout&quot;:1,&quot;isOverLayout&quot;:0,&quot;margin&quot;:{&quot;left&quot;:0.026,&quot;top&quot;:1.69,&quot;right&quot;:1.27,&quot;bottom&quot;:1.69},&quot;marginOverLayout&quot;:{&quot;left&quot;:0.026,&quot;top&quot;:1.69,&quot;right&quot;:0.0,&quot;bottom&quot;:1.69},&quot;edge&quot;:{&quot;left&quot;:false,&quot;top&quot;:true,&quot;right&quot;:true,&quot;bottom&quot;:true},&quot;backgroundInfo&quot;:[{&quot;type&quot;:&quot;leftRight&quot;,&quot;left&quot;:0.0,&quot;top&quot;:0.0,&quot;right&quot;:0.0,&quot;bottom&quot;:0.0}]}]}"/>
  <p:tag name="KSO_WM_SLIDE_CAN_ADD_NAVIGATION" val="1"/>
  <p:tag name="KSO_WM_SLIDE_BACKGROUND" val="[&quot;general&quot;,&quot;frame&quot;,&quot;leftRight&quot;]"/>
  <p:tag name="KSO_WM_SLIDE_RATIO" val="1.777778"/>
  <p:tag name="KSO_WM_TEMPLATE_MASTER_TYPE" val="0"/>
  <p:tag name="KSO_WM_TEMPLATE_COLOR_TYPE" val="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918_13*a*1"/>
  <p:tag name="KSO_WM_TEMPLATE_CATEGORY" val="custom"/>
  <p:tag name="KSO_WM_TEMPLATE_INDEX" val="2019991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498.xml><?xml version="1.0" encoding="utf-8"?>
<p:tagLst xmlns:p="http://schemas.openxmlformats.org/presentationml/2006/main">
  <p:tag name="KSO_WM_SLIDE_ID" val="custom20199918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199918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499.xml><?xml version="1.0" encoding="utf-8"?>
<p:tagLst xmlns:p="http://schemas.openxmlformats.org/presentationml/2006/main"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13_3*m_h_a*1_3_1"/>
  <p:tag name="KSO_WM_TEMPLATE_CATEGORY" val="diagram"/>
  <p:tag name="KSO_WM_TEMPLATE_INDEX" val="20200113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3_3*i*1"/>
  <p:tag name="KSO_WM_TEMPLATE_CATEGORY" val="diagram"/>
  <p:tag name="KSO_WM_TEMPLATE_INDEX" val="20200113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13_3*i*2"/>
  <p:tag name="KSO_WM_TEMPLATE_CATEGORY" val="diagram"/>
  <p:tag name="KSO_WM_TEMPLATE_INDEX" val="202001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13_3*i*3"/>
  <p:tag name="KSO_WM_TEMPLATE_CATEGORY" val="diagram"/>
  <p:tag name="KSO_WM_TEMPLATE_INDEX" val="202001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13_3*i*4"/>
  <p:tag name="KSO_WM_TEMPLATE_CATEGORY" val="diagram"/>
  <p:tag name="KSO_WM_TEMPLATE_INDEX" val="202001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504.xml><?xml version="1.0" encoding="utf-8"?>
<p:tagLst xmlns:p="http://schemas.openxmlformats.org/presentationml/2006/main"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13_3*m_h_f*1_1_1"/>
  <p:tag name="KSO_WM_TEMPLATE_CATEGORY" val="diagram"/>
  <p:tag name="KSO_WM_TEMPLATE_INDEX" val="20200113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505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3_3*f*1"/>
  <p:tag name="KSO_WM_TEMPLATE_CATEGORY" val="diagram"/>
  <p:tag name="KSO_WM_TEMPLATE_INDEX" val="20200113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0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113"/>
  <p:tag name="KSO_WM_SLIDE_ID" val="diagram20200113_3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642.143*344.877"/>
  <p:tag name="KSO_WM_SLIDE_POSITION" val="158.928*147.962"/>
  <p:tag name="KSO_WM_DIAGRAM_GROUP_CODE" val="m1-1"/>
  <p:tag name="KSO_WM_SLIDE_DIAGTYPE" val="m"/>
  <p:tag name="KSO_WM_TAG_VERSION" val="1.0"/>
  <p:tag name="KSO_WM_SLIDE_LAYOUT" val="f_m"/>
  <p:tag name="KSO_WM_SLIDE_LAYOUT_CNT" val="1_1"/>
</p:tagLst>
</file>

<file path=ppt/tags/tag507.xml><?xml version="1.0" encoding="utf-8"?>
<p:tagLst xmlns:p="http://schemas.openxmlformats.org/presentationml/2006/main">
  <p:tag name="KSO_WM_UNIT_ISCONTENTS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160066_3*a*1"/>
  <p:tag name="KSO_WM_TEMPLATE_CATEGORY" val="diagram"/>
  <p:tag name="KSO_WM_TEMPLATE_INDEX" val="160066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508.xml><?xml version="1.0" encoding="utf-8"?>
<p:tagLst xmlns:p="http://schemas.openxmlformats.org/presentationml/2006/main">
  <p:tag name="KSO_WM_BEAUTIFY_FLAG" val="#wm#"/>
  <p:tag name="KSO_WM_TEMPLATE_CATEGORY" val="diagram"/>
  <p:tag name="KSO_WM_TEMPLATE_INDEX" val="160066"/>
  <p:tag name="KSO_WM_SLIDE_ID" val="diagram160066_3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553.306*384.012"/>
  <p:tag name="KSO_WM_SLIDE_POSITION" val="203.347*112.599"/>
  <p:tag name="KSO_WM_DIAGRAM_GROUP_CODE" val="m1-1"/>
  <p:tag name="KSO_WM_SLIDE_DIAGTYPE" val="m"/>
  <p:tag name="KSO_WM_TAG_VERSION" val="1.0"/>
  <p:tag name="KSO_WM_SLIDE_LAYOUT" val="a_m"/>
  <p:tag name="KSO_WM_SLIDE_LAYOUT_CNT" val="1_1"/>
</p:tagLst>
</file>

<file path=ppt/tags/tag509.xml><?xml version="1.0" encoding="utf-8"?>
<p:tagLst xmlns:p="http://schemas.openxmlformats.org/presentationml/2006/main">
  <p:tag name="KSO_WM_UNIT_ISCONTENTSTITLE" val="0"/>
  <p:tag name="KSO_WM_UNIT_PRESET_TEXT" val="Thanks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918_15*a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ID" val="custom2019991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9918"/>
  <p:tag name="KSO_WM_SLIDE_LAYOUT" val="a"/>
  <p:tag name="KSO_WM_SLIDE_LAYOUT_CNT" val="1"/>
  <p:tag name="KSO_WM_TEMPLATE_MASTER_TYPE" val="1"/>
  <p:tag name="KSO_WM_TEMPLATE_COLOR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A20199918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0F1E62"/>
      </a:accent1>
      <a:accent2>
        <a:srgbClr val="0F2C57"/>
      </a:accent2>
      <a:accent3>
        <a:srgbClr val="0F3A4B"/>
      </a:accent3>
      <a:accent4>
        <a:srgbClr val="104841"/>
      </a:accent4>
      <a:accent5>
        <a:srgbClr val="105535"/>
      </a:accent5>
      <a:accent6>
        <a:srgbClr val="106329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0F1E62"/>
      </a:accent1>
      <a:accent2>
        <a:srgbClr val="0F2C57"/>
      </a:accent2>
      <a:accent3>
        <a:srgbClr val="0F3A4B"/>
      </a:accent3>
      <a:accent4>
        <a:srgbClr val="104841"/>
      </a:accent4>
      <a:accent5>
        <a:srgbClr val="105535"/>
      </a:accent5>
      <a:accent6>
        <a:srgbClr val="106329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ppt/theme/themeOverride2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ppt/theme/themeOverride3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ppt/theme/themeOverride4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ppt/theme/themeOverride5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ppt/theme/themeOverride6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4160</Words>
  <Application>WPS 演示</Application>
  <PresentationFormat>宽屏</PresentationFormat>
  <Paragraphs>271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Calibri</vt:lpstr>
      <vt:lpstr>微软雅黑 Light</vt:lpstr>
      <vt:lpstr>Segoe UI</vt:lpstr>
      <vt:lpstr>Calibri</vt:lpstr>
      <vt:lpstr>Arial Unicode MS</vt:lpstr>
      <vt:lpstr>2_Office 主题​​</vt:lpstr>
      <vt:lpstr>1_Office 主题​​</vt:lpstr>
      <vt:lpstr>JAVA入门基础</vt:lpstr>
      <vt:lpstr>流程概述</vt:lpstr>
      <vt:lpstr>PowerPoint 演示文稿</vt:lpstr>
      <vt:lpstr>PowerPoint 演示文稿</vt:lpstr>
      <vt:lpstr>判断语句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选择语句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48</cp:revision>
  <dcterms:created xsi:type="dcterms:W3CDTF">2020-08-22T15:25:00Z</dcterms:created>
  <dcterms:modified xsi:type="dcterms:W3CDTF">2020-08-27T01:07:03Z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