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tags/tag429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8" r:id="rId3"/>
  </p:sldMasterIdLst>
  <p:notesMasterIdLst>
    <p:notesMasterId r:id="rId5"/>
  </p:notesMasterIdLst>
  <p:sldIdLst>
    <p:sldId id="257" r:id="rId4"/>
    <p:sldId id="258" r:id="rId6"/>
    <p:sldId id="386" r:id="rId7"/>
    <p:sldId id="318" r:id="rId8"/>
    <p:sldId id="349" r:id="rId9"/>
    <p:sldId id="399" r:id="rId10"/>
    <p:sldId id="400" r:id="rId11"/>
    <p:sldId id="401" r:id="rId12"/>
    <p:sldId id="402" r:id="rId13"/>
    <p:sldId id="410" r:id="rId14"/>
    <p:sldId id="353" r:id="rId15"/>
    <p:sldId id="391" r:id="rId16"/>
    <p:sldId id="325" r:id="rId17"/>
    <p:sldId id="412" r:id="rId18"/>
    <p:sldId id="414" r:id="rId19"/>
    <p:sldId id="413" r:id="rId20"/>
    <p:sldId id="415" r:id="rId21"/>
    <p:sldId id="277" r:id="rId22"/>
    <p:sldId id="306" r:id="rId23"/>
    <p:sldId id="307" r:id="rId24"/>
    <p:sldId id="261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3030"/>
    <a:srgbClr val="D6D6D6"/>
    <a:srgbClr val="D0EA77"/>
    <a:srgbClr val="1769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9" Type="http://schemas.openxmlformats.org/officeDocument/2006/relationships/commentAuthors" Target="commentAuthors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4" Type="http://schemas.openxmlformats.org/officeDocument/2006/relationships/tags" Target="../tags/tag22.xml"/><Relationship Id="rId23" Type="http://schemas.openxmlformats.org/officeDocument/2006/relationships/tags" Target="../tags/tag21.xml"/><Relationship Id="rId22" Type="http://schemas.openxmlformats.org/officeDocument/2006/relationships/tags" Target="../tags/tag20.xml"/><Relationship Id="rId21" Type="http://schemas.openxmlformats.org/officeDocument/2006/relationships/tags" Target="../tags/tag19.xml"/><Relationship Id="rId20" Type="http://schemas.openxmlformats.org/officeDocument/2006/relationships/tags" Target="../tags/tag18.xml"/><Relationship Id="rId2" Type="http://schemas.openxmlformats.org/officeDocument/2006/relationships/tags" Target="../tags/tag1.xml"/><Relationship Id="rId19" Type="http://schemas.openxmlformats.org/officeDocument/2006/relationships/tags" Target="../tags/tag17.xml"/><Relationship Id="rId18" Type="http://schemas.openxmlformats.org/officeDocument/2006/relationships/image" Target="../media/image1.png"/><Relationship Id="rId17" Type="http://schemas.openxmlformats.org/officeDocument/2006/relationships/tags" Target="../tags/tag16.xml"/><Relationship Id="rId16" Type="http://schemas.openxmlformats.org/officeDocument/2006/relationships/tags" Target="../tags/tag15.xml"/><Relationship Id="rId15" Type="http://schemas.openxmlformats.org/officeDocument/2006/relationships/tags" Target="../tags/tag14.xml"/><Relationship Id="rId14" Type="http://schemas.openxmlformats.org/officeDocument/2006/relationships/tags" Target="../tags/tag13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72.xml"/><Relationship Id="rId4" Type="http://schemas.openxmlformats.org/officeDocument/2006/relationships/tags" Target="../tags/tag71.xml"/><Relationship Id="rId3" Type="http://schemas.openxmlformats.org/officeDocument/2006/relationships/tags" Target="../tags/tag70.xml"/><Relationship Id="rId2" Type="http://schemas.openxmlformats.org/officeDocument/2006/relationships/tags" Target="../tags/tag69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80.xml"/><Relationship Id="rId8" Type="http://schemas.openxmlformats.org/officeDocument/2006/relationships/tags" Target="../tags/tag79.xml"/><Relationship Id="rId7" Type="http://schemas.openxmlformats.org/officeDocument/2006/relationships/tags" Target="../tags/tag78.xml"/><Relationship Id="rId6" Type="http://schemas.openxmlformats.org/officeDocument/2006/relationships/tags" Target="../tags/tag77.xml"/><Relationship Id="rId5" Type="http://schemas.openxmlformats.org/officeDocument/2006/relationships/tags" Target="../tags/tag76.xml"/><Relationship Id="rId4" Type="http://schemas.openxmlformats.org/officeDocument/2006/relationships/tags" Target="../tags/tag75.xml"/><Relationship Id="rId3" Type="http://schemas.openxmlformats.org/officeDocument/2006/relationships/tags" Target="../tags/tag74.xml"/><Relationship Id="rId2" Type="http://schemas.openxmlformats.org/officeDocument/2006/relationships/tags" Target="../tags/tag73.xml"/><Relationship Id="rId15" Type="http://schemas.openxmlformats.org/officeDocument/2006/relationships/tags" Target="../tags/tag85.xml"/><Relationship Id="rId14" Type="http://schemas.openxmlformats.org/officeDocument/2006/relationships/tags" Target="../tags/tag84.xml"/><Relationship Id="rId13" Type="http://schemas.openxmlformats.org/officeDocument/2006/relationships/image" Target="../media/image3.png"/><Relationship Id="rId12" Type="http://schemas.openxmlformats.org/officeDocument/2006/relationships/tags" Target="../tags/tag83.xml"/><Relationship Id="rId11" Type="http://schemas.openxmlformats.org/officeDocument/2006/relationships/tags" Target="../tags/tag82.xml"/><Relationship Id="rId10" Type="http://schemas.openxmlformats.org/officeDocument/2006/relationships/tags" Target="../tags/tag81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93.xml"/><Relationship Id="rId8" Type="http://schemas.openxmlformats.org/officeDocument/2006/relationships/tags" Target="../tags/tag92.xml"/><Relationship Id="rId7" Type="http://schemas.openxmlformats.org/officeDocument/2006/relationships/tags" Target="../tags/tag91.xml"/><Relationship Id="rId6" Type="http://schemas.openxmlformats.org/officeDocument/2006/relationships/tags" Target="../tags/tag90.xml"/><Relationship Id="rId5" Type="http://schemas.openxmlformats.org/officeDocument/2006/relationships/tags" Target="../tags/tag89.xml"/><Relationship Id="rId4" Type="http://schemas.openxmlformats.org/officeDocument/2006/relationships/tags" Target="../tags/tag88.xml"/><Relationship Id="rId3" Type="http://schemas.openxmlformats.org/officeDocument/2006/relationships/tags" Target="../tags/tag87.xml"/><Relationship Id="rId2" Type="http://schemas.openxmlformats.org/officeDocument/2006/relationships/tags" Target="../tags/tag86.xm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101.xml"/><Relationship Id="rId8" Type="http://schemas.openxmlformats.org/officeDocument/2006/relationships/tags" Target="../tags/tag100.xml"/><Relationship Id="rId7" Type="http://schemas.openxmlformats.org/officeDocument/2006/relationships/tags" Target="../tags/tag99.xml"/><Relationship Id="rId6" Type="http://schemas.openxmlformats.org/officeDocument/2006/relationships/tags" Target="../tags/tag98.xml"/><Relationship Id="rId5" Type="http://schemas.openxmlformats.org/officeDocument/2006/relationships/tags" Target="../tags/tag97.xml"/><Relationship Id="rId4" Type="http://schemas.openxmlformats.org/officeDocument/2006/relationships/tags" Target="../tags/tag96.xml"/><Relationship Id="rId3" Type="http://schemas.openxmlformats.org/officeDocument/2006/relationships/tags" Target="../tags/tag95.xml"/><Relationship Id="rId2" Type="http://schemas.openxmlformats.org/officeDocument/2006/relationships/tags" Target="../tags/tag94.xml"/><Relationship Id="rId11" Type="http://schemas.openxmlformats.org/officeDocument/2006/relationships/tags" Target="../tags/tag103.xml"/><Relationship Id="rId10" Type="http://schemas.openxmlformats.org/officeDocument/2006/relationships/tags" Target="../tags/tag102.xm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111.xml"/><Relationship Id="rId8" Type="http://schemas.openxmlformats.org/officeDocument/2006/relationships/tags" Target="../tags/tag110.xml"/><Relationship Id="rId7" Type="http://schemas.openxmlformats.org/officeDocument/2006/relationships/tags" Target="../tags/tag109.xml"/><Relationship Id="rId6" Type="http://schemas.openxmlformats.org/officeDocument/2006/relationships/tags" Target="../tags/tag108.xml"/><Relationship Id="rId5" Type="http://schemas.openxmlformats.org/officeDocument/2006/relationships/tags" Target="../tags/tag107.xml"/><Relationship Id="rId4" Type="http://schemas.openxmlformats.org/officeDocument/2006/relationships/tags" Target="../tags/tag106.xml"/><Relationship Id="rId3" Type="http://schemas.openxmlformats.org/officeDocument/2006/relationships/tags" Target="../tags/tag105.xml"/><Relationship Id="rId2" Type="http://schemas.openxmlformats.org/officeDocument/2006/relationships/tags" Target="../tags/tag104.xml"/><Relationship Id="rId12" Type="http://schemas.openxmlformats.org/officeDocument/2006/relationships/tags" Target="../tags/tag114.xml"/><Relationship Id="rId11" Type="http://schemas.openxmlformats.org/officeDocument/2006/relationships/tags" Target="../tags/tag113.xml"/><Relationship Id="rId10" Type="http://schemas.openxmlformats.org/officeDocument/2006/relationships/tags" Target="../tags/tag112.xm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122.xml"/><Relationship Id="rId8" Type="http://schemas.openxmlformats.org/officeDocument/2006/relationships/tags" Target="../tags/tag121.xml"/><Relationship Id="rId7" Type="http://schemas.openxmlformats.org/officeDocument/2006/relationships/tags" Target="../tags/tag120.xml"/><Relationship Id="rId6" Type="http://schemas.openxmlformats.org/officeDocument/2006/relationships/tags" Target="../tags/tag119.xml"/><Relationship Id="rId5" Type="http://schemas.openxmlformats.org/officeDocument/2006/relationships/tags" Target="../tags/tag118.xml"/><Relationship Id="rId4" Type="http://schemas.openxmlformats.org/officeDocument/2006/relationships/tags" Target="../tags/tag117.xml"/><Relationship Id="rId3" Type="http://schemas.openxmlformats.org/officeDocument/2006/relationships/tags" Target="../tags/tag116.xml"/><Relationship Id="rId2" Type="http://schemas.openxmlformats.org/officeDocument/2006/relationships/tags" Target="../tags/tag115.xml"/><Relationship Id="rId12" Type="http://schemas.openxmlformats.org/officeDocument/2006/relationships/tags" Target="../tags/tag125.xml"/><Relationship Id="rId11" Type="http://schemas.openxmlformats.org/officeDocument/2006/relationships/tags" Target="../tags/tag124.xml"/><Relationship Id="rId10" Type="http://schemas.openxmlformats.org/officeDocument/2006/relationships/tags" Target="../tags/tag123.xml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133.xml"/><Relationship Id="rId8" Type="http://schemas.openxmlformats.org/officeDocument/2006/relationships/tags" Target="../tags/tag132.xml"/><Relationship Id="rId7" Type="http://schemas.openxmlformats.org/officeDocument/2006/relationships/tags" Target="../tags/tag131.xml"/><Relationship Id="rId6" Type="http://schemas.openxmlformats.org/officeDocument/2006/relationships/tags" Target="../tags/tag130.xml"/><Relationship Id="rId5" Type="http://schemas.openxmlformats.org/officeDocument/2006/relationships/tags" Target="../tags/tag129.xml"/><Relationship Id="rId4" Type="http://schemas.openxmlformats.org/officeDocument/2006/relationships/tags" Target="../tags/tag128.xml"/><Relationship Id="rId3" Type="http://schemas.openxmlformats.org/officeDocument/2006/relationships/tags" Target="../tags/tag127.xml"/><Relationship Id="rId2" Type="http://schemas.openxmlformats.org/officeDocument/2006/relationships/tags" Target="../tags/tag126.xml"/><Relationship Id="rId12" Type="http://schemas.openxmlformats.org/officeDocument/2006/relationships/tags" Target="../tags/tag136.xml"/><Relationship Id="rId11" Type="http://schemas.openxmlformats.org/officeDocument/2006/relationships/tags" Target="../tags/tag135.xml"/><Relationship Id="rId10" Type="http://schemas.openxmlformats.org/officeDocument/2006/relationships/tags" Target="../tags/tag134.xml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144.xml"/><Relationship Id="rId8" Type="http://schemas.openxmlformats.org/officeDocument/2006/relationships/tags" Target="../tags/tag143.xml"/><Relationship Id="rId7" Type="http://schemas.openxmlformats.org/officeDocument/2006/relationships/tags" Target="../tags/tag142.xml"/><Relationship Id="rId6" Type="http://schemas.openxmlformats.org/officeDocument/2006/relationships/tags" Target="../tags/tag141.xml"/><Relationship Id="rId5" Type="http://schemas.openxmlformats.org/officeDocument/2006/relationships/tags" Target="../tags/tag140.xml"/><Relationship Id="rId4" Type="http://schemas.openxmlformats.org/officeDocument/2006/relationships/tags" Target="../tags/tag139.xml"/><Relationship Id="rId3" Type="http://schemas.openxmlformats.org/officeDocument/2006/relationships/tags" Target="../tags/tag138.xml"/><Relationship Id="rId2" Type="http://schemas.openxmlformats.org/officeDocument/2006/relationships/tags" Target="../tags/tag137.xml"/><Relationship Id="rId13" Type="http://schemas.openxmlformats.org/officeDocument/2006/relationships/tags" Target="../tags/tag148.xml"/><Relationship Id="rId12" Type="http://schemas.openxmlformats.org/officeDocument/2006/relationships/tags" Target="../tags/tag147.xml"/><Relationship Id="rId11" Type="http://schemas.openxmlformats.org/officeDocument/2006/relationships/tags" Target="../tags/tag146.xml"/><Relationship Id="rId10" Type="http://schemas.openxmlformats.org/officeDocument/2006/relationships/tags" Target="../tags/tag145.xml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9" Type="http://schemas.openxmlformats.org/officeDocument/2006/relationships/tags" Target="../tags/tag156.xml"/><Relationship Id="rId8" Type="http://schemas.openxmlformats.org/officeDocument/2006/relationships/tags" Target="../tags/tag155.xml"/><Relationship Id="rId7" Type="http://schemas.openxmlformats.org/officeDocument/2006/relationships/tags" Target="../tags/tag154.xml"/><Relationship Id="rId6" Type="http://schemas.openxmlformats.org/officeDocument/2006/relationships/tags" Target="../tags/tag153.xml"/><Relationship Id="rId5" Type="http://schemas.openxmlformats.org/officeDocument/2006/relationships/tags" Target="../tags/tag152.xml"/><Relationship Id="rId4" Type="http://schemas.openxmlformats.org/officeDocument/2006/relationships/tags" Target="../tags/tag151.xml"/><Relationship Id="rId3" Type="http://schemas.openxmlformats.org/officeDocument/2006/relationships/tags" Target="../tags/tag150.xml"/><Relationship Id="rId2" Type="http://schemas.openxmlformats.org/officeDocument/2006/relationships/tags" Target="../tags/tag149.xml"/><Relationship Id="rId13" Type="http://schemas.openxmlformats.org/officeDocument/2006/relationships/tags" Target="../tags/tag160.xml"/><Relationship Id="rId12" Type="http://schemas.openxmlformats.org/officeDocument/2006/relationships/tags" Target="../tags/tag159.xml"/><Relationship Id="rId11" Type="http://schemas.openxmlformats.org/officeDocument/2006/relationships/tags" Target="../tags/tag158.xml"/><Relationship Id="rId10" Type="http://schemas.openxmlformats.org/officeDocument/2006/relationships/tags" Target="../tags/tag157.xml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27.xml"/><Relationship Id="rId5" Type="http://schemas.openxmlformats.org/officeDocument/2006/relationships/tags" Target="../tags/tag26.xml"/><Relationship Id="rId4" Type="http://schemas.openxmlformats.org/officeDocument/2006/relationships/tags" Target="../tags/tag25.xml"/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9" Type="http://schemas.openxmlformats.org/officeDocument/2006/relationships/tags" Target="../tags/tag174.xml"/><Relationship Id="rId8" Type="http://schemas.openxmlformats.org/officeDocument/2006/relationships/tags" Target="../tags/tag173.xml"/><Relationship Id="rId7" Type="http://schemas.openxmlformats.org/officeDocument/2006/relationships/tags" Target="../tags/tag172.xml"/><Relationship Id="rId6" Type="http://schemas.openxmlformats.org/officeDocument/2006/relationships/tags" Target="../tags/tag171.xml"/><Relationship Id="rId5" Type="http://schemas.openxmlformats.org/officeDocument/2006/relationships/tags" Target="../tags/tag170.xml"/><Relationship Id="rId4" Type="http://schemas.openxmlformats.org/officeDocument/2006/relationships/tags" Target="../tags/tag169.xml"/><Relationship Id="rId3" Type="http://schemas.openxmlformats.org/officeDocument/2006/relationships/tags" Target="../tags/tag168.xml"/><Relationship Id="rId24" Type="http://schemas.openxmlformats.org/officeDocument/2006/relationships/tags" Target="../tags/tag188.xml"/><Relationship Id="rId23" Type="http://schemas.openxmlformats.org/officeDocument/2006/relationships/tags" Target="../tags/tag187.xml"/><Relationship Id="rId22" Type="http://schemas.openxmlformats.org/officeDocument/2006/relationships/tags" Target="../tags/tag186.xml"/><Relationship Id="rId21" Type="http://schemas.openxmlformats.org/officeDocument/2006/relationships/tags" Target="../tags/tag185.xml"/><Relationship Id="rId20" Type="http://schemas.openxmlformats.org/officeDocument/2006/relationships/tags" Target="../tags/tag184.xml"/><Relationship Id="rId2" Type="http://schemas.openxmlformats.org/officeDocument/2006/relationships/tags" Target="../tags/tag167.xml"/><Relationship Id="rId19" Type="http://schemas.openxmlformats.org/officeDocument/2006/relationships/tags" Target="../tags/tag183.xml"/><Relationship Id="rId18" Type="http://schemas.openxmlformats.org/officeDocument/2006/relationships/image" Target="../media/image1.png"/><Relationship Id="rId17" Type="http://schemas.openxmlformats.org/officeDocument/2006/relationships/tags" Target="../tags/tag182.xml"/><Relationship Id="rId16" Type="http://schemas.openxmlformats.org/officeDocument/2006/relationships/tags" Target="../tags/tag181.xml"/><Relationship Id="rId15" Type="http://schemas.openxmlformats.org/officeDocument/2006/relationships/tags" Target="../tags/tag180.xml"/><Relationship Id="rId14" Type="http://schemas.openxmlformats.org/officeDocument/2006/relationships/tags" Target="../tags/tag179.xml"/><Relationship Id="rId13" Type="http://schemas.openxmlformats.org/officeDocument/2006/relationships/tags" Target="../tags/tag178.xml"/><Relationship Id="rId12" Type="http://schemas.openxmlformats.org/officeDocument/2006/relationships/tags" Target="../tags/tag177.xml"/><Relationship Id="rId11" Type="http://schemas.openxmlformats.org/officeDocument/2006/relationships/tags" Target="../tags/tag176.xml"/><Relationship Id="rId10" Type="http://schemas.openxmlformats.org/officeDocument/2006/relationships/tags" Target="../tags/tag175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6" Type="http://schemas.openxmlformats.org/officeDocument/2006/relationships/tags" Target="../tags/tag193.xml"/><Relationship Id="rId5" Type="http://schemas.openxmlformats.org/officeDocument/2006/relationships/tags" Target="../tags/tag192.xml"/><Relationship Id="rId4" Type="http://schemas.openxmlformats.org/officeDocument/2006/relationships/tags" Target="../tags/tag191.xml"/><Relationship Id="rId3" Type="http://schemas.openxmlformats.org/officeDocument/2006/relationships/tags" Target="../tags/tag190.xml"/><Relationship Id="rId2" Type="http://schemas.openxmlformats.org/officeDocument/2006/relationships/tags" Target="../tags/tag189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9" Type="http://schemas.openxmlformats.org/officeDocument/2006/relationships/tags" Target="../tags/tag201.xml"/><Relationship Id="rId8" Type="http://schemas.openxmlformats.org/officeDocument/2006/relationships/tags" Target="../tags/tag200.xml"/><Relationship Id="rId7" Type="http://schemas.openxmlformats.org/officeDocument/2006/relationships/tags" Target="../tags/tag199.xml"/><Relationship Id="rId6" Type="http://schemas.openxmlformats.org/officeDocument/2006/relationships/tags" Target="../tags/tag198.xml"/><Relationship Id="rId5" Type="http://schemas.openxmlformats.org/officeDocument/2006/relationships/tags" Target="../tags/tag197.xml"/><Relationship Id="rId4" Type="http://schemas.openxmlformats.org/officeDocument/2006/relationships/tags" Target="../tags/tag196.xml"/><Relationship Id="rId3" Type="http://schemas.openxmlformats.org/officeDocument/2006/relationships/tags" Target="../tags/tag195.xml"/><Relationship Id="rId2" Type="http://schemas.openxmlformats.org/officeDocument/2006/relationships/tags" Target="../tags/tag194.xml"/><Relationship Id="rId10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7" Type="http://schemas.openxmlformats.org/officeDocument/2006/relationships/tags" Target="../tags/tag207.xml"/><Relationship Id="rId6" Type="http://schemas.openxmlformats.org/officeDocument/2006/relationships/tags" Target="../tags/tag206.xml"/><Relationship Id="rId5" Type="http://schemas.openxmlformats.org/officeDocument/2006/relationships/tags" Target="../tags/tag205.xml"/><Relationship Id="rId4" Type="http://schemas.openxmlformats.org/officeDocument/2006/relationships/tags" Target="../tags/tag204.xml"/><Relationship Id="rId3" Type="http://schemas.openxmlformats.org/officeDocument/2006/relationships/tags" Target="../tags/tag203.xml"/><Relationship Id="rId2" Type="http://schemas.openxmlformats.org/officeDocument/2006/relationships/tags" Target="../tags/tag202.xm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9" Type="http://schemas.openxmlformats.org/officeDocument/2006/relationships/tags" Target="../tags/tag215.xml"/><Relationship Id="rId8" Type="http://schemas.openxmlformats.org/officeDocument/2006/relationships/tags" Target="../tags/tag214.xml"/><Relationship Id="rId7" Type="http://schemas.openxmlformats.org/officeDocument/2006/relationships/tags" Target="../tags/tag213.xml"/><Relationship Id="rId6" Type="http://schemas.openxmlformats.org/officeDocument/2006/relationships/tags" Target="../tags/tag212.xml"/><Relationship Id="rId5" Type="http://schemas.openxmlformats.org/officeDocument/2006/relationships/tags" Target="../tags/tag211.xml"/><Relationship Id="rId4" Type="http://schemas.openxmlformats.org/officeDocument/2006/relationships/tags" Target="../tags/tag210.xml"/><Relationship Id="rId3" Type="http://schemas.openxmlformats.org/officeDocument/2006/relationships/tags" Target="../tags/tag209.xml"/><Relationship Id="rId2" Type="http://schemas.openxmlformats.org/officeDocument/2006/relationships/tags" Target="../tags/tag208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6" Type="http://schemas.openxmlformats.org/officeDocument/2006/relationships/tags" Target="../tags/tag220.xml"/><Relationship Id="rId5" Type="http://schemas.openxmlformats.org/officeDocument/2006/relationships/tags" Target="../tags/tag219.xml"/><Relationship Id="rId4" Type="http://schemas.openxmlformats.org/officeDocument/2006/relationships/tags" Target="../tags/tag218.xml"/><Relationship Id="rId3" Type="http://schemas.openxmlformats.org/officeDocument/2006/relationships/tags" Target="../tags/tag217.xml"/><Relationship Id="rId2" Type="http://schemas.openxmlformats.org/officeDocument/2006/relationships/tags" Target="../tags/tag216.xml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4" Type="http://schemas.openxmlformats.org/officeDocument/2006/relationships/tags" Target="../tags/tag223.xml"/><Relationship Id="rId3" Type="http://schemas.openxmlformats.org/officeDocument/2006/relationships/tags" Target="../tags/tag222.xml"/><Relationship Id="rId2" Type="http://schemas.openxmlformats.org/officeDocument/2006/relationships/tags" Target="../tags/tag221.xml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7" Type="http://schemas.openxmlformats.org/officeDocument/2006/relationships/tags" Target="../tags/tag229.xml"/><Relationship Id="rId6" Type="http://schemas.openxmlformats.org/officeDocument/2006/relationships/tags" Target="../tags/tag228.xml"/><Relationship Id="rId5" Type="http://schemas.openxmlformats.org/officeDocument/2006/relationships/tags" Target="../tags/tag227.xml"/><Relationship Id="rId4" Type="http://schemas.openxmlformats.org/officeDocument/2006/relationships/tags" Target="../tags/tag226.xml"/><Relationship Id="rId3" Type="http://schemas.openxmlformats.org/officeDocument/2006/relationships/tags" Target="../tags/tag225.xml"/><Relationship Id="rId2" Type="http://schemas.openxmlformats.org/officeDocument/2006/relationships/tags" Target="../tags/tag224.xml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6" Type="http://schemas.openxmlformats.org/officeDocument/2006/relationships/tags" Target="../tags/tag234.xml"/><Relationship Id="rId5" Type="http://schemas.openxmlformats.org/officeDocument/2006/relationships/tags" Target="../tags/tag233.xml"/><Relationship Id="rId4" Type="http://schemas.openxmlformats.org/officeDocument/2006/relationships/tags" Target="../tags/tag232.xml"/><Relationship Id="rId3" Type="http://schemas.openxmlformats.org/officeDocument/2006/relationships/tags" Target="../tags/tag231.xml"/><Relationship Id="rId2" Type="http://schemas.openxmlformats.org/officeDocument/2006/relationships/tags" Target="../tags/tag230.xml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5" Type="http://schemas.openxmlformats.org/officeDocument/2006/relationships/tags" Target="../tags/tag238.xml"/><Relationship Id="rId4" Type="http://schemas.openxmlformats.org/officeDocument/2006/relationships/tags" Target="../tags/tag237.xml"/><Relationship Id="rId3" Type="http://schemas.openxmlformats.org/officeDocument/2006/relationships/tags" Target="../tags/tag236.xml"/><Relationship Id="rId2" Type="http://schemas.openxmlformats.org/officeDocument/2006/relationships/tags" Target="../tags/tag235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35.xml"/><Relationship Id="rId8" Type="http://schemas.openxmlformats.org/officeDocument/2006/relationships/tags" Target="../tags/tag34.xml"/><Relationship Id="rId7" Type="http://schemas.openxmlformats.org/officeDocument/2006/relationships/tags" Target="../tags/tag33.xml"/><Relationship Id="rId6" Type="http://schemas.openxmlformats.org/officeDocument/2006/relationships/tags" Target="../tags/tag32.xml"/><Relationship Id="rId5" Type="http://schemas.openxmlformats.org/officeDocument/2006/relationships/tags" Target="../tags/tag31.xml"/><Relationship Id="rId4" Type="http://schemas.openxmlformats.org/officeDocument/2006/relationships/tags" Target="../tags/tag30.xml"/><Relationship Id="rId3" Type="http://schemas.openxmlformats.org/officeDocument/2006/relationships/tags" Target="../tags/tag29.xml"/><Relationship Id="rId2" Type="http://schemas.openxmlformats.org/officeDocument/2006/relationships/tags" Target="../tags/tag28.xml"/><Relationship Id="rId10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9" Type="http://schemas.openxmlformats.org/officeDocument/2006/relationships/tags" Target="../tags/tag246.xml"/><Relationship Id="rId8" Type="http://schemas.openxmlformats.org/officeDocument/2006/relationships/tags" Target="../tags/tag245.xml"/><Relationship Id="rId7" Type="http://schemas.openxmlformats.org/officeDocument/2006/relationships/tags" Target="../tags/tag244.xml"/><Relationship Id="rId6" Type="http://schemas.openxmlformats.org/officeDocument/2006/relationships/tags" Target="../tags/tag243.xml"/><Relationship Id="rId5" Type="http://schemas.openxmlformats.org/officeDocument/2006/relationships/tags" Target="../tags/tag242.xml"/><Relationship Id="rId4" Type="http://schemas.openxmlformats.org/officeDocument/2006/relationships/tags" Target="../tags/tag241.xml"/><Relationship Id="rId3" Type="http://schemas.openxmlformats.org/officeDocument/2006/relationships/tags" Target="../tags/tag240.xml"/><Relationship Id="rId2" Type="http://schemas.openxmlformats.org/officeDocument/2006/relationships/tags" Target="../tags/tag239.xml"/><Relationship Id="rId15" Type="http://schemas.openxmlformats.org/officeDocument/2006/relationships/tags" Target="../tags/tag251.xml"/><Relationship Id="rId14" Type="http://schemas.openxmlformats.org/officeDocument/2006/relationships/tags" Target="../tags/tag250.xml"/><Relationship Id="rId13" Type="http://schemas.openxmlformats.org/officeDocument/2006/relationships/image" Target="../media/image3.png"/><Relationship Id="rId12" Type="http://schemas.openxmlformats.org/officeDocument/2006/relationships/tags" Target="../tags/tag249.xml"/><Relationship Id="rId11" Type="http://schemas.openxmlformats.org/officeDocument/2006/relationships/tags" Target="../tags/tag248.xml"/><Relationship Id="rId10" Type="http://schemas.openxmlformats.org/officeDocument/2006/relationships/tags" Target="../tags/tag247.xml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9" Type="http://schemas.openxmlformats.org/officeDocument/2006/relationships/tags" Target="../tags/tag259.xml"/><Relationship Id="rId8" Type="http://schemas.openxmlformats.org/officeDocument/2006/relationships/tags" Target="../tags/tag258.xml"/><Relationship Id="rId7" Type="http://schemas.openxmlformats.org/officeDocument/2006/relationships/tags" Target="../tags/tag257.xml"/><Relationship Id="rId6" Type="http://schemas.openxmlformats.org/officeDocument/2006/relationships/tags" Target="../tags/tag256.xml"/><Relationship Id="rId5" Type="http://schemas.openxmlformats.org/officeDocument/2006/relationships/tags" Target="../tags/tag255.xml"/><Relationship Id="rId4" Type="http://schemas.openxmlformats.org/officeDocument/2006/relationships/tags" Target="../tags/tag254.xml"/><Relationship Id="rId3" Type="http://schemas.openxmlformats.org/officeDocument/2006/relationships/tags" Target="../tags/tag253.xml"/><Relationship Id="rId2" Type="http://schemas.openxmlformats.org/officeDocument/2006/relationships/tags" Target="../tags/tag252.xml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9" Type="http://schemas.openxmlformats.org/officeDocument/2006/relationships/tags" Target="../tags/tag267.xml"/><Relationship Id="rId8" Type="http://schemas.openxmlformats.org/officeDocument/2006/relationships/tags" Target="../tags/tag266.xml"/><Relationship Id="rId7" Type="http://schemas.openxmlformats.org/officeDocument/2006/relationships/tags" Target="../tags/tag265.xml"/><Relationship Id="rId6" Type="http://schemas.openxmlformats.org/officeDocument/2006/relationships/tags" Target="../tags/tag264.xml"/><Relationship Id="rId5" Type="http://schemas.openxmlformats.org/officeDocument/2006/relationships/tags" Target="../tags/tag263.xml"/><Relationship Id="rId4" Type="http://schemas.openxmlformats.org/officeDocument/2006/relationships/tags" Target="../tags/tag262.xml"/><Relationship Id="rId3" Type="http://schemas.openxmlformats.org/officeDocument/2006/relationships/tags" Target="../tags/tag261.xml"/><Relationship Id="rId2" Type="http://schemas.openxmlformats.org/officeDocument/2006/relationships/tags" Target="../tags/tag260.xml"/><Relationship Id="rId11" Type="http://schemas.openxmlformats.org/officeDocument/2006/relationships/tags" Target="../tags/tag269.xml"/><Relationship Id="rId10" Type="http://schemas.openxmlformats.org/officeDocument/2006/relationships/tags" Target="../tags/tag268.xml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9" Type="http://schemas.openxmlformats.org/officeDocument/2006/relationships/tags" Target="../tags/tag277.xml"/><Relationship Id="rId8" Type="http://schemas.openxmlformats.org/officeDocument/2006/relationships/tags" Target="../tags/tag276.xml"/><Relationship Id="rId7" Type="http://schemas.openxmlformats.org/officeDocument/2006/relationships/tags" Target="../tags/tag275.xml"/><Relationship Id="rId6" Type="http://schemas.openxmlformats.org/officeDocument/2006/relationships/tags" Target="../tags/tag274.xml"/><Relationship Id="rId5" Type="http://schemas.openxmlformats.org/officeDocument/2006/relationships/tags" Target="../tags/tag273.xml"/><Relationship Id="rId4" Type="http://schemas.openxmlformats.org/officeDocument/2006/relationships/tags" Target="../tags/tag272.xml"/><Relationship Id="rId3" Type="http://schemas.openxmlformats.org/officeDocument/2006/relationships/tags" Target="../tags/tag271.xml"/><Relationship Id="rId2" Type="http://schemas.openxmlformats.org/officeDocument/2006/relationships/tags" Target="../tags/tag270.xml"/><Relationship Id="rId12" Type="http://schemas.openxmlformats.org/officeDocument/2006/relationships/tags" Target="../tags/tag280.xml"/><Relationship Id="rId11" Type="http://schemas.openxmlformats.org/officeDocument/2006/relationships/tags" Target="../tags/tag279.xml"/><Relationship Id="rId10" Type="http://schemas.openxmlformats.org/officeDocument/2006/relationships/tags" Target="../tags/tag278.xml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9" Type="http://schemas.openxmlformats.org/officeDocument/2006/relationships/tags" Target="../tags/tag288.xml"/><Relationship Id="rId8" Type="http://schemas.openxmlformats.org/officeDocument/2006/relationships/tags" Target="../tags/tag287.xml"/><Relationship Id="rId7" Type="http://schemas.openxmlformats.org/officeDocument/2006/relationships/tags" Target="../tags/tag286.xml"/><Relationship Id="rId6" Type="http://schemas.openxmlformats.org/officeDocument/2006/relationships/tags" Target="../tags/tag285.xml"/><Relationship Id="rId5" Type="http://schemas.openxmlformats.org/officeDocument/2006/relationships/tags" Target="../tags/tag284.xml"/><Relationship Id="rId4" Type="http://schemas.openxmlformats.org/officeDocument/2006/relationships/tags" Target="../tags/tag283.xml"/><Relationship Id="rId3" Type="http://schemas.openxmlformats.org/officeDocument/2006/relationships/tags" Target="../tags/tag282.xml"/><Relationship Id="rId2" Type="http://schemas.openxmlformats.org/officeDocument/2006/relationships/tags" Target="../tags/tag281.xml"/><Relationship Id="rId12" Type="http://schemas.openxmlformats.org/officeDocument/2006/relationships/tags" Target="../tags/tag291.xml"/><Relationship Id="rId11" Type="http://schemas.openxmlformats.org/officeDocument/2006/relationships/tags" Target="../tags/tag290.xml"/><Relationship Id="rId10" Type="http://schemas.openxmlformats.org/officeDocument/2006/relationships/tags" Target="../tags/tag289.xml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9" Type="http://schemas.openxmlformats.org/officeDocument/2006/relationships/tags" Target="../tags/tag299.xml"/><Relationship Id="rId8" Type="http://schemas.openxmlformats.org/officeDocument/2006/relationships/tags" Target="../tags/tag298.xml"/><Relationship Id="rId7" Type="http://schemas.openxmlformats.org/officeDocument/2006/relationships/tags" Target="../tags/tag297.xml"/><Relationship Id="rId6" Type="http://schemas.openxmlformats.org/officeDocument/2006/relationships/tags" Target="../tags/tag296.xml"/><Relationship Id="rId5" Type="http://schemas.openxmlformats.org/officeDocument/2006/relationships/tags" Target="../tags/tag295.xml"/><Relationship Id="rId4" Type="http://schemas.openxmlformats.org/officeDocument/2006/relationships/tags" Target="../tags/tag294.xml"/><Relationship Id="rId3" Type="http://schemas.openxmlformats.org/officeDocument/2006/relationships/tags" Target="../tags/tag293.xml"/><Relationship Id="rId2" Type="http://schemas.openxmlformats.org/officeDocument/2006/relationships/tags" Target="../tags/tag292.xml"/><Relationship Id="rId12" Type="http://schemas.openxmlformats.org/officeDocument/2006/relationships/tags" Target="../tags/tag302.xml"/><Relationship Id="rId11" Type="http://schemas.openxmlformats.org/officeDocument/2006/relationships/tags" Target="../tags/tag301.xml"/><Relationship Id="rId10" Type="http://schemas.openxmlformats.org/officeDocument/2006/relationships/tags" Target="../tags/tag300.xml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9" Type="http://schemas.openxmlformats.org/officeDocument/2006/relationships/tags" Target="../tags/tag310.xml"/><Relationship Id="rId8" Type="http://schemas.openxmlformats.org/officeDocument/2006/relationships/tags" Target="../tags/tag309.xml"/><Relationship Id="rId7" Type="http://schemas.openxmlformats.org/officeDocument/2006/relationships/tags" Target="../tags/tag308.xml"/><Relationship Id="rId6" Type="http://schemas.openxmlformats.org/officeDocument/2006/relationships/tags" Target="../tags/tag307.xml"/><Relationship Id="rId5" Type="http://schemas.openxmlformats.org/officeDocument/2006/relationships/tags" Target="../tags/tag306.xml"/><Relationship Id="rId4" Type="http://schemas.openxmlformats.org/officeDocument/2006/relationships/tags" Target="../tags/tag305.xml"/><Relationship Id="rId3" Type="http://schemas.openxmlformats.org/officeDocument/2006/relationships/tags" Target="../tags/tag304.xml"/><Relationship Id="rId2" Type="http://schemas.openxmlformats.org/officeDocument/2006/relationships/tags" Target="../tags/tag303.xml"/><Relationship Id="rId13" Type="http://schemas.openxmlformats.org/officeDocument/2006/relationships/tags" Target="../tags/tag314.xml"/><Relationship Id="rId12" Type="http://schemas.openxmlformats.org/officeDocument/2006/relationships/tags" Target="../tags/tag313.xml"/><Relationship Id="rId11" Type="http://schemas.openxmlformats.org/officeDocument/2006/relationships/tags" Target="../tags/tag312.xml"/><Relationship Id="rId10" Type="http://schemas.openxmlformats.org/officeDocument/2006/relationships/tags" Target="../tags/tag311.xml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9" Type="http://schemas.openxmlformats.org/officeDocument/2006/relationships/tags" Target="../tags/tag322.xml"/><Relationship Id="rId8" Type="http://schemas.openxmlformats.org/officeDocument/2006/relationships/tags" Target="../tags/tag321.xml"/><Relationship Id="rId7" Type="http://schemas.openxmlformats.org/officeDocument/2006/relationships/tags" Target="../tags/tag320.xml"/><Relationship Id="rId6" Type="http://schemas.openxmlformats.org/officeDocument/2006/relationships/tags" Target="../tags/tag319.xml"/><Relationship Id="rId5" Type="http://schemas.openxmlformats.org/officeDocument/2006/relationships/tags" Target="../tags/tag318.xml"/><Relationship Id="rId4" Type="http://schemas.openxmlformats.org/officeDocument/2006/relationships/tags" Target="../tags/tag317.xml"/><Relationship Id="rId3" Type="http://schemas.openxmlformats.org/officeDocument/2006/relationships/tags" Target="../tags/tag316.xml"/><Relationship Id="rId2" Type="http://schemas.openxmlformats.org/officeDocument/2006/relationships/tags" Target="../tags/tag315.xml"/><Relationship Id="rId13" Type="http://schemas.openxmlformats.org/officeDocument/2006/relationships/tags" Target="../tags/tag326.xml"/><Relationship Id="rId12" Type="http://schemas.openxmlformats.org/officeDocument/2006/relationships/tags" Target="../tags/tag325.xml"/><Relationship Id="rId11" Type="http://schemas.openxmlformats.org/officeDocument/2006/relationships/tags" Target="../tags/tag324.xml"/><Relationship Id="rId10" Type="http://schemas.openxmlformats.org/officeDocument/2006/relationships/tags" Target="../tags/tag323.xml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41.xml"/><Relationship Id="rId6" Type="http://schemas.openxmlformats.org/officeDocument/2006/relationships/tags" Target="../tags/tag40.xml"/><Relationship Id="rId5" Type="http://schemas.openxmlformats.org/officeDocument/2006/relationships/tags" Target="../tags/tag39.xml"/><Relationship Id="rId4" Type="http://schemas.openxmlformats.org/officeDocument/2006/relationships/tags" Target="../tags/tag38.xml"/><Relationship Id="rId3" Type="http://schemas.openxmlformats.org/officeDocument/2006/relationships/tags" Target="../tags/tag37.xml"/><Relationship Id="rId2" Type="http://schemas.openxmlformats.org/officeDocument/2006/relationships/tags" Target="../tags/tag3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49.xml"/><Relationship Id="rId8" Type="http://schemas.openxmlformats.org/officeDocument/2006/relationships/tags" Target="../tags/tag48.xml"/><Relationship Id="rId7" Type="http://schemas.openxmlformats.org/officeDocument/2006/relationships/tags" Target="../tags/tag47.xml"/><Relationship Id="rId6" Type="http://schemas.openxmlformats.org/officeDocument/2006/relationships/tags" Target="../tags/tag46.xml"/><Relationship Id="rId5" Type="http://schemas.openxmlformats.org/officeDocument/2006/relationships/tags" Target="../tags/tag45.xml"/><Relationship Id="rId4" Type="http://schemas.openxmlformats.org/officeDocument/2006/relationships/tags" Target="../tags/tag44.xml"/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6" Type="http://schemas.openxmlformats.org/officeDocument/2006/relationships/tags" Target="../tags/tag54.xml"/><Relationship Id="rId5" Type="http://schemas.openxmlformats.org/officeDocument/2006/relationships/tags" Target="../tags/tag53.xml"/><Relationship Id="rId4" Type="http://schemas.openxmlformats.org/officeDocument/2006/relationships/tags" Target="../tags/tag52.xml"/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57.xml"/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63.xml"/><Relationship Id="rId6" Type="http://schemas.openxmlformats.org/officeDocument/2006/relationships/tags" Target="../tags/tag62.xml"/><Relationship Id="rId5" Type="http://schemas.openxmlformats.org/officeDocument/2006/relationships/tags" Target="../tags/tag61.xml"/><Relationship Id="rId4" Type="http://schemas.openxmlformats.org/officeDocument/2006/relationships/tags" Target="../tags/tag60.xml"/><Relationship Id="rId3" Type="http://schemas.openxmlformats.org/officeDocument/2006/relationships/tags" Target="../tags/tag59.xml"/><Relationship Id="rId2" Type="http://schemas.openxmlformats.org/officeDocument/2006/relationships/tags" Target="../tags/tag58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68.xml"/><Relationship Id="rId5" Type="http://schemas.openxmlformats.org/officeDocument/2006/relationships/tags" Target="../tags/tag67.xml"/><Relationship Id="rId4" Type="http://schemas.openxmlformats.org/officeDocument/2006/relationships/tags" Target="../tags/tag66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椭圆 13"/>
          <p:cNvSpPr/>
          <p:nvPr>
            <p:custDataLst>
              <p:tags r:id="rId2"/>
            </p:custDataLst>
          </p:nvPr>
        </p:nvSpPr>
        <p:spPr>
          <a:xfrm>
            <a:off x="6934835" y="5735320"/>
            <a:ext cx="636905" cy="636905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5" name="椭圆 14"/>
          <p:cNvSpPr/>
          <p:nvPr>
            <p:custDataLst>
              <p:tags r:id="rId3"/>
            </p:custDataLst>
          </p:nvPr>
        </p:nvSpPr>
        <p:spPr>
          <a:xfrm>
            <a:off x="7841615" y="5735320"/>
            <a:ext cx="636905" cy="636905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9" name="椭圆 18"/>
          <p:cNvSpPr/>
          <p:nvPr>
            <p:custDataLst>
              <p:tags r:id="rId4"/>
            </p:custDataLst>
          </p:nvPr>
        </p:nvSpPr>
        <p:spPr>
          <a:xfrm>
            <a:off x="8747760" y="5735320"/>
            <a:ext cx="636905" cy="636905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0" name="Oval 50"/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7101840" y="5881370"/>
            <a:ext cx="318770" cy="360045"/>
          </a:xfrm>
          <a:custGeom>
            <a:avLst/>
            <a:gdLst/>
            <a:ahLst/>
            <a:cxnLst/>
            <a:rect l="l" t="t" r="r" b="b"/>
            <a:pathLst>
              <a:path w="2868687" h="3240000">
                <a:moveTo>
                  <a:pt x="1433799" y="2290728"/>
                </a:moveTo>
                <a:cubicBezTo>
                  <a:pt x="1317650" y="2346839"/>
                  <a:pt x="1203301" y="2394700"/>
                  <a:pt x="1093028" y="2434329"/>
                </a:cubicBezTo>
                <a:cubicBezTo>
                  <a:pt x="1167481" y="2812207"/>
                  <a:pt x="1292592" y="3060000"/>
                  <a:pt x="1434343" y="3060000"/>
                </a:cubicBezTo>
                <a:cubicBezTo>
                  <a:pt x="1576138" y="3060000"/>
                  <a:pt x="1701284" y="2812053"/>
                  <a:pt x="1774025" y="2433735"/>
                </a:cubicBezTo>
                <a:cubicBezTo>
                  <a:pt x="1663854" y="2394452"/>
                  <a:pt x="1549823" y="2346469"/>
                  <a:pt x="1433799" y="2290728"/>
                </a:cubicBezTo>
                <a:close/>
                <a:moveTo>
                  <a:pt x="1824954" y="2078037"/>
                </a:moveTo>
                <a:cubicBezTo>
                  <a:pt x="1794480" y="2097450"/>
                  <a:pt x="1763147" y="2116057"/>
                  <a:pt x="1731343" y="2134419"/>
                </a:cubicBezTo>
                <a:lnTo>
                  <a:pt x="1635415" y="2187161"/>
                </a:lnTo>
                <a:cubicBezTo>
                  <a:pt x="1691788" y="2215044"/>
                  <a:pt x="1747931" y="2239109"/>
                  <a:pt x="1803378" y="2259350"/>
                </a:cubicBezTo>
                <a:cubicBezTo>
                  <a:pt x="1812120" y="2201101"/>
                  <a:pt x="1819148" y="2140526"/>
                  <a:pt x="1824954" y="2078037"/>
                </a:cubicBezTo>
                <a:close/>
                <a:moveTo>
                  <a:pt x="1042306" y="2077178"/>
                </a:moveTo>
                <a:cubicBezTo>
                  <a:pt x="1047949" y="2140175"/>
                  <a:pt x="1055328" y="2201182"/>
                  <a:pt x="1063873" y="2259905"/>
                </a:cubicBezTo>
                <a:cubicBezTo>
                  <a:pt x="1119365" y="2238275"/>
                  <a:pt x="1176217" y="2214355"/>
                  <a:pt x="1233887" y="2187801"/>
                </a:cubicBezTo>
                <a:cubicBezTo>
                  <a:pt x="1201538" y="2170955"/>
                  <a:pt x="1169452" y="2152957"/>
                  <a:pt x="1137343" y="2134419"/>
                </a:cubicBezTo>
                <a:close/>
                <a:moveTo>
                  <a:pt x="559768" y="1732679"/>
                </a:moveTo>
                <a:cubicBezTo>
                  <a:pt x="268524" y="1984850"/>
                  <a:pt x="116369" y="2217202"/>
                  <a:pt x="187266" y="2340000"/>
                </a:cubicBezTo>
                <a:cubicBezTo>
                  <a:pt x="258144" y="2462764"/>
                  <a:pt x="535307" y="2447213"/>
                  <a:pt x="899736" y="2322555"/>
                </a:cubicBezTo>
                <a:cubicBezTo>
                  <a:pt x="878937" y="2207297"/>
                  <a:pt x="863223" y="2084405"/>
                  <a:pt x="853746" y="1955834"/>
                </a:cubicBezTo>
                <a:cubicBezTo>
                  <a:pt x="747454" y="1883220"/>
                  <a:pt x="648878" y="1808453"/>
                  <a:pt x="559768" y="1732679"/>
                </a:cubicBezTo>
                <a:close/>
                <a:moveTo>
                  <a:pt x="2309048" y="1730507"/>
                </a:moveTo>
                <a:cubicBezTo>
                  <a:pt x="2220666" y="1807660"/>
                  <a:pt x="2121792" y="1882664"/>
                  <a:pt x="2015235" y="1955625"/>
                </a:cubicBezTo>
                <a:cubicBezTo>
                  <a:pt x="2005364" y="2084180"/>
                  <a:pt x="1989894" y="2207119"/>
                  <a:pt x="1967330" y="2322070"/>
                </a:cubicBezTo>
                <a:lnTo>
                  <a:pt x="2081685" y="2358048"/>
                </a:lnTo>
                <a:cubicBezTo>
                  <a:pt x="2116015" y="2320492"/>
                  <a:pt x="2165526" y="2297468"/>
                  <a:pt x="2220415" y="2297468"/>
                </a:cubicBezTo>
                <a:cubicBezTo>
                  <a:pt x="2302230" y="2297468"/>
                  <a:pt x="2372097" y="2348622"/>
                  <a:pt x="2399287" y="2420880"/>
                </a:cubicBezTo>
                <a:cubicBezTo>
                  <a:pt x="2542053" y="2432945"/>
                  <a:pt x="2642630" y="2407186"/>
                  <a:pt x="2681420" y="2340000"/>
                </a:cubicBezTo>
                <a:cubicBezTo>
                  <a:pt x="2752393" y="2217071"/>
                  <a:pt x="2599836" y="1984353"/>
                  <a:pt x="2309048" y="1730507"/>
                </a:cubicBezTo>
                <a:close/>
                <a:moveTo>
                  <a:pt x="2026056" y="1510554"/>
                </a:moveTo>
                <a:cubicBezTo>
                  <a:pt x="2027893" y="1546708"/>
                  <a:pt x="2028343" y="1583211"/>
                  <a:pt x="2028343" y="1620000"/>
                </a:cubicBezTo>
                <a:lnTo>
                  <a:pt x="2024251" y="1730716"/>
                </a:lnTo>
                <a:lnTo>
                  <a:pt x="2173722" y="1619092"/>
                </a:lnTo>
                <a:cubicBezTo>
                  <a:pt x="2127526" y="1582190"/>
                  <a:pt x="2078507" y="1545517"/>
                  <a:pt x="2026056" y="1510554"/>
                </a:cubicBezTo>
                <a:close/>
                <a:moveTo>
                  <a:pt x="844436" y="1509285"/>
                </a:moveTo>
                <a:lnTo>
                  <a:pt x="694964" y="1620908"/>
                </a:lnTo>
                <a:cubicBezTo>
                  <a:pt x="741160" y="1657811"/>
                  <a:pt x="790179" y="1694484"/>
                  <a:pt x="842630" y="1729447"/>
                </a:cubicBezTo>
                <a:cubicBezTo>
                  <a:pt x="840793" y="1693293"/>
                  <a:pt x="840343" y="1656790"/>
                  <a:pt x="840343" y="1620000"/>
                </a:cubicBezTo>
                <a:close/>
                <a:moveTo>
                  <a:pt x="1434343" y="1361184"/>
                </a:moveTo>
                <a:cubicBezTo>
                  <a:pt x="1573534" y="1361184"/>
                  <a:pt x="1686371" y="1474021"/>
                  <a:pt x="1686371" y="1613212"/>
                </a:cubicBezTo>
                <a:cubicBezTo>
                  <a:pt x="1686371" y="1752403"/>
                  <a:pt x="1573534" y="1865240"/>
                  <a:pt x="1434343" y="1865240"/>
                </a:cubicBezTo>
                <a:cubicBezTo>
                  <a:pt x="1295152" y="1865240"/>
                  <a:pt x="1182315" y="1752403"/>
                  <a:pt x="1182315" y="1613212"/>
                </a:cubicBezTo>
                <a:cubicBezTo>
                  <a:pt x="1182315" y="1474021"/>
                  <a:pt x="1295152" y="1361184"/>
                  <a:pt x="1434343" y="1361184"/>
                </a:cubicBezTo>
                <a:close/>
                <a:moveTo>
                  <a:pt x="1433770" y="1149513"/>
                </a:moveTo>
                <a:cubicBezTo>
                  <a:pt x="1365445" y="1183896"/>
                  <a:pt x="1296585" y="1221489"/>
                  <a:pt x="1227343" y="1261466"/>
                </a:cubicBezTo>
                <a:lnTo>
                  <a:pt x="1027157" y="1384911"/>
                </a:lnTo>
                <a:cubicBezTo>
                  <a:pt x="1022222" y="1461370"/>
                  <a:pt x="1020343" y="1539922"/>
                  <a:pt x="1020343" y="1620000"/>
                </a:cubicBezTo>
                <a:lnTo>
                  <a:pt x="1028287" y="1855786"/>
                </a:lnTo>
                <a:cubicBezTo>
                  <a:pt x="1091680" y="1898065"/>
                  <a:pt x="1158394" y="1938727"/>
                  <a:pt x="1227343" y="1978535"/>
                </a:cubicBezTo>
                <a:lnTo>
                  <a:pt x="1434916" y="2090488"/>
                </a:lnTo>
                <a:cubicBezTo>
                  <a:pt x="1503241" y="2056105"/>
                  <a:pt x="1572101" y="2018511"/>
                  <a:pt x="1641343" y="1978535"/>
                </a:cubicBezTo>
                <a:lnTo>
                  <a:pt x="1841530" y="1855090"/>
                </a:lnTo>
                <a:cubicBezTo>
                  <a:pt x="1846464" y="1778631"/>
                  <a:pt x="1848343" y="1700079"/>
                  <a:pt x="1848343" y="1620000"/>
                </a:cubicBezTo>
                <a:lnTo>
                  <a:pt x="1840399" y="1384214"/>
                </a:lnTo>
                <a:cubicBezTo>
                  <a:pt x="1777006" y="1341936"/>
                  <a:pt x="1710293" y="1301274"/>
                  <a:pt x="1641343" y="1261466"/>
                </a:cubicBezTo>
                <a:close/>
                <a:moveTo>
                  <a:pt x="1065308" y="980650"/>
                </a:moveTo>
                <a:cubicBezTo>
                  <a:pt x="1056566" y="1038899"/>
                  <a:pt x="1049538" y="1099475"/>
                  <a:pt x="1043732" y="1161964"/>
                </a:cubicBezTo>
                <a:cubicBezTo>
                  <a:pt x="1074206" y="1142551"/>
                  <a:pt x="1105539" y="1123943"/>
                  <a:pt x="1137343" y="1105581"/>
                </a:cubicBezTo>
                <a:lnTo>
                  <a:pt x="1233271" y="1052839"/>
                </a:lnTo>
                <a:cubicBezTo>
                  <a:pt x="1176898" y="1024957"/>
                  <a:pt x="1120756" y="1000892"/>
                  <a:pt x="1065308" y="980650"/>
                </a:cubicBezTo>
                <a:close/>
                <a:moveTo>
                  <a:pt x="1804814" y="980095"/>
                </a:moveTo>
                <a:cubicBezTo>
                  <a:pt x="1749321" y="1001726"/>
                  <a:pt x="1692469" y="1025646"/>
                  <a:pt x="1634800" y="1052200"/>
                </a:cubicBezTo>
                <a:cubicBezTo>
                  <a:pt x="1667149" y="1069046"/>
                  <a:pt x="1699234" y="1087043"/>
                  <a:pt x="1731343" y="1105581"/>
                </a:cubicBezTo>
                <a:lnTo>
                  <a:pt x="1826380" y="1162822"/>
                </a:lnTo>
                <a:cubicBezTo>
                  <a:pt x="1820738" y="1099825"/>
                  <a:pt x="1813359" y="1038819"/>
                  <a:pt x="1804814" y="980095"/>
                </a:cubicBezTo>
                <a:close/>
                <a:moveTo>
                  <a:pt x="2432236" y="816002"/>
                </a:moveTo>
                <a:cubicBezTo>
                  <a:pt x="2308930" y="820546"/>
                  <a:pt x="2149627" y="855445"/>
                  <a:pt x="1968950" y="917446"/>
                </a:cubicBezTo>
                <a:cubicBezTo>
                  <a:pt x="1989749" y="1032703"/>
                  <a:pt x="2005463" y="1155596"/>
                  <a:pt x="2014941" y="1284167"/>
                </a:cubicBezTo>
                <a:cubicBezTo>
                  <a:pt x="2121232" y="1356780"/>
                  <a:pt x="2219808" y="1431548"/>
                  <a:pt x="2308918" y="1507322"/>
                </a:cubicBezTo>
                <a:cubicBezTo>
                  <a:pt x="2600162" y="1255150"/>
                  <a:pt x="2752317" y="1022798"/>
                  <a:pt x="2681420" y="900000"/>
                </a:cubicBezTo>
                <a:cubicBezTo>
                  <a:pt x="2645694" y="838121"/>
                  <a:pt x="2557557" y="811383"/>
                  <a:pt x="2432236" y="816002"/>
                </a:cubicBezTo>
                <a:close/>
                <a:moveTo>
                  <a:pt x="436450" y="816001"/>
                </a:moveTo>
                <a:cubicBezTo>
                  <a:pt x="311129" y="811383"/>
                  <a:pt x="222992" y="838121"/>
                  <a:pt x="187266" y="900000"/>
                </a:cubicBezTo>
                <a:cubicBezTo>
                  <a:pt x="158404" y="949991"/>
                  <a:pt x="166508" y="1018139"/>
                  <a:pt x="206887" y="1097970"/>
                </a:cubicBezTo>
                <a:cubicBezTo>
                  <a:pt x="213842" y="1096217"/>
                  <a:pt x="221021" y="1095812"/>
                  <a:pt x="228294" y="1095812"/>
                </a:cubicBezTo>
                <a:cubicBezTo>
                  <a:pt x="334372" y="1095812"/>
                  <a:pt x="420366" y="1181806"/>
                  <a:pt x="420366" y="1287884"/>
                </a:cubicBezTo>
                <a:cubicBezTo>
                  <a:pt x="420366" y="1314219"/>
                  <a:pt x="415066" y="1339317"/>
                  <a:pt x="405427" y="1362148"/>
                </a:cubicBezTo>
                <a:cubicBezTo>
                  <a:pt x="450585" y="1410442"/>
                  <a:pt x="502437" y="1459559"/>
                  <a:pt x="559639" y="1509493"/>
                </a:cubicBezTo>
                <a:cubicBezTo>
                  <a:pt x="648020" y="1432341"/>
                  <a:pt x="746894" y="1357336"/>
                  <a:pt x="853451" y="1284376"/>
                </a:cubicBezTo>
                <a:cubicBezTo>
                  <a:pt x="863322" y="1155820"/>
                  <a:pt x="878792" y="1032881"/>
                  <a:pt x="901357" y="917930"/>
                </a:cubicBezTo>
                <a:cubicBezTo>
                  <a:pt x="719999" y="855651"/>
                  <a:pt x="560119" y="820559"/>
                  <a:pt x="436450" y="816001"/>
                </a:cubicBezTo>
                <a:close/>
                <a:moveTo>
                  <a:pt x="1434343" y="180000"/>
                </a:moveTo>
                <a:cubicBezTo>
                  <a:pt x="1292548" y="180000"/>
                  <a:pt x="1167402" y="427948"/>
                  <a:pt x="1094661" y="806265"/>
                </a:cubicBezTo>
                <a:cubicBezTo>
                  <a:pt x="1204832" y="845548"/>
                  <a:pt x="1318864" y="893532"/>
                  <a:pt x="1434887" y="949272"/>
                </a:cubicBezTo>
                <a:cubicBezTo>
                  <a:pt x="1551037" y="893162"/>
                  <a:pt x="1665385" y="845301"/>
                  <a:pt x="1775658" y="805671"/>
                </a:cubicBezTo>
                <a:cubicBezTo>
                  <a:pt x="1751860" y="684885"/>
                  <a:pt x="1722886" y="577390"/>
                  <a:pt x="1688823" y="487405"/>
                </a:cubicBezTo>
                <a:cubicBezTo>
                  <a:pt x="1688009" y="487647"/>
                  <a:pt x="1687191" y="487652"/>
                  <a:pt x="1686371" y="487652"/>
                </a:cubicBezTo>
                <a:cubicBezTo>
                  <a:pt x="1580293" y="487652"/>
                  <a:pt x="1494299" y="401658"/>
                  <a:pt x="1494299" y="295580"/>
                </a:cubicBezTo>
                <a:cubicBezTo>
                  <a:pt x="1494299" y="264819"/>
                  <a:pt x="1501530" y="235747"/>
                  <a:pt x="1516122" y="210837"/>
                </a:cubicBezTo>
                <a:cubicBezTo>
                  <a:pt x="1490583" y="189985"/>
                  <a:pt x="1462798" y="180000"/>
                  <a:pt x="1434343" y="180000"/>
                </a:cubicBezTo>
                <a:close/>
                <a:moveTo>
                  <a:pt x="1434343" y="0"/>
                </a:moveTo>
                <a:cubicBezTo>
                  <a:pt x="1509303" y="0"/>
                  <a:pt x="1581019" y="37868"/>
                  <a:pt x="1646062" y="107907"/>
                </a:cubicBezTo>
                <a:cubicBezTo>
                  <a:pt x="1659037" y="104972"/>
                  <a:pt x="1672533" y="103508"/>
                  <a:pt x="1686371" y="103508"/>
                </a:cubicBezTo>
                <a:cubicBezTo>
                  <a:pt x="1792449" y="103508"/>
                  <a:pt x="1878443" y="189502"/>
                  <a:pt x="1878443" y="295580"/>
                </a:cubicBezTo>
                <a:cubicBezTo>
                  <a:pt x="1878443" y="342831"/>
                  <a:pt x="1861381" y="386097"/>
                  <a:pt x="1831228" y="417985"/>
                </a:cubicBezTo>
                <a:cubicBezTo>
                  <a:pt x="1871860" y="515668"/>
                  <a:pt x="1906636" y="628220"/>
                  <a:pt x="1935357" y="752219"/>
                </a:cubicBezTo>
                <a:cubicBezTo>
                  <a:pt x="2379384" y="616814"/>
                  <a:pt x="2731816" y="627289"/>
                  <a:pt x="2837304" y="810000"/>
                </a:cubicBezTo>
                <a:cubicBezTo>
                  <a:pt x="2942793" y="992711"/>
                  <a:pt x="2775650" y="1303161"/>
                  <a:pt x="2436521" y="1620139"/>
                </a:cubicBezTo>
                <a:cubicBezTo>
                  <a:pt x="2775698" y="1936928"/>
                  <a:pt x="2942777" y="2247316"/>
                  <a:pt x="2837304" y="2430000"/>
                </a:cubicBezTo>
                <a:cubicBezTo>
                  <a:pt x="2771439" y="2544083"/>
                  <a:pt x="2609300" y="2591017"/>
                  <a:pt x="2388706" y="2577188"/>
                </a:cubicBezTo>
                <a:cubicBezTo>
                  <a:pt x="2358753" y="2639691"/>
                  <a:pt x="2294480" y="2681612"/>
                  <a:pt x="2220415" y="2681612"/>
                </a:cubicBezTo>
                <a:cubicBezTo>
                  <a:pt x="2122541" y="2681612"/>
                  <a:pt x="2041764" y="2608405"/>
                  <a:pt x="2030773" y="2513644"/>
                </a:cubicBezTo>
                <a:cubicBezTo>
                  <a:pt x="1999304" y="2506661"/>
                  <a:pt x="1967635" y="2497623"/>
                  <a:pt x="1935485" y="2487821"/>
                </a:cubicBezTo>
                <a:cubicBezTo>
                  <a:pt x="1830610" y="2940018"/>
                  <a:pt x="1645322" y="3240000"/>
                  <a:pt x="1434343" y="3240000"/>
                </a:cubicBezTo>
                <a:cubicBezTo>
                  <a:pt x="1223366" y="3240000"/>
                  <a:pt x="1038079" y="2940023"/>
                  <a:pt x="933330" y="2487781"/>
                </a:cubicBezTo>
                <a:cubicBezTo>
                  <a:pt x="489302" y="2623186"/>
                  <a:pt x="136870" y="2612712"/>
                  <a:pt x="31382" y="2430000"/>
                </a:cubicBezTo>
                <a:cubicBezTo>
                  <a:pt x="-74106" y="2247290"/>
                  <a:pt x="93037" y="1936840"/>
                  <a:pt x="432165" y="1619862"/>
                </a:cubicBezTo>
                <a:cubicBezTo>
                  <a:pt x="378689" y="1569916"/>
                  <a:pt x="329491" y="1520128"/>
                  <a:pt x="285801" y="1470219"/>
                </a:cubicBezTo>
                <a:cubicBezTo>
                  <a:pt x="267844" y="1476857"/>
                  <a:pt x="248431" y="1479956"/>
                  <a:pt x="228294" y="1479956"/>
                </a:cubicBezTo>
                <a:cubicBezTo>
                  <a:pt x="122216" y="1479956"/>
                  <a:pt x="36222" y="1393962"/>
                  <a:pt x="36222" y="1287884"/>
                </a:cubicBezTo>
                <a:cubicBezTo>
                  <a:pt x="36222" y="1246866"/>
                  <a:pt x="49080" y="1208850"/>
                  <a:pt x="73868" y="1179672"/>
                </a:cubicBezTo>
                <a:cubicBezTo>
                  <a:pt x="-4733" y="1033688"/>
                  <a:pt x="-23287" y="904690"/>
                  <a:pt x="31382" y="810000"/>
                </a:cubicBezTo>
                <a:cubicBezTo>
                  <a:pt x="136860" y="627306"/>
                  <a:pt x="489234" y="616816"/>
                  <a:pt x="933201" y="752179"/>
                </a:cubicBezTo>
                <a:cubicBezTo>
                  <a:pt x="1038076" y="299982"/>
                  <a:pt x="1223365" y="0"/>
                  <a:pt x="143434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aseline="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1" name="Rectangle 18"/>
          <p:cNvSpPr/>
          <p:nvPr>
            <p:custDataLst>
              <p:tags r:id="rId6"/>
            </p:custDataLst>
          </p:nvPr>
        </p:nvSpPr>
        <p:spPr>
          <a:xfrm>
            <a:off x="7999095" y="5933440"/>
            <a:ext cx="335280" cy="266700"/>
          </a:xfrm>
          <a:custGeom>
            <a:avLst/>
            <a:gdLst/>
            <a:ahLst/>
            <a:cxnLst/>
            <a:rect l="l" t="t" r="r" b="b"/>
            <a:pathLst>
              <a:path w="3240000" h="2574247">
                <a:moveTo>
                  <a:pt x="2393400" y="1814089"/>
                </a:moveTo>
                <a:cubicBezTo>
                  <a:pt x="2363577" y="1814089"/>
                  <a:pt x="2339400" y="1838266"/>
                  <a:pt x="2339400" y="1868089"/>
                </a:cubicBezTo>
                <a:cubicBezTo>
                  <a:pt x="2339400" y="1897912"/>
                  <a:pt x="2363577" y="1922089"/>
                  <a:pt x="2393400" y="1922089"/>
                </a:cubicBezTo>
                <a:lnTo>
                  <a:pt x="2573400" y="1922089"/>
                </a:lnTo>
                <a:cubicBezTo>
                  <a:pt x="2603223" y="1922089"/>
                  <a:pt x="2627400" y="1897912"/>
                  <a:pt x="2627400" y="1868089"/>
                </a:cubicBezTo>
                <a:cubicBezTo>
                  <a:pt x="2627400" y="1838266"/>
                  <a:pt x="2603223" y="1814089"/>
                  <a:pt x="2573400" y="1814089"/>
                </a:cubicBezTo>
                <a:close/>
                <a:moveTo>
                  <a:pt x="173344" y="1814089"/>
                </a:moveTo>
                <a:cubicBezTo>
                  <a:pt x="143521" y="1814089"/>
                  <a:pt x="119344" y="1838266"/>
                  <a:pt x="119344" y="1868089"/>
                </a:cubicBezTo>
                <a:cubicBezTo>
                  <a:pt x="119344" y="1897912"/>
                  <a:pt x="143521" y="1922089"/>
                  <a:pt x="173344" y="1922089"/>
                </a:cubicBezTo>
                <a:lnTo>
                  <a:pt x="353344" y="1922089"/>
                </a:lnTo>
                <a:cubicBezTo>
                  <a:pt x="383167" y="1922089"/>
                  <a:pt x="407344" y="1897912"/>
                  <a:pt x="407344" y="1868089"/>
                </a:cubicBezTo>
                <a:cubicBezTo>
                  <a:pt x="407344" y="1838266"/>
                  <a:pt x="383167" y="1814089"/>
                  <a:pt x="353344" y="1814089"/>
                </a:cubicBezTo>
                <a:close/>
                <a:moveTo>
                  <a:pt x="2933496" y="1796081"/>
                </a:moveTo>
                <a:cubicBezTo>
                  <a:pt x="2893727" y="1796081"/>
                  <a:pt x="2861488" y="1828320"/>
                  <a:pt x="2861488" y="1868089"/>
                </a:cubicBezTo>
                <a:cubicBezTo>
                  <a:pt x="2861488" y="1907858"/>
                  <a:pt x="2893727" y="1940097"/>
                  <a:pt x="2933496" y="1940097"/>
                </a:cubicBezTo>
                <a:cubicBezTo>
                  <a:pt x="2973265" y="1940097"/>
                  <a:pt x="3005504" y="1907858"/>
                  <a:pt x="3005504" y="1868089"/>
                </a:cubicBezTo>
                <a:cubicBezTo>
                  <a:pt x="3005504" y="1828320"/>
                  <a:pt x="2973265" y="1796081"/>
                  <a:pt x="2933496" y="1796081"/>
                </a:cubicBezTo>
                <a:close/>
                <a:moveTo>
                  <a:pt x="119344" y="122856"/>
                </a:moveTo>
                <a:lnTo>
                  <a:pt x="119344" y="1728192"/>
                </a:lnTo>
                <a:lnTo>
                  <a:pt x="3120656" y="1728192"/>
                </a:lnTo>
                <a:lnTo>
                  <a:pt x="3120656" y="122856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2016224"/>
                </a:lnTo>
                <a:lnTo>
                  <a:pt x="1812079" y="2016224"/>
                </a:lnTo>
                <a:lnTo>
                  <a:pt x="1857107" y="2320159"/>
                </a:lnTo>
                <a:lnTo>
                  <a:pt x="2357140" y="2320159"/>
                </a:lnTo>
                <a:cubicBezTo>
                  <a:pt x="2427304" y="2320159"/>
                  <a:pt x="2484184" y="2377039"/>
                  <a:pt x="2484184" y="2447203"/>
                </a:cubicBezTo>
                <a:lnTo>
                  <a:pt x="2484184" y="2574247"/>
                </a:lnTo>
                <a:lnTo>
                  <a:pt x="755992" y="2574247"/>
                </a:lnTo>
                <a:lnTo>
                  <a:pt x="755992" y="2447203"/>
                </a:lnTo>
                <a:cubicBezTo>
                  <a:pt x="755992" y="2377039"/>
                  <a:pt x="812872" y="2320159"/>
                  <a:pt x="883036" y="2320159"/>
                </a:cubicBezTo>
                <a:lnTo>
                  <a:pt x="1382894" y="2320159"/>
                </a:lnTo>
                <a:lnTo>
                  <a:pt x="1427922" y="2016224"/>
                </a:lnTo>
                <a:lnTo>
                  <a:pt x="0" y="201622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 baseline="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2" name="Rounded Rectangle 6"/>
          <p:cNvSpPr/>
          <p:nvPr>
            <p:custDataLst>
              <p:tags r:id="rId7"/>
            </p:custDataLst>
          </p:nvPr>
        </p:nvSpPr>
        <p:spPr>
          <a:xfrm>
            <a:off x="8890635" y="5879465"/>
            <a:ext cx="346710" cy="353060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 baseline="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grpSp>
        <p:nvGrpSpPr>
          <p:cNvPr id="23" name="组合 22"/>
          <p:cNvGrpSpPr/>
          <p:nvPr>
            <p:custDataLst>
              <p:tags r:id="rId8"/>
            </p:custDataLst>
          </p:nvPr>
        </p:nvGrpSpPr>
        <p:grpSpPr>
          <a:xfrm>
            <a:off x="152399" y="44556"/>
            <a:ext cx="1711394" cy="6782965"/>
            <a:chOff x="-1" y="75036"/>
            <a:chExt cx="1711394" cy="6782965"/>
          </a:xfrm>
        </p:grpSpPr>
        <p:sp>
          <p:nvSpPr>
            <p:cNvPr id="24" name="任意多边形: 形状 23"/>
            <p:cNvSpPr/>
            <p:nvPr userDrawn="1">
              <p:custDataLst>
                <p:tags r:id="rId9"/>
              </p:custDataLst>
            </p:nvPr>
          </p:nvSpPr>
          <p:spPr>
            <a:xfrm rot="5400000">
              <a:off x="-457282" y="4904424"/>
              <a:ext cx="1605927" cy="691364"/>
            </a:xfrm>
            <a:custGeom>
              <a:avLst/>
              <a:gdLst>
                <a:gd name="connsiteX0" fmla="*/ 0 w 1605927"/>
                <a:gd name="connsiteY0" fmla="*/ 691364 h 691364"/>
                <a:gd name="connsiteX1" fmla="*/ 345681 w 1605927"/>
                <a:gd name="connsiteY1" fmla="*/ 0 h 691364"/>
                <a:gd name="connsiteX2" fmla="*/ 1260245 w 1605927"/>
                <a:gd name="connsiteY2" fmla="*/ 0 h 691364"/>
                <a:gd name="connsiteX3" fmla="*/ 1605927 w 1605927"/>
                <a:gd name="connsiteY3" fmla="*/ 691364 h 6913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5927" h="691364">
                  <a:moveTo>
                    <a:pt x="0" y="691364"/>
                  </a:moveTo>
                  <a:lnTo>
                    <a:pt x="345681" y="0"/>
                  </a:lnTo>
                  <a:lnTo>
                    <a:pt x="1260245" y="0"/>
                  </a:lnTo>
                  <a:lnTo>
                    <a:pt x="1605927" y="69136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  <p:sp>
          <p:nvSpPr>
            <p:cNvPr id="25" name="六边形 24"/>
            <p:cNvSpPr/>
            <p:nvPr userDrawn="1">
              <p:custDataLst>
                <p:tags r:id="rId10"/>
              </p:custDataLst>
            </p:nvPr>
          </p:nvSpPr>
          <p:spPr>
            <a:xfrm rot="5400000">
              <a:off x="214834" y="185892"/>
              <a:ext cx="1607416" cy="1385703"/>
            </a:xfrm>
            <a:prstGeom prst="hexagon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  <p:sp>
          <p:nvSpPr>
            <p:cNvPr id="26" name="任意多边形: 形状 25"/>
            <p:cNvSpPr/>
            <p:nvPr userDrawn="1">
              <p:custDataLst>
                <p:tags r:id="rId11"/>
              </p:custDataLst>
            </p:nvPr>
          </p:nvSpPr>
          <p:spPr>
            <a:xfrm rot="5400000">
              <a:off x="650043" y="5796651"/>
              <a:ext cx="736996" cy="1385703"/>
            </a:xfrm>
            <a:custGeom>
              <a:avLst/>
              <a:gdLst>
                <a:gd name="connsiteX0" fmla="*/ 0 w 736996"/>
                <a:gd name="connsiteY0" fmla="*/ 692852 h 1385703"/>
                <a:gd name="connsiteX1" fmla="*/ 346426 w 736996"/>
                <a:gd name="connsiteY1" fmla="*/ 0 h 1385703"/>
                <a:gd name="connsiteX2" fmla="*/ 736996 w 736996"/>
                <a:gd name="connsiteY2" fmla="*/ 0 h 1385703"/>
                <a:gd name="connsiteX3" fmla="*/ 736996 w 736996"/>
                <a:gd name="connsiteY3" fmla="*/ 1385703 h 1385703"/>
                <a:gd name="connsiteX4" fmla="*/ 346426 w 736996"/>
                <a:gd name="connsiteY4" fmla="*/ 1385703 h 1385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996" h="1385703">
                  <a:moveTo>
                    <a:pt x="0" y="692852"/>
                  </a:moveTo>
                  <a:lnTo>
                    <a:pt x="346426" y="0"/>
                  </a:lnTo>
                  <a:lnTo>
                    <a:pt x="736996" y="0"/>
                  </a:lnTo>
                  <a:lnTo>
                    <a:pt x="736996" y="1385703"/>
                  </a:lnTo>
                  <a:lnTo>
                    <a:pt x="346426" y="138570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  <p:sp>
          <p:nvSpPr>
            <p:cNvPr id="27" name="任意多边形: 形状 26"/>
            <p:cNvSpPr/>
            <p:nvPr userDrawn="1">
              <p:custDataLst>
                <p:tags r:id="rId12"/>
              </p:custDataLst>
            </p:nvPr>
          </p:nvSpPr>
          <p:spPr>
            <a:xfrm rot="5400000">
              <a:off x="-457283" y="2065177"/>
              <a:ext cx="1607416" cy="692852"/>
            </a:xfrm>
            <a:custGeom>
              <a:avLst/>
              <a:gdLst>
                <a:gd name="connsiteX0" fmla="*/ 0 w 1607416"/>
                <a:gd name="connsiteY0" fmla="*/ 692852 h 692852"/>
                <a:gd name="connsiteX1" fmla="*/ 346426 w 1607416"/>
                <a:gd name="connsiteY1" fmla="*/ 0 h 692852"/>
                <a:gd name="connsiteX2" fmla="*/ 1260990 w 1607416"/>
                <a:gd name="connsiteY2" fmla="*/ 0 h 692852"/>
                <a:gd name="connsiteX3" fmla="*/ 1607416 w 1607416"/>
                <a:gd name="connsiteY3" fmla="*/ 692852 h 692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7416" h="692852">
                  <a:moveTo>
                    <a:pt x="0" y="692852"/>
                  </a:moveTo>
                  <a:lnTo>
                    <a:pt x="346426" y="0"/>
                  </a:lnTo>
                  <a:lnTo>
                    <a:pt x="1260990" y="0"/>
                  </a:lnTo>
                  <a:lnTo>
                    <a:pt x="1607416" y="69285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</p:grpSp>
      <p:sp>
        <p:nvSpPr>
          <p:cNvPr id="28" name="六边形 27"/>
          <p:cNvSpPr/>
          <p:nvPr>
            <p:custDataLst>
              <p:tags r:id="rId13"/>
            </p:custDataLst>
          </p:nvPr>
        </p:nvSpPr>
        <p:spPr>
          <a:xfrm rot="5400000">
            <a:off x="573251" y="1045359"/>
            <a:ext cx="6196111" cy="5341474"/>
          </a:xfrm>
          <a:prstGeom prst="hexagon">
            <a:avLst/>
          </a:pr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</a:endParaRPr>
          </a:p>
        </p:txBody>
      </p:sp>
      <p:sp>
        <p:nvSpPr>
          <p:cNvPr id="7" name="六边形 6"/>
          <p:cNvSpPr/>
          <p:nvPr>
            <p:custDataLst>
              <p:tags r:id="rId14"/>
            </p:custDataLst>
          </p:nvPr>
        </p:nvSpPr>
        <p:spPr>
          <a:xfrm rot="5400000">
            <a:off x="1946989" y="185893"/>
            <a:ext cx="1607416" cy="1385703"/>
          </a:xfrm>
          <a:prstGeom prst="hexagon">
            <a:avLst/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8" name="六边形 7"/>
          <p:cNvSpPr/>
          <p:nvPr>
            <p:custDataLst>
              <p:tags r:id="rId15"/>
            </p:custDataLst>
          </p:nvPr>
        </p:nvSpPr>
        <p:spPr>
          <a:xfrm rot="5400000">
            <a:off x="916311" y="4557254"/>
            <a:ext cx="1607416" cy="1385703"/>
          </a:xfrm>
          <a:prstGeom prst="hexagon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9" name="六边形 8"/>
          <p:cNvSpPr/>
          <p:nvPr>
            <p:custDataLst>
              <p:tags r:id="rId16"/>
            </p:custDataLst>
          </p:nvPr>
        </p:nvSpPr>
        <p:spPr>
          <a:xfrm rot="5400000">
            <a:off x="212546" y="3302112"/>
            <a:ext cx="1607416" cy="1385703"/>
          </a:xfrm>
          <a:prstGeom prst="hexagon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466" y="1150360"/>
            <a:ext cx="4976470" cy="5351872"/>
          </a:xfrm>
          <a:prstGeom prst="rect">
            <a:avLst/>
          </a:prstGeom>
        </p:spPr>
      </p:pic>
      <p:cxnSp>
        <p:nvCxnSpPr>
          <p:cNvPr id="12" name="直接连接符 11"/>
          <p:cNvCxnSpPr/>
          <p:nvPr>
            <p:custDataLst>
              <p:tags r:id="rId19"/>
            </p:custDataLst>
          </p:nvPr>
        </p:nvCxnSpPr>
        <p:spPr>
          <a:xfrm>
            <a:off x="6684991" y="3506579"/>
            <a:ext cx="65799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0"/>
            </p:custDataLst>
          </p:nvPr>
        </p:nvSpPr>
        <p:spPr>
          <a:xfrm>
            <a:off x="6497320" y="1885950"/>
            <a:ext cx="4766945" cy="1571625"/>
          </a:xfrm>
        </p:spPr>
        <p:txBody>
          <a:bodyPr lIns="90170" tIns="46990" rIns="90170" bIns="46990" anchor="b" anchorCtr="0">
            <a:normAutofit/>
          </a:bodyPr>
          <a:lstStyle>
            <a:lvl1pPr algn="l">
              <a:defRPr sz="4900" spc="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1"/>
            </p:custDataLst>
          </p:nvPr>
        </p:nvSpPr>
        <p:spPr>
          <a:xfrm>
            <a:off x="6497361" y="3536645"/>
            <a:ext cx="5415002" cy="950984"/>
          </a:xfrm>
        </p:spPr>
        <p:txBody>
          <a:bodyPr lIns="90170" tIns="46990" rIns="90170" bIns="46990">
            <a:normAutofit/>
          </a:bodyPr>
          <a:lstStyle>
            <a:lvl1pPr marL="0" indent="0" algn="l" eaLnBrk="1" fontAlgn="auto" latinLnBrk="0" hangingPunct="1">
              <a:lnSpc>
                <a:spcPct val="100000"/>
              </a:lnSpc>
              <a:buNone/>
              <a:defRPr sz="200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22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23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24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>
            <p:custDataLst>
              <p:tags r:id="rId2"/>
            </p:custDataLst>
          </p:nvPr>
        </p:nvGrpSpPr>
        <p:grpSpPr>
          <a:xfrm flipH="1">
            <a:off x="10480606" y="75036"/>
            <a:ext cx="1711394" cy="6782965"/>
            <a:chOff x="-1" y="75036"/>
            <a:chExt cx="1711394" cy="6782965"/>
          </a:xfrm>
        </p:grpSpPr>
        <p:sp>
          <p:nvSpPr>
            <p:cNvPr id="19" name="任意多边形: 形状 18"/>
            <p:cNvSpPr/>
            <p:nvPr userDrawn="1">
              <p:custDataLst>
                <p:tags r:id="rId3"/>
              </p:custDataLst>
            </p:nvPr>
          </p:nvSpPr>
          <p:spPr>
            <a:xfrm rot="5400000">
              <a:off x="-457282" y="4904424"/>
              <a:ext cx="1605927" cy="691364"/>
            </a:xfrm>
            <a:custGeom>
              <a:avLst/>
              <a:gdLst>
                <a:gd name="connsiteX0" fmla="*/ 0 w 1605927"/>
                <a:gd name="connsiteY0" fmla="*/ 691364 h 691364"/>
                <a:gd name="connsiteX1" fmla="*/ 345681 w 1605927"/>
                <a:gd name="connsiteY1" fmla="*/ 0 h 691364"/>
                <a:gd name="connsiteX2" fmla="*/ 1260245 w 1605927"/>
                <a:gd name="connsiteY2" fmla="*/ 0 h 691364"/>
                <a:gd name="connsiteX3" fmla="*/ 1605927 w 1605927"/>
                <a:gd name="connsiteY3" fmla="*/ 691364 h 6913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5927" h="691364">
                  <a:moveTo>
                    <a:pt x="0" y="691364"/>
                  </a:moveTo>
                  <a:lnTo>
                    <a:pt x="345681" y="0"/>
                  </a:lnTo>
                  <a:lnTo>
                    <a:pt x="1260245" y="0"/>
                  </a:lnTo>
                  <a:lnTo>
                    <a:pt x="1605927" y="69136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六边形 19"/>
            <p:cNvSpPr/>
            <p:nvPr userDrawn="1">
              <p:custDataLst>
                <p:tags r:id="rId4"/>
              </p:custDataLst>
            </p:nvPr>
          </p:nvSpPr>
          <p:spPr>
            <a:xfrm rot="5400000">
              <a:off x="214834" y="185892"/>
              <a:ext cx="1607416" cy="1385703"/>
            </a:xfrm>
            <a:prstGeom prst="hexagon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任意多边形: 形状 20"/>
            <p:cNvSpPr/>
            <p:nvPr userDrawn="1">
              <p:custDataLst>
                <p:tags r:id="rId5"/>
              </p:custDataLst>
            </p:nvPr>
          </p:nvSpPr>
          <p:spPr>
            <a:xfrm rot="5400000">
              <a:off x="650043" y="5796651"/>
              <a:ext cx="736996" cy="1385703"/>
            </a:xfrm>
            <a:custGeom>
              <a:avLst/>
              <a:gdLst>
                <a:gd name="connsiteX0" fmla="*/ 0 w 736996"/>
                <a:gd name="connsiteY0" fmla="*/ 692852 h 1385703"/>
                <a:gd name="connsiteX1" fmla="*/ 346426 w 736996"/>
                <a:gd name="connsiteY1" fmla="*/ 0 h 1385703"/>
                <a:gd name="connsiteX2" fmla="*/ 736996 w 736996"/>
                <a:gd name="connsiteY2" fmla="*/ 0 h 1385703"/>
                <a:gd name="connsiteX3" fmla="*/ 736996 w 736996"/>
                <a:gd name="connsiteY3" fmla="*/ 1385703 h 1385703"/>
                <a:gd name="connsiteX4" fmla="*/ 346426 w 736996"/>
                <a:gd name="connsiteY4" fmla="*/ 1385703 h 1385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996" h="1385703">
                  <a:moveTo>
                    <a:pt x="0" y="692852"/>
                  </a:moveTo>
                  <a:lnTo>
                    <a:pt x="346426" y="0"/>
                  </a:lnTo>
                  <a:lnTo>
                    <a:pt x="736996" y="0"/>
                  </a:lnTo>
                  <a:lnTo>
                    <a:pt x="736996" y="1385703"/>
                  </a:lnTo>
                  <a:lnTo>
                    <a:pt x="346426" y="138570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任意多边形: 形状 21"/>
            <p:cNvSpPr/>
            <p:nvPr userDrawn="1">
              <p:custDataLst>
                <p:tags r:id="rId6"/>
              </p:custDataLst>
            </p:nvPr>
          </p:nvSpPr>
          <p:spPr>
            <a:xfrm rot="5400000">
              <a:off x="-457283" y="2065177"/>
              <a:ext cx="1607416" cy="692852"/>
            </a:xfrm>
            <a:custGeom>
              <a:avLst/>
              <a:gdLst>
                <a:gd name="connsiteX0" fmla="*/ 0 w 1607416"/>
                <a:gd name="connsiteY0" fmla="*/ 692852 h 692852"/>
                <a:gd name="connsiteX1" fmla="*/ 346426 w 1607416"/>
                <a:gd name="connsiteY1" fmla="*/ 0 h 692852"/>
                <a:gd name="connsiteX2" fmla="*/ 1260990 w 1607416"/>
                <a:gd name="connsiteY2" fmla="*/ 0 h 692852"/>
                <a:gd name="connsiteX3" fmla="*/ 1607416 w 1607416"/>
                <a:gd name="connsiteY3" fmla="*/ 692852 h 692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7416" h="692852">
                  <a:moveTo>
                    <a:pt x="0" y="692852"/>
                  </a:moveTo>
                  <a:lnTo>
                    <a:pt x="346426" y="0"/>
                  </a:lnTo>
                  <a:lnTo>
                    <a:pt x="1260990" y="0"/>
                  </a:lnTo>
                  <a:lnTo>
                    <a:pt x="1607416" y="69285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3" name="六边形 22"/>
          <p:cNvSpPr/>
          <p:nvPr>
            <p:custDataLst>
              <p:tags r:id="rId7"/>
            </p:custDataLst>
          </p:nvPr>
        </p:nvSpPr>
        <p:spPr>
          <a:xfrm rot="5400000">
            <a:off x="6682026" y="1561639"/>
            <a:ext cx="4824130" cy="4158732"/>
          </a:xfrm>
          <a:prstGeom prst="hexagon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8"/>
            </p:custDataLst>
          </p:nvPr>
        </p:nvSpPr>
        <p:spPr>
          <a:xfrm>
            <a:off x="445168" y="1780676"/>
            <a:ext cx="6242379" cy="1482551"/>
          </a:xfrm>
        </p:spPr>
        <p:txBody>
          <a:bodyPr vert="horz" lIns="90000" tIns="46800" rIns="90000" bIns="4680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5000" b="1" i="0" u="none" strike="noStrike" kern="1200" cap="none" spc="6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27" name="图片 26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8388" y="1598743"/>
            <a:ext cx="3531405" cy="4090332"/>
          </a:xfrm>
          <a:prstGeom prst="rect">
            <a:avLst/>
          </a:prstGeom>
        </p:spPr>
      </p:pic>
      <p:cxnSp>
        <p:nvCxnSpPr>
          <p:cNvPr id="28" name="直接连接符 27"/>
          <p:cNvCxnSpPr/>
          <p:nvPr>
            <p:custDataLst>
              <p:tags r:id="rId14"/>
            </p:custDataLst>
          </p:nvPr>
        </p:nvCxnSpPr>
        <p:spPr>
          <a:xfrm>
            <a:off x="642891" y="3429000"/>
            <a:ext cx="109233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占位符 29"/>
          <p:cNvSpPr>
            <a:spLocks noGrp="1"/>
          </p:cNvSpPr>
          <p:nvPr>
            <p:ph type="body" sz="quarter" idx="13" hasCustomPrompt="1"/>
            <p:custDataLst>
              <p:tags r:id="rId15"/>
            </p:custDataLst>
          </p:nvPr>
        </p:nvSpPr>
        <p:spPr>
          <a:xfrm>
            <a:off x="445168" y="3594774"/>
            <a:ext cx="6124074" cy="1290030"/>
          </a:xfrm>
        </p:spPr>
        <p:txBody>
          <a:bodyPr/>
          <a:lstStyle>
            <a:lvl1pPr marL="0" indent="0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>
            <p:custDataLst>
              <p:tags r:id="rId2"/>
            </p:custDataLst>
          </p:nvPr>
        </p:nvGrpSpPr>
        <p:grpSpPr>
          <a:xfrm flipV="1">
            <a:off x="10173335" y="5083810"/>
            <a:ext cx="2026920" cy="1776095"/>
            <a:chOff x="13615" y="195"/>
            <a:chExt cx="5784" cy="5067"/>
          </a:xfrm>
        </p:grpSpPr>
        <p:sp>
          <p:nvSpPr>
            <p:cNvPr id="6" name="六边形 5"/>
            <p:cNvSpPr/>
            <p:nvPr userDrawn="1">
              <p:custDataLst>
                <p:tags r:id="rId3"/>
              </p:custDataLst>
            </p:nvPr>
          </p:nvSpPr>
          <p:spPr>
            <a:xfrm rot="5400000" flipH="1">
              <a:off x="16530" y="493"/>
              <a:ext cx="2531" cy="2182"/>
            </a:xfrm>
            <a:prstGeom prst="hexagon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8" name="任意多边形: 形状 14"/>
            <p:cNvSpPr/>
            <p:nvPr userDrawn="1">
              <p:custDataLst>
                <p:tags r:id="rId4"/>
              </p:custDataLst>
            </p:nvPr>
          </p:nvSpPr>
          <p:spPr>
            <a:xfrm rot="5400000" flipH="1">
              <a:off x="14126" y="-316"/>
              <a:ext cx="1161" cy="2182"/>
            </a:xfrm>
            <a:custGeom>
              <a:avLst/>
              <a:gdLst>
                <a:gd name="connsiteX0" fmla="*/ 0 w 736996"/>
                <a:gd name="connsiteY0" fmla="*/ 692852 h 1385703"/>
                <a:gd name="connsiteX1" fmla="*/ 346426 w 736996"/>
                <a:gd name="connsiteY1" fmla="*/ 0 h 1385703"/>
                <a:gd name="connsiteX2" fmla="*/ 736996 w 736996"/>
                <a:gd name="connsiteY2" fmla="*/ 0 h 1385703"/>
                <a:gd name="connsiteX3" fmla="*/ 736996 w 736996"/>
                <a:gd name="connsiteY3" fmla="*/ 1385703 h 1385703"/>
                <a:gd name="connsiteX4" fmla="*/ 346426 w 736996"/>
                <a:gd name="connsiteY4" fmla="*/ 1385703 h 1385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996" h="1385703">
                  <a:moveTo>
                    <a:pt x="0" y="692852"/>
                  </a:moveTo>
                  <a:lnTo>
                    <a:pt x="346426" y="0"/>
                  </a:lnTo>
                  <a:lnTo>
                    <a:pt x="736996" y="0"/>
                  </a:lnTo>
                  <a:lnTo>
                    <a:pt x="736996" y="1385703"/>
                  </a:lnTo>
                  <a:lnTo>
                    <a:pt x="346426" y="138570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9" name="任意多边形: 形状 15"/>
            <p:cNvSpPr/>
            <p:nvPr userDrawn="1">
              <p:custDataLst>
                <p:tags r:id="rId5"/>
              </p:custDataLst>
            </p:nvPr>
          </p:nvSpPr>
          <p:spPr>
            <a:xfrm rot="16200000">
              <a:off x="17589" y="3452"/>
              <a:ext cx="2531" cy="1091"/>
            </a:xfrm>
            <a:custGeom>
              <a:avLst/>
              <a:gdLst>
                <a:gd name="connsiteX0" fmla="*/ 0 w 1607416"/>
                <a:gd name="connsiteY0" fmla="*/ 692852 h 692852"/>
                <a:gd name="connsiteX1" fmla="*/ 346426 w 1607416"/>
                <a:gd name="connsiteY1" fmla="*/ 0 h 692852"/>
                <a:gd name="connsiteX2" fmla="*/ 1260990 w 1607416"/>
                <a:gd name="connsiteY2" fmla="*/ 0 h 692852"/>
                <a:gd name="connsiteX3" fmla="*/ 1607416 w 1607416"/>
                <a:gd name="connsiteY3" fmla="*/ 692852 h 692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7416" h="692852">
                  <a:moveTo>
                    <a:pt x="0" y="692852"/>
                  </a:moveTo>
                  <a:lnTo>
                    <a:pt x="346426" y="0"/>
                  </a:lnTo>
                  <a:lnTo>
                    <a:pt x="1260990" y="0"/>
                  </a:lnTo>
                  <a:lnTo>
                    <a:pt x="1607416" y="69285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>
            <a:normAutofit/>
          </a:bodyPr>
          <a:lstStyle>
            <a:lvl1pPr>
              <a:defRPr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>
            <p:custDataLst>
              <p:tags r:id="rId2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grpSp>
        <p:nvGrpSpPr>
          <p:cNvPr id="6" name="组合 5"/>
          <p:cNvGrpSpPr/>
          <p:nvPr>
            <p:custDataLst>
              <p:tags r:id="rId3"/>
            </p:custDataLst>
          </p:nvPr>
        </p:nvGrpSpPr>
        <p:grpSpPr>
          <a:xfrm flipV="1">
            <a:off x="10565130" y="5393055"/>
            <a:ext cx="1324610" cy="1160780"/>
            <a:chOff x="13415" y="-5"/>
            <a:chExt cx="5784" cy="5067"/>
          </a:xfrm>
        </p:grpSpPr>
        <p:sp>
          <p:nvSpPr>
            <p:cNvPr id="14" name="六边形 13"/>
            <p:cNvSpPr/>
            <p:nvPr userDrawn="1">
              <p:custDataLst>
                <p:tags r:id="rId4"/>
              </p:custDataLst>
            </p:nvPr>
          </p:nvSpPr>
          <p:spPr>
            <a:xfrm rot="5400000" flipH="1">
              <a:off x="16330" y="293"/>
              <a:ext cx="2531" cy="2182"/>
            </a:xfrm>
            <a:prstGeom prst="hexagon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5" name="任意多边形: 形状 14"/>
            <p:cNvSpPr/>
            <p:nvPr userDrawn="1">
              <p:custDataLst>
                <p:tags r:id="rId5"/>
              </p:custDataLst>
            </p:nvPr>
          </p:nvSpPr>
          <p:spPr>
            <a:xfrm rot="5400000" flipH="1">
              <a:off x="13926" y="-516"/>
              <a:ext cx="1161" cy="2182"/>
            </a:xfrm>
            <a:custGeom>
              <a:avLst/>
              <a:gdLst>
                <a:gd name="connsiteX0" fmla="*/ 0 w 736996"/>
                <a:gd name="connsiteY0" fmla="*/ 692852 h 1385703"/>
                <a:gd name="connsiteX1" fmla="*/ 346426 w 736996"/>
                <a:gd name="connsiteY1" fmla="*/ 0 h 1385703"/>
                <a:gd name="connsiteX2" fmla="*/ 736996 w 736996"/>
                <a:gd name="connsiteY2" fmla="*/ 0 h 1385703"/>
                <a:gd name="connsiteX3" fmla="*/ 736996 w 736996"/>
                <a:gd name="connsiteY3" fmla="*/ 1385703 h 1385703"/>
                <a:gd name="connsiteX4" fmla="*/ 346426 w 736996"/>
                <a:gd name="connsiteY4" fmla="*/ 1385703 h 1385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996" h="1385703">
                  <a:moveTo>
                    <a:pt x="0" y="692852"/>
                  </a:moveTo>
                  <a:lnTo>
                    <a:pt x="346426" y="0"/>
                  </a:lnTo>
                  <a:lnTo>
                    <a:pt x="736996" y="0"/>
                  </a:lnTo>
                  <a:lnTo>
                    <a:pt x="736996" y="1385703"/>
                  </a:lnTo>
                  <a:lnTo>
                    <a:pt x="346426" y="138570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6" name="任意多边形: 形状 15"/>
            <p:cNvSpPr/>
            <p:nvPr userDrawn="1">
              <p:custDataLst>
                <p:tags r:id="rId6"/>
              </p:custDataLst>
            </p:nvPr>
          </p:nvSpPr>
          <p:spPr>
            <a:xfrm rot="16200000">
              <a:off x="17389" y="3252"/>
              <a:ext cx="2531" cy="1091"/>
            </a:xfrm>
            <a:custGeom>
              <a:avLst/>
              <a:gdLst>
                <a:gd name="connsiteX0" fmla="*/ 0 w 1607416"/>
                <a:gd name="connsiteY0" fmla="*/ 692852 h 692852"/>
                <a:gd name="connsiteX1" fmla="*/ 346426 w 1607416"/>
                <a:gd name="connsiteY1" fmla="*/ 0 h 692852"/>
                <a:gd name="connsiteX2" fmla="*/ 1260990 w 1607416"/>
                <a:gd name="connsiteY2" fmla="*/ 0 h 692852"/>
                <a:gd name="connsiteX3" fmla="*/ 1607416 w 1607416"/>
                <a:gd name="connsiteY3" fmla="*/ 692852 h 692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7416" h="692852">
                  <a:moveTo>
                    <a:pt x="0" y="692852"/>
                  </a:moveTo>
                  <a:lnTo>
                    <a:pt x="346426" y="0"/>
                  </a:lnTo>
                  <a:lnTo>
                    <a:pt x="1260990" y="0"/>
                  </a:lnTo>
                  <a:lnTo>
                    <a:pt x="1607416" y="69285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>
            <a:normAutofit/>
          </a:bodyPr>
          <a:lstStyle>
            <a:lvl1pPr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>
            <p:custDataLst>
              <p:tags r:id="rId2"/>
            </p:custDataLst>
          </p:nvPr>
        </p:nvSpPr>
        <p:spPr>
          <a:xfrm>
            <a:off x="0" y="0"/>
            <a:ext cx="4823460" cy="686625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grpSp>
        <p:nvGrpSpPr>
          <p:cNvPr id="11" name="组合 10"/>
          <p:cNvGrpSpPr/>
          <p:nvPr>
            <p:custDataLst>
              <p:tags r:id="rId3"/>
            </p:custDataLst>
          </p:nvPr>
        </p:nvGrpSpPr>
        <p:grpSpPr>
          <a:xfrm flipH="1" flipV="1">
            <a:off x="-12700" y="4777105"/>
            <a:ext cx="2377440" cy="2082800"/>
            <a:chOff x="13615" y="195"/>
            <a:chExt cx="5784" cy="5067"/>
          </a:xfrm>
        </p:grpSpPr>
        <p:sp>
          <p:nvSpPr>
            <p:cNvPr id="6" name="六边形 5"/>
            <p:cNvSpPr/>
            <p:nvPr userDrawn="1">
              <p:custDataLst>
                <p:tags r:id="rId4"/>
              </p:custDataLst>
            </p:nvPr>
          </p:nvSpPr>
          <p:spPr>
            <a:xfrm rot="5400000" flipH="1">
              <a:off x="16530" y="493"/>
              <a:ext cx="2531" cy="2182"/>
            </a:xfrm>
            <a:prstGeom prst="hexagon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0" name="任意多边形: 形状 14"/>
            <p:cNvSpPr/>
            <p:nvPr userDrawn="1">
              <p:custDataLst>
                <p:tags r:id="rId5"/>
              </p:custDataLst>
            </p:nvPr>
          </p:nvSpPr>
          <p:spPr>
            <a:xfrm rot="5400000" flipH="1">
              <a:off x="14126" y="-316"/>
              <a:ext cx="1161" cy="2182"/>
            </a:xfrm>
            <a:custGeom>
              <a:avLst/>
              <a:gdLst>
                <a:gd name="connsiteX0" fmla="*/ 0 w 736996"/>
                <a:gd name="connsiteY0" fmla="*/ 692852 h 1385703"/>
                <a:gd name="connsiteX1" fmla="*/ 346426 w 736996"/>
                <a:gd name="connsiteY1" fmla="*/ 0 h 1385703"/>
                <a:gd name="connsiteX2" fmla="*/ 736996 w 736996"/>
                <a:gd name="connsiteY2" fmla="*/ 0 h 1385703"/>
                <a:gd name="connsiteX3" fmla="*/ 736996 w 736996"/>
                <a:gd name="connsiteY3" fmla="*/ 1385703 h 1385703"/>
                <a:gd name="connsiteX4" fmla="*/ 346426 w 736996"/>
                <a:gd name="connsiteY4" fmla="*/ 1385703 h 1385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996" h="1385703">
                  <a:moveTo>
                    <a:pt x="0" y="692852"/>
                  </a:moveTo>
                  <a:lnTo>
                    <a:pt x="346426" y="0"/>
                  </a:lnTo>
                  <a:lnTo>
                    <a:pt x="736996" y="0"/>
                  </a:lnTo>
                  <a:lnTo>
                    <a:pt x="736996" y="1385703"/>
                  </a:lnTo>
                  <a:lnTo>
                    <a:pt x="346426" y="138570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2" name="任意多边形: 形状 15"/>
            <p:cNvSpPr/>
            <p:nvPr userDrawn="1">
              <p:custDataLst>
                <p:tags r:id="rId6"/>
              </p:custDataLst>
            </p:nvPr>
          </p:nvSpPr>
          <p:spPr>
            <a:xfrm rot="16200000">
              <a:off x="17589" y="3452"/>
              <a:ext cx="2531" cy="1091"/>
            </a:xfrm>
            <a:custGeom>
              <a:avLst/>
              <a:gdLst>
                <a:gd name="connsiteX0" fmla="*/ 0 w 1607416"/>
                <a:gd name="connsiteY0" fmla="*/ 692852 h 692852"/>
                <a:gd name="connsiteX1" fmla="*/ 346426 w 1607416"/>
                <a:gd name="connsiteY1" fmla="*/ 0 h 692852"/>
                <a:gd name="connsiteX2" fmla="*/ 1260990 w 1607416"/>
                <a:gd name="connsiteY2" fmla="*/ 0 h 692852"/>
                <a:gd name="connsiteX3" fmla="*/ 1607416 w 1607416"/>
                <a:gd name="connsiteY3" fmla="*/ 692852 h 692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7416" h="692852">
                  <a:moveTo>
                    <a:pt x="0" y="692852"/>
                  </a:moveTo>
                  <a:lnTo>
                    <a:pt x="346426" y="0"/>
                  </a:lnTo>
                  <a:lnTo>
                    <a:pt x="1260990" y="0"/>
                  </a:lnTo>
                  <a:lnTo>
                    <a:pt x="1607416" y="69285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>
            <a:normAutofit/>
          </a:bodyPr>
          <a:lstStyle>
            <a:lvl1pPr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1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2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cap="none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grpSp>
        <p:nvGrpSpPr>
          <p:cNvPr id="6" name="组合 5"/>
          <p:cNvGrpSpPr/>
          <p:nvPr>
            <p:custDataLst>
              <p:tags r:id="rId3"/>
            </p:custDataLst>
          </p:nvPr>
        </p:nvGrpSpPr>
        <p:grpSpPr>
          <a:xfrm flipH="1">
            <a:off x="-4445" y="-5080"/>
            <a:ext cx="1572260" cy="1377950"/>
            <a:chOff x="13415" y="-5"/>
            <a:chExt cx="5784" cy="5067"/>
          </a:xfrm>
        </p:grpSpPr>
        <p:sp>
          <p:nvSpPr>
            <p:cNvPr id="14" name="六边形 13"/>
            <p:cNvSpPr/>
            <p:nvPr userDrawn="1">
              <p:custDataLst>
                <p:tags r:id="rId4"/>
              </p:custDataLst>
            </p:nvPr>
          </p:nvSpPr>
          <p:spPr>
            <a:xfrm rot="5400000" flipH="1">
              <a:off x="16330" y="293"/>
              <a:ext cx="2531" cy="2182"/>
            </a:xfrm>
            <a:prstGeom prst="hexagon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5" name="任意多边形: 形状 14"/>
            <p:cNvSpPr/>
            <p:nvPr userDrawn="1">
              <p:custDataLst>
                <p:tags r:id="rId5"/>
              </p:custDataLst>
            </p:nvPr>
          </p:nvSpPr>
          <p:spPr>
            <a:xfrm rot="5400000" flipH="1">
              <a:off x="13926" y="-516"/>
              <a:ext cx="1161" cy="2182"/>
            </a:xfrm>
            <a:custGeom>
              <a:avLst/>
              <a:gdLst>
                <a:gd name="connsiteX0" fmla="*/ 0 w 736996"/>
                <a:gd name="connsiteY0" fmla="*/ 692852 h 1385703"/>
                <a:gd name="connsiteX1" fmla="*/ 346426 w 736996"/>
                <a:gd name="connsiteY1" fmla="*/ 0 h 1385703"/>
                <a:gd name="connsiteX2" fmla="*/ 736996 w 736996"/>
                <a:gd name="connsiteY2" fmla="*/ 0 h 1385703"/>
                <a:gd name="connsiteX3" fmla="*/ 736996 w 736996"/>
                <a:gd name="connsiteY3" fmla="*/ 1385703 h 1385703"/>
                <a:gd name="connsiteX4" fmla="*/ 346426 w 736996"/>
                <a:gd name="connsiteY4" fmla="*/ 1385703 h 1385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996" h="1385703">
                  <a:moveTo>
                    <a:pt x="0" y="692852"/>
                  </a:moveTo>
                  <a:lnTo>
                    <a:pt x="346426" y="0"/>
                  </a:lnTo>
                  <a:lnTo>
                    <a:pt x="736996" y="0"/>
                  </a:lnTo>
                  <a:lnTo>
                    <a:pt x="736996" y="1385703"/>
                  </a:lnTo>
                  <a:lnTo>
                    <a:pt x="346426" y="138570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6" name="任意多边形: 形状 15"/>
            <p:cNvSpPr/>
            <p:nvPr userDrawn="1">
              <p:custDataLst>
                <p:tags r:id="rId6"/>
              </p:custDataLst>
            </p:nvPr>
          </p:nvSpPr>
          <p:spPr>
            <a:xfrm rot="16200000">
              <a:off x="17389" y="3252"/>
              <a:ext cx="2531" cy="1091"/>
            </a:xfrm>
            <a:custGeom>
              <a:avLst/>
              <a:gdLst>
                <a:gd name="connsiteX0" fmla="*/ 0 w 1607416"/>
                <a:gd name="connsiteY0" fmla="*/ 692852 h 692852"/>
                <a:gd name="connsiteX1" fmla="*/ 346426 w 1607416"/>
                <a:gd name="connsiteY1" fmla="*/ 0 h 692852"/>
                <a:gd name="connsiteX2" fmla="*/ 1260990 w 1607416"/>
                <a:gd name="connsiteY2" fmla="*/ 0 h 692852"/>
                <a:gd name="connsiteX3" fmla="*/ 1607416 w 1607416"/>
                <a:gd name="connsiteY3" fmla="*/ 692852 h 692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7416" h="692852">
                  <a:moveTo>
                    <a:pt x="0" y="692852"/>
                  </a:moveTo>
                  <a:lnTo>
                    <a:pt x="346426" y="0"/>
                  </a:lnTo>
                  <a:lnTo>
                    <a:pt x="1260990" y="0"/>
                  </a:lnTo>
                  <a:lnTo>
                    <a:pt x="1607416" y="69285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>
            <a:normAutofit/>
          </a:bodyPr>
          <a:lstStyle>
            <a:lvl1pPr algn="ctr">
              <a:defRPr sz="3600"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1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2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>
            <p:custDataLst>
              <p:tags r:id="rId2"/>
            </p:custDataLst>
          </p:nvPr>
        </p:nvGrpSpPr>
        <p:grpSpPr>
          <a:xfrm>
            <a:off x="10873740" y="-3175"/>
            <a:ext cx="1324610" cy="1160780"/>
            <a:chOff x="13415" y="-5"/>
            <a:chExt cx="5784" cy="5067"/>
          </a:xfrm>
        </p:grpSpPr>
        <p:sp>
          <p:nvSpPr>
            <p:cNvPr id="14" name="六边形 13"/>
            <p:cNvSpPr/>
            <p:nvPr userDrawn="1">
              <p:custDataLst>
                <p:tags r:id="rId3"/>
              </p:custDataLst>
            </p:nvPr>
          </p:nvSpPr>
          <p:spPr>
            <a:xfrm rot="5400000" flipH="1">
              <a:off x="16330" y="293"/>
              <a:ext cx="2531" cy="2182"/>
            </a:xfrm>
            <a:prstGeom prst="hexagon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5" name="任意多边形: 形状 14"/>
            <p:cNvSpPr/>
            <p:nvPr userDrawn="1">
              <p:custDataLst>
                <p:tags r:id="rId4"/>
              </p:custDataLst>
            </p:nvPr>
          </p:nvSpPr>
          <p:spPr>
            <a:xfrm rot="5400000" flipH="1">
              <a:off x="13926" y="-516"/>
              <a:ext cx="1161" cy="2182"/>
            </a:xfrm>
            <a:custGeom>
              <a:avLst/>
              <a:gdLst>
                <a:gd name="connsiteX0" fmla="*/ 0 w 736996"/>
                <a:gd name="connsiteY0" fmla="*/ 692852 h 1385703"/>
                <a:gd name="connsiteX1" fmla="*/ 346426 w 736996"/>
                <a:gd name="connsiteY1" fmla="*/ 0 h 1385703"/>
                <a:gd name="connsiteX2" fmla="*/ 736996 w 736996"/>
                <a:gd name="connsiteY2" fmla="*/ 0 h 1385703"/>
                <a:gd name="connsiteX3" fmla="*/ 736996 w 736996"/>
                <a:gd name="connsiteY3" fmla="*/ 1385703 h 1385703"/>
                <a:gd name="connsiteX4" fmla="*/ 346426 w 736996"/>
                <a:gd name="connsiteY4" fmla="*/ 1385703 h 1385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996" h="1385703">
                  <a:moveTo>
                    <a:pt x="0" y="692852"/>
                  </a:moveTo>
                  <a:lnTo>
                    <a:pt x="346426" y="0"/>
                  </a:lnTo>
                  <a:lnTo>
                    <a:pt x="736996" y="0"/>
                  </a:lnTo>
                  <a:lnTo>
                    <a:pt x="736996" y="1385703"/>
                  </a:lnTo>
                  <a:lnTo>
                    <a:pt x="346426" y="138570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6" name="任意多边形: 形状 15"/>
            <p:cNvSpPr/>
            <p:nvPr userDrawn="1">
              <p:custDataLst>
                <p:tags r:id="rId5"/>
              </p:custDataLst>
            </p:nvPr>
          </p:nvSpPr>
          <p:spPr>
            <a:xfrm rot="16200000">
              <a:off x="17389" y="3252"/>
              <a:ext cx="2531" cy="1091"/>
            </a:xfrm>
            <a:custGeom>
              <a:avLst/>
              <a:gdLst>
                <a:gd name="connsiteX0" fmla="*/ 0 w 1607416"/>
                <a:gd name="connsiteY0" fmla="*/ 692852 h 692852"/>
                <a:gd name="connsiteX1" fmla="*/ 346426 w 1607416"/>
                <a:gd name="connsiteY1" fmla="*/ 0 h 692852"/>
                <a:gd name="connsiteX2" fmla="*/ 1260990 w 1607416"/>
                <a:gd name="connsiteY2" fmla="*/ 0 h 692852"/>
                <a:gd name="connsiteX3" fmla="*/ 1607416 w 1607416"/>
                <a:gd name="connsiteY3" fmla="*/ 692852 h 692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7416" h="692852">
                  <a:moveTo>
                    <a:pt x="0" y="692852"/>
                  </a:moveTo>
                  <a:lnTo>
                    <a:pt x="346426" y="0"/>
                  </a:lnTo>
                  <a:lnTo>
                    <a:pt x="1260990" y="0"/>
                  </a:lnTo>
                  <a:lnTo>
                    <a:pt x="1607416" y="69285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  <p:sp>
        <p:nvSpPr>
          <p:cNvPr id="8" name="矩形 7"/>
          <p:cNvSpPr/>
          <p:nvPr>
            <p:custDataLst>
              <p:tags r:id="rId6"/>
            </p:custDataLst>
          </p:nvPr>
        </p:nvSpPr>
        <p:spPr>
          <a:xfrm>
            <a:off x="0" y="5029201"/>
            <a:ext cx="12192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>
            <a:normAutofit/>
          </a:bodyPr>
          <a:lstStyle>
            <a:lvl1pPr algn="ctr"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2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grpSp>
        <p:nvGrpSpPr>
          <p:cNvPr id="6" name="组合 5"/>
          <p:cNvGrpSpPr/>
          <p:nvPr>
            <p:custDataLst>
              <p:tags r:id="rId3"/>
            </p:custDataLst>
          </p:nvPr>
        </p:nvGrpSpPr>
        <p:grpSpPr>
          <a:xfrm rot="16200000">
            <a:off x="11219815" y="-229235"/>
            <a:ext cx="567690" cy="1041400"/>
            <a:chOff x="16504" y="119"/>
            <a:chExt cx="2695" cy="4943"/>
          </a:xfrm>
        </p:grpSpPr>
        <p:sp>
          <p:nvSpPr>
            <p:cNvPr id="14" name="六边形 13"/>
            <p:cNvSpPr/>
            <p:nvPr userDrawn="1">
              <p:custDataLst>
                <p:tags r:id="rId4"/>
              </p:custDataLst>
            </p:nvPr>
          </p:nvSpPr>
          <p:spPr>
            <a:xfrm rot="5400000" flipH="1">
              <a:off x="16330" y="293"/>
              <a:ext cx="2531" cy="2182"/>
            </a:xfrm>
            <a:prstGeom prst="hexagon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6" name="任意多边形: 形状 15"/>
            <p:cNvSpPr/>
            <p:nvPr userDrawn="1">
              <p:custDataLst>
                <p:tags r:id="rId5"/>
              </p:custDataLst>
            </p:nvPr>
          </p:nvSpPr>
          <p:spPr>
            <a:xfrm rot="16200000">
              <a:off x="17389" y="3252"/>
              <a:ext cx="2531" cy="1091"/>
            </a:xfrm>
            <a:custGeom>
              <a:avLst/>
              <a:gdLst>
                <a:gd name="connsiteX0" fmla="*/ 0 w 1607416"/>
                <a:gd name="connsiteY0" fmla="*/ 692852 h 692852"/>
                <a:gd name="connsiteX1" fmla="*/ 346426 w 1607416"/>
                <a:gd name="connsiteY1" fmla="*/ 0 h 692852"/>
                <a:gd name="connsiteX2" fmla="*/ 1260990 w 1607416"/>
                <a:gd name="connsiteY2" fmla="*/ 0 h 692852"/>
                <a:gd name="connsiteX3" fmla="*/ 1607416 w 1607416"/>
                <a:gd name="connsiteY3" fmla="*/ 692852 h 692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7416" h="692852">
                  <a:moveTo>
                    <a:pt x="0" y="692852"/>
                  </a:moveTo>
                  <a:lnTo>
                    <a:pt x="346426" y="0"/>
                  </a:lnTo>
                  <a:lnTo>
                    <a:pt x="1260990" y="0"/>
                  </a:lnTo>
                  <a:lnTo>
                    <a:pt x="1607416" y="69285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579600" y="237600"/>
            <a:ext cx="11037600" cy="441964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2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3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腰带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14" name="六边形 13"/>
          <p:cNvSpPr/>
          <p:nvPr>
            <p:custDataLst>
              <p:tags r:id="rId3"/>
            </p:custDataLst>
          </p:nvPr>
        </p:nvSpPr>
        <p:spPr>
          <a:xfrm rot="5400000" flipH="1">
            <a:off x="10369550" y="186055"/>
            <a:ext cx="1607185" cy="1385570"/>
          </a:xfrm>
          <a:prstGeom prst="hexagon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5" name="任意多边形: 形状 14"/>
          <p:cNvSpPr/>
          <p:nvPr>
            <p:custDataLst>
              <p:tags r:id="rId4"/>
            </p:custDataLst>
          </p:nvPr>
        </p:nvSpPr>
        <p:spPr>
          <a:xfrm rot="5400000" flipH="1">
            <a:off x="8843010" y="-327660"/>
            <a:ext cx="737235" cy="1385570"/>
          </a:xfrm>
          <a:custGeom>
            <a:avLst/>
            <a:gdLst>
              <a:gd name="connsiteX0" fmla="*/ 0 w 736996"/>
              <a:gd name="connsiteY0" fmla="*/ 692852 h 1385703"/>
              <a:gd name="connsiteX1" fmla="*/ 346426 w 736996"/>
              <a:gd name="connsiteY1" fmla="*/ 0 h 1385703"/>
              <a:gd name="connsiteX2" fmla="*/ 736996 w 736996"/>
              <a:gd name="connsiteY2" fmla="*/ 0 h 1385703"/>
              <a:gd name="connsiteX3" fmla="*/ 736996 w 736996"/>
              <a:gd name="connsiteY3" fmla="*/ 1385703 h 1385703"/>
              <a:gd name="connsiteX4" fmla="*/ 346426 w 736996"/>
              <a:gd name="connsiteY4" fmla="*/ 1385703 h 1385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996" h="1385703">
                <a:moveTo>
                  <a:pt x="0" y="692852"/>
                </a:moveTo>
                <a:lnTo>
                  <a:pt x="346426" y="0"/>
                </a:lnTo>
                <a:lnTo>
                  <a:pt x="736996" y="0"/>
                </a:lnTo>
                <a:lnTo>
                  <a:pt x="736996" y="1385703"/>
                </a:lnTo>
                <a:lnTo>
                  <a:pt x="346426" y="138570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6" name="任意多边形: 形状 15"/>
          <p:cNvSpPr/>
          <p:nvPr>
            <p:custDataLst>
              <p:tags r:id="rId5"/>
            </p:custDataLst>
          </p:nvPr>
        </p:nvSpPr>
        <p:spPr>
          <a:xfrm rot="16200000">
            <a:off x="11042015" y="2065020"/>
            <a:ext cx="1607185" cy="692785"/>
          </a:xfrm>
          <a:custGeom>
            <a:avLst/>
            <a:gdLst>
              <a:gd name="connsiteX0" fmla="*/ 0 w 1607416"/>
              <a:gd name="connsiteY0" fmla="*/ 692852 h 692852"/>
              <a:gd name="connsiteX1" fmla="*/ 346426 w 1607416"/>
              <a:gd name="connsiteY1" fmla="*/ 0 h 692852"/>
              <a:gd name="connsiteX2" fmla="*/ 1260990 w 1607416"/>
              <a:gd name="connsiteY2" fmla="*/ 0 h 692852"/>
              <a:gd name="connsiteX3" fmla="*/ 1607416 w 1607416"/>
              <a:gd name="connsiteY3" fmla="*/ 692852 h 692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07416" h="692852">
                <a:moveTo>
                  <a:pt x="0" y="692852"/>
                </a:moveTo>
                <a:lnTo>
                  <a:pt x="346426" y="0"/>
                </a:lnTo>
                <a:lnTo>
                  <a:pt x="1260990" y="0"/>
                </a:lnTo>
                <a:lnTo>
                  <a:pt x="1607416" y="692852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 rot="0" flipH="1" flipV="1">
            <a:off x="-3175" y="3629025"/>
            <a:ext cx="3672840" cy="3217545"/>
            <a:chOff x="13615" y="195"/>
            <a:chExt cx="5784" cy="5067"/>
          </a:xfrm>
        </p:grpSpPr>
        <p:sp>
          <p:nvSpPr>
            <p:cNvPr id="6" name="六边形 5"/>
            <p:cNvSpPr/>
            <p:nvPr userDrawn="1">
              <p:custDataLst>
                <p:tags r:id="rId6"/>
              </p:custDataLst>
            </p:nvPr>
          </p:nvSpPr>
          <p:spPr>
            <a:xfrm rot="5400000" flipH="1">
              <a:off x="16530" y="493"/>
              <a:ext cx="2531" cy="2182"/>
            </a:xfrm>
            <a:prstGeom prst="hexagon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8" name="任意多边形: 形状 14"/>
            <p:cNvSpPr/>
            <p:nvPr userDrawn="1">
              <p:custDataLst>
                <p:tags r:id="rId7"/>
              </p:custDataLst>
            </p:nvPr>
          </p:nvSpPr>
          <p:spPr>
            <a:xfrm rot="5400000" flipH="1">
              <a:off x="14126" y="-316"/>
              <a:ext cx="1161" cy="2182"/>
            </a:xfrm>
            <a:custGeom>
              <a:avLst/>
              <a:gdLst>
                <a:gd name="connsiteX0" fmla="*/ 0 w 736996"/>
                <a:gd name="connsiteY0" fmla="*/ 692852 h 1385703"/>
                <a:gd name="connsiteX1" fmla="*/ 346426 w 736996"/>
                <a:gd name="connsiteY1" fmla="*/ 0 h 1385703"/>
                <a:gd name="connsiteX2" fmla="*/ 736996 w 736996"/>
                <a:gd name="connsiteY2" fmla="*/ 0 h 1385703"/>
                <a:gd name="connsiteX3" fmla="*/ 736996 w 736996"/>
                <a:gd name="connsiteY3" fmla="*/ 1385703 h 1385703"/>
                <a:gd name="connsiteX4" fmla="*/ 346426 w 736996"/>
                <a:gd name="connsiteY4" fmla="*/ 1385703 h 1385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996" h="1385703">
                  <a:moveTo>
                    <a:pt x="0" y="692852"/>
                  </a:moveTo>
                  <a:lnTo>
                    <a:pt x="346426" y="0"/>
                  </a:lnTo>
                  <a:lnTo>
                    <a:pt x="736996" y="0"/>
                  </a:lnTo>
                  <a:lnTo>
                    <a:pt x="736996" y="1385703"/>
                  </a:lnTo>
                  <a:lnTo>
                    <a:pt x="346426" y="138570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9" name="任意多边形: 形状 15"/>
            <p:cNvSpPr/>
            <p:nvPr userDrawn="1">
              <p:custDataLst>
                <p:tags r:id="rId8"/>
              </p:custDataLst>
            </p:nvPr>
          </p:nvSpPr>
          <p:spPr>
            <a:xfrm rot="16200000">
              <a:off x="17589" y="3452"/>
              <a:ext cx="2531" cy="1091"/>
            </a:xfrm>
            <a:custGeom>
              <a:avLst/>
              <a:gdLst>
                <a:gd name="connsiteX0" fmla="*/ 0 w 1607416"/>
                <a:gd name="connsiteY0" fmla="*/ 692852 h 692852"/>
                <a:gd name="connsiteX1" fmla="*/ 346426 w 1607416"/>
                <a:gd name="connsiteY1" fmla="*/ 0 h 692852"/>
                <a:gd name="connsiteX2" fmla="*/ 1260990 w 1607416"/>
                <a:gd name="connsiteY2" fmla="*/ 0 h 692852"/>
                <a:gd name="connsiteX3" fmla="*/ 1607416 w 1607416"/>
                <a:gd name="connsiteY3" fmla="*/ 692852 h 692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7416" h="692852">
                  <a:moveTo>
                    <a:pt x="0" y="692852"/>
                  </a:moveTo>
                  <a:lnTo>
                    <a:pt x="346426" y="0"/>
                  </a:lnTo>
                  <a:lnTo>
                    <a:pt x="1260990" y="0"/>
                  </a:lnTo>
                  <a:lnTo>
                    <a:pt x="1607416" y="69285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>
            <a:normAutofit/>
          </a:bodyPr>
          <a:lstStyle>
            <a:lvl1pPr algn="ctr">
              <a:defRPr sz="60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椭圆 13"/>
          <p:cNvSpPr/>
          <p:nvPr userDrawn="1">
            <p:custDataLst>
              <p:tags r:id="rId2"/>
            </p:custDataLst>
          </p:nvPr>
        </p:nvSpPr>
        <p:spPr>
          <a:xfrm>
            <a:off x="6934835" y="5735320"/>
            <a:ext cx="636905" cy="636905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5" name="椭圆 14"/>
          <p:cNvSpPr/>
          <p:nvPr userDrawn="1">
            <p:custDataLst>
              <p:tags r:id="rId3"/>
            </p:custDataLst>
          </p:nvPr>
        </p:nvSpPr>
        <p:spPr>
          <a:xfrm>
            <a:off x="7841615" y="5735320"/>
            <a:ext cx="636905" cy="636905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9" name="椭圆 18"/>
          <p:cNvSpPr/>
          <p:nvPr userDrawn="1">
            <p:custDataLst>
              <p:tags r:id="rId4"/>
            </p:custDataLst>
          </p:nvPr>
        </p:nvSpPr>
        <p:spPr>
          <a:xfrm>
            <a:off x="8747760" y="5735320"/>
            <a:ext cx="636905" cy="636905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0" name="Oval 50"/>
          <p:cNvSpPr>
            <a:spLocks noChangeAspect="1"/>
          </p:cNvSpPr>
          <p:nvPr userDrawn="1">
            <p:custDataLst>
              <p:tags r:id="rId5"/>
            </p:custDataLst>
          </p:nvPr>
        </p:nvSpPr>
        <p:spPr>
          <a:xfrm>
            <a:off x="7101840" y="5881370"/>
            <a:ext cx="318770" cy="360045"/>
          </a:xfrm>
          <a:custGeom>
            <a:avLst/>
            <a:gdLst/>
            <a:ahLst/>
            <a:cxnLst/>
            <a:rect l="l" t="t" r="r" b="b"/>
            <a:pathLst>
              <a:path w="2868687" h="3240000">
                <a:moveTo>
                  <a:pt x="1433799" y="2290728"/>
                </a:moveTo>
                <a:cubicBezTo>
                  <a:pt x="1317650" y="2346839"/>
                  <a:pt x="1203301" y="2394700"/>
                  <a:pt x="1093028" y="2434329"/>
                </a:cubicBezTo>
                <a:cubicBezTo>
                  <a:pt x="1167481" y="2812207"/>
                  <a:pt x="1292592" y="3060000"/>
                  <a:pt x="1434343" y="3060000"/>
                </a:cubicBezTo>
                <a:cubicBezTo>
                  <a:pt x="1576138" y="3060000"/>
                  <a:pt x="1701284" y="2812053"/>
                  <a:pt x="1774025" y="2433735"/>
                </a:cubicBezTo>
                <a:cubicBezTo>
                  <a:pt x="1663854" y="2394452"/>
                  <a:pt x="1549823" y="2346469"/>
                  <a:pt x="1433799" y="2290728"/>
                </a:cubicBezTo>
                <a:close/>
                <a:moveTo>
                  <a:pt x="1824954" y="2078037"/>
                </a:moveTo>
                <a:cubicBezTo>
                  <a:pt x="1794480" y="2097450"/>
                  <a:pt x="1763147" y="2116057"/>
                  <a:pt x="1731343" y="2134419"/>
                </a:cubicBezTo>
                <a:lnTo>
                  <a:pt x="1635415" y="2187161"/>
                </a:lnTo>
                <a:cubicBezTo>
                  <a:pt x="1691788" y="2215044"/>
                  <a:pt x="1747931" y="2239109"/>
                  <a:pt x="1803378" y="2259350"/>
                </a:cubicBezTo>
                <a:cubicBezTo>
                  <a:pt x="1812120" y="2201101"/>
                  <a:pt x="1819148" y="2140526"/>
                  <a:pt x="1824954" y="2078037"/>
                </a:cubicBezTo>
                <a:close/>
                <a:moveTo>
                  <a:pt x="1042306" y="2077178"/>
                </a:moveTo>
                <a:cubicBezTo>
                  <a:pt x="1047949" y="2140175"/>
                  <a:pt x="1055328" y="2201182"/>
                  <a:pt x="1063873" y="2259905"/>
                </a:cubicBezTo>
                <a:cubicBezTo>
                  <a:pt x="1119365" y="2238275"/>
                  <a:pt x="1176217" y="2214355"/>
                  <a:pt x="1233887" y="2187801"/>
                </a:cubicBezTo>
                <a:cubicBezTo>
                  <a:pt x="1201538" y="2170955"/>
                  <a:pt x="1169452" y="2152957"/>
                  <a:pt x="1137343" y="2134419"/>
                </a:cubicBezTo>
                <a:close/>
                <a:moveTo>
                  <a:pt x="559768" y="1732679"/>
                </a:moveTo>
                <a:cubicBezTo>
                  <a:pt x="268524" y="1984850"/>
                  <a:pt x="116369" y="2217202"/>
                  <a:pt x="187266" y="2340000"/>
                </a:cubicBezTo>
                <a:cubicBezTo>
                  <a:pt x="258144" y="2462764"/>
                  <a:pt x="535307" y="2447213"/>
                  <a:pt x="899736" y="2322555"/>
                </a:cubicBezTo>
                <a:cubicBezTo>
                  <a:pt x="878937" y="2207297"/>
                  <a:pt x="863223" y="2084405"/>
                  <a:pt x="853746" y="1955834"/>
                </a:cubicBezTo>
                <a:cubicBezTo>
                  <a:pt x="747454" y="1883220"/>
                  <a:pt x="648878" y="1808453"/>
                  <a:pt x="559768" y="1732679"/>
                </a:cubicBezTo>
                <a:close/>
                <a:moveTo>
                  <a:pt x="2309048" y="1730507"/>
                </a:moveTo>
                <a:cubicBezTo>
                  <a:pt x="2220666" y="1807660"/>
                  <a:pt x="2121792" y="1882664"/>
                  <a:pt x="2015235" y="1955625"/>
                </a:cubicBezTo>
                <a:cubicBezTo>
                  <a:pt x="2005364" y="2084180"/>
                  <a:pt x="1989894" y="2207119"/>
                  <a:pt x="1967330" y="2322070"/>
                </a:cubicBezTo>
                <a:lnTo>
                  <a:pt x="2081685" y="2358048"/>
                </a:lnTo>
                <a:cubicBezTo>
                  <a:pt x="2116015" y="2320492"/>
                  <a:pt x="2165526" y="2297468"/>
                  <a:pt x="2220415" y="2297468"/>
                </a:cubicBezTo>
                <a:cubicBezTo>
                  <a:pt x="2302230" y="2297468"/>
                  <a:pt x="2372097" y="2348622"/>
                  <a:pt x="2399287" y="2420880"/>
                </a:cubicBezTo>
                <a:cubicBezTo>
                  <a:pt x="2542053" y="2432945"/>
                  <a:pt x="2642630" y="2407186"/>
                  <a:pt x="2681420" y="2340000"/>
                </a:cubicBezTo>
                <a:cubicBezTo>
                  <a:pt x="2752393" y="2217071"/>
                  <a:pt x="2599836" y="1984353"/>
                  <a:pt x="2309048" y="1730507"/>
                </a:cubicBezTo>
                <a:close/>
                <a:moveTo>
                  <a:pt x="2026056" y="1510554"/>
                </a:moveTo>
                <a:cubicBezTo>
                  <a:pt x="2027893" y="1546708"/>
                  <a:pt x="2028343" y="1583211"/>
                  <a:pt x="2028343" y="1620000"/>
                </a:cubicBezTo>
                <a:lnTo>
                  <a:pt x="2024251" y="1730716"/>
                </a:lnTo>
                <a:lnTo>
                  <a:pt x="2173722" y="1619092"/>
                </a:lnTo>
                <a:cubicBezTo>
                  <a:pt x="2127526" y="1582190"/>
                  <a:pt x="2078507" y="1545517"/>
                  <a:pt x="2026056" y="1510554"/>
                </a:cubicBezTo>
                <a:close/>
                <a:moveTo>
                  <a:pt x="844436" y="1509285"/>
                </a:moveTo>
                <a:lnTo>
                  <a:pt x="694964" y="1620908"/>
                </a:lnTo>
                <a:cubicBezTo>
                  <a:pt x="741160" y="1657811"/>
                  <a:pt x="790179" y="1694484"/>
                  <a:pt x="842630" y="1729447"/>
                </a:cubicBezTo>
                <a:cubicBezTo>
                  <a:pt x="840793" y="1693293"/>
                  <a:pt x="840343" y="1656790"/>
                  <a:pt x="840343" y="1620000"/>
                </a:cubicBezTo>
                <a:close/>
                <a:moveTo>
                  <a:pt x="1434343" y="1361184"/>
                </a:moveTo>
                <a:cubicBezTo>
                  <a:pt x="1573534" y="1361184"/>
                  <a:pt x="1686371" y="1474021"/>
                  <a:pt x="1686371" y="1613212"/>
                </a:cubicBezTo>
                <a:cubicBezTo>
                  <a:pt x="1686371" y="1752403"/>
                  <a:pt x="1573534" y="1865240"/>
                  <a:pt x="1434343" y="1865240"/>
                </a:cubicBezTo>
                <a:cubicBezTo>
                  <a:pt x="1295152" y="1865240"/>
                  <a:pt x="1182315" y="1752403"/>
                  <a:pt x="1182315" y="1613212"/>
                </a:cubicBezTo>
                <a:cubicBezTo>
                  <a:pt x="1182315" y="1474021"/>
                  <a:pt x="1295152" y="1361184"/>
                  <a:pt x="1434343" y="1361184"/>
                </a:cubicBezTo>
                <a:close/>
                <a:moveTo>
                  <a:pt x="1433770" y="1149513"/>
                </a:moveTo>
                <a:cubicBezTo>
                  <a:pt x="1365445" y="1183896"/>
                  <a:pt x="1296585" y="1221489"/>
                  <a:pt x="1227343" y="1261466"/>
                </a:cubicBezTo>
                <a:lnTo>
                  <a:pt x="1027157" y="1384911"/>
                </a:lnTo>
                <a:cubicBezTo>
                  <a:pt x="1022222" y="1461370"/>
                  <a:pt x="1020343" y="1539922"/>
                  <a:pt x="1020343" y="1620000"/>
                </a:cubicBezTo>
                <a:lnTo>
                  <a:pt x="1028287" y="1855786"/>
                </a:lnTo>
                <a:cubicBezTo>
                  <a:pt x="1091680" y="1898065"/>
                  <a:pt x="1158394" y="1938727"/>
                  <a:pt x="1227343" y="1978535"/>
                </a:cubicBezTo>
                <a:lnTo>
                  <a:pt x="1434916" y="2090488"/>
                </a:lnTo>
                <a:cubicBezTo>
                  <a:pt x="1503241" y="2056105"/>
                  <a:pt x="1572101" y="2018511"/>
                  <a:pt x="1641343" y="1978535"/>
                </a:cubicBezTo>
                <a:lnTo>
                  <a:pt x="1841530" y="1855090"/>
                </a:lnTo>
                <a:cubicBezTo>
                  <a:pt x="1846464" y="1778631"/>
                  <a:pt x="1848343" y="1700079"/>
                  <a:pt x="1848343" y="1620000"/>
                </a:cubicBezTo>
                <a:lnTo>
                  <a:pt x="1840399" y="1384214"/>
                </a:lnTo>
                <a:cubicBezTo>
                  <a:pt x="1777006" y="1341936"/>
                  <a:pt x="1710293" y="1301274"/>
                  <a:pt x="1641343" y="1261466"/>
                </a:cubicBezTo>
                <a:close/>
                <a:moveTo>
                  <a:pt x="1065308" y="980650"/>
                </a:moveTo>
                <a:cubicBezTo>
                  <a:pt x="1056566" y="1038899"/>
                  <a:pt x="1049538" y="1099475"/>
                  <a:pt x="1043732" y="1161964"/>
                </a:cubicBezTo>
                <a:cubicBezTo>
                  <a:pt x="1074206" y="1142551"/>
                  <a:pt x="1105539" y="1123943"/>
                  <a:pt x="1137343" y="1105581"/>
                </a:cubicBezTo>
                <a:lnTo>
                  <a:pt x="1233271" y="1052839"/>
                </a:lnTo>
                <a:cubicBezTo>
                  <a:pt x="1176898" y="1024957"/>
                  <a:pt x="1120756" y="1000892"/>
                  <a:pt x="1065308" y="980650"/>
                </a:cubicBezTo>
                <a:close/>
                <a:moveTo>
                  <a:pt x="1804814" y="980095"/>
                </a:moveTo>
                <a:cubicBezTo>
                  <a:pt x="1749321" y="1001726"/>
                  <a:pt x="1692469" y="1025646"/>
                  <a:pt x="1634800" y="1052200"/>
                </a:cubicBezTo>
                <a:cubicBezTo>
                  <a:pt x="1667149" y="1069046"/>
                  <a:pt x="1699234" y="1087043"/>
                  <a:pt x="1731343" y="1105581"/>
                </a:cubicBezTo>
                <a:lnTo>
                  <a:pt x="1826380" y="1162822"/>
                </a:lnTo>
                <a:cubicBezTo>
                  <a:pt x="1820738" y="1099825"/>
                  <a:pt x="1813359" y="1038819"/>
                  <a:pt x="1804814" y="980095"/>
                </a:cubicBezTo>
                <a:close/>
                <a:moveTo>
                  <a:pt x="2432236" y="816002"/>
                </a:moveTo>
                <a:cubicBezTo>
                  <a:pt x="2308930" y="820546"/>
                  <a:pt x="2149627" y="855445"/>
                  <a:pt x="1968950" y="917446"/>
                </a:cubicBezTo>
                <a:cubicBezTo>
                  <a:pt x="1989749" y="1032703"/>
                  <a:pt x="2005463" y="1155596"/>
                  <a:pt x="2014941" y="1284167"/>
                </a:cubicBezTo>
                <a:cubicBezTo>
                  <a:pt x="2121232" y="1356780"/>
                  <a:pt x="2219808" y="1431548"/>
                  <a:pt x="2308918" y="1507322"/>
                </a:cubicBezTo>
                <a:cubicBezTo>
                  <a:pt x="2600162" y="1255150"/>
                  <a:pt x="2752317" y="1022798"/>
                  <a:pt x="2681420" y="900000"/>
                </a:cubicBezTo>
                <a:cubicBezTo>
                  <a:pt x="2645694" y="838121"/>
                  <a:pt x="2557557" y="811383"/>
                  <a:pt x="2432236" y="816002"/>
                </a:cubicBezTo>
                <a:close/>
                <a:moveTo>
                  <a:pt x="436450" y="816001"/>
                </a:moveTo>
                <a:cubicBezTo>
                  <a:pt x="311129" y="811383"/>
                  <a:pt x="222992" y="838121"/>
                  <a:pt x="187266" y="900000"/>
                </a:cubicBezTo>
                <a:cubicBezTo>
                  <a:pt x="158404" y="949991"/>
                  <a:pt x="166508" y="1018139"/>
                  <a:pt x="206887" y="1097970"/>
                </a:cubicBezTo>
                <a:cubicBezTo>
                  <a:pt x="213842" y="1096217"/>
                  <a:pt x="221021" y="1095812"/>
                  <a:pt x="228294" y="1095812"/>
                </a:cubicBezTo>
                <a:cubicBezTo>
                  <a:pt x="334372" y="1095812"/>
                  <a:pt x="420366" y="1181806"/>
                  <a:pt x="420366" y="1287884"/>
                </a:cubicBezTo>
                <a:cubicBezTo>
                  <a:pt x="420366" y="1314219"/>
                  <a:pt x="415066" y="1339317"/>
                  <a:pt x="405427" y="1362148"/>
                </a:cubicBezTo>
                <a:cubicBezTo>
                  <a:pt x="450585" y="1410442"/>
                  <a:pt x="502437" y="1459559"/>
                  <a:pt x="559639" y="1509493"/>
                </a:cubicBezTo>
                <a:cubicBezTo>
                  <a:pt x="648020" y="1432341"/>
                  <a:pt x="746894" y="1357336"/>
                  <a:pt x="853451" y="1284376"/>
                </a:cubicBezTo>
                <a:cubicBezTo>
                  <a:pt x="863322" y="1155820"/>
                  <a:pt x="878792" y="1032881"/>
                  <a:pt x="901357" y="917930"/>
                </a:cubicBezTo>
                <a:cubicBezTo>
                  <a:pt x="719999" y="855651"/>
                  <a:pt x="560119" y="820559"/>
                  <a:pt x="436450" y="816001"/>
                </a:cubicBezTo>
                <a:close/>
                <a:moveTo>
                  <a:pt x="1434343" y="180000"/>
                </a:moveTo>
                <a:cubicBezTo>
                  <a:pt x="1292548" y="180000"/>
                  <a:pt x="1167402" y="427948"/>
                  <a:pt x="1094661" y="806265"/>
                </a:cubicBezTo>
                <a:cubicBezTo>
                  <a:pt x="1204832" y="845548"/>
                  <a:pt x="1318864" y="893532"/>
                  <a:pt x="1434887" y="949272"/>
                </a:cubicBezTo>
                <a:cubicBezTo>
                  <a:pt x="1551037" y="893162"/>
                  <a:pt x="1665385" y="845301"/>
                  <a:pt x="1775658" y="805671"/>
                </a:cubicBezTo>
                <a:cubicBezTo>
                  <a:pt x="1751860" y="684885"/>
                  <a:pt x="1722886" y="577390"/>
                  <a:pt x="1688823" y="487405"/>
                </a:cubicBezTo>
                <a:cubicBezTo>
                  <a:pt x="1688009" y="487647"/>
                  <a:pt x="1687191" y="487652"/>
                  <a:pt x="1686371" y="487652"/>
                </a:cubicBezTo>
                <a:cubicBezTo>
                  <a:pt x="1580293" y="487652"/>
                  <a:pt x="1494299" y="401658"/>
                  <a:pt x="1494299" y="295580"/>
                </a:cubicBezTo>
                <a:cubicBezTo>
                  <a:pt x="1494299" y="264819"/>
                  <a:pt x="1501530" y="235747"/>
                  <a:pt x="1516122" y="210837"/>
                </a:cubicBezTo>
                <a:cubicBezTo>
                  <a:pt x="1490583" y="189985"/>
                  <a:pt x="1462798" y="180000"/>
                  <a:pt x="1434343" y="180000"/>
                </a:cubicBezTo>
                <a:close/>
                <a:moveTo>
                  <a:pt x="1434343" y="0"/>
                </a:moveTo>
                <a:cubicBezTo>
                  <a:pt x="1509303" y="0"/>
                  <a:pt x="1581019" y="37868"/>
                  <a:pt x="1646062" y="107907"/>
                </a:cubicBezTo>
                <a:cubicBezTo>
                  <a:pt x="1659037" y="104972"/>
                  <a:pt x="1672533" y="103508"/>
                  <a:pt x="1686371" y="103508"/>
                </a:cubicBezTo>
                <a:cubicBezTo>
                  <a:pt x="1792449" y="103508"/>
                  <a:pt x="1878443" y="189502"/>
                  <a:pt x="1878443" y="295580"/>
                </a:cubicBezTo>
                <a:cubicBezTo>
                  <a:pt x="1878443" y="342831"/>
                  <a:pt x="1861381" y="386097"/>
                  <a:pt x="1831228" y="417985"/>
                </a:cubicBezTo>
                <a:cubicBezTo>
                  <a:pt x="1871860" y="515668"/>
                  <a:pt x="1906636" y="628220"/>
                  <a:pt x="1935357" y="752219"/>
                </a:cubicBezTo>
                <a:cubicBezTo>
                  <a:pt x="2379384" y="616814"/>
                  <a:pt x="2731816" y="627289"/>
                  <a:pt x="2837304" y="810000"/>
                </a:cubicBezTo>
                <a:cubicBezTo>
                  <a:pt x="2942793" y="992711"/>
                  <a:pt x="2775650" y="1303161"/>
                  <a:pt x="2436521" y="1620139"/>
                </a:cubicBezTo>
                <a:cubicBezTo>
                  <a:pt x="2775698" y="1936928"/>
                  <a:pt x="2942777" y="2247316"/>
                  <a:pt x="2837304" y="2430000"/>
                </a:cubicBezTo>
                <a:cubicBezTo>
                  <a:pt x="2771439" y="2544083"/>
                  <a:pt x="2609300" y="2591017"/>
                  <a:pt x="2388706" y="2577188"/>
                </a:cubicBezTo>
                <a:cubicBezTo>
                  <a:pt x="2358753" y="2639691"/>
                  <a:pt x="2294480" y="2681612"/>
                  <a:pt x="2220415" y="2681612"/>
                </a:cubicBezTo>
                <a:cubicBezTo>
                  <a:pt x="2122541" y="2681612"/>
                  <a:pt x="2041764" y="2608405"/>
                  <a:pt x="2030773" y="2513644"/>
                </a:cubicBezTo>
                <a:cubicBezTo>
                  <a:pt x="1999304" y="2506661"/>
                  <a:pt x="1967635" y="2497623"/>
                  <a:pt x="1935485" y="2487821"/>
                </a:cubicBezTo>
                <a:cubicBezTo>
                  <a:pt x="1830610" y="2940018"/>
                  <a:pt x="1645322" y="3240000"/>
                  <a:pt x="1434343" y="3240000"/>
                </a:cubicBezTo>
                <a:cubicBezTo>
                  <a:pt x="1223366" y="3240000"/>
                  <a:pt x="1038079" y="2940023"/>
                  <a:pt x="933330" y="2487781"/>
                </a:cubicBezTo>
                <a:cubicBezTo>
                  <a:pt x="489302" y="2623186"/>
                  <a:pt x="136870" y="2612712"/>
                  <a:pt x="31382" y="2430000"/>
                </a:cubicBezTo>
                <a:cubicBezTo>
                  <a:pt x="-74106" y="2247290"/>
                  <a:pt x="93037" y="1936840"/>
                  <a:pt x="432165" y="1619862"/>
                </a:cubicBezTo>
                <a:cubicBezTo>
                  <a:pt x="378689" y="1569916"/>
                  <a:pt x="329491" y="1520128"/>
                  <a:pt x="285801" y="1470219"/>
                </a:cubicBezTo>
                <a:cubicBezTo>
                  <a:pt x="267844" y="1476857"/>
                  <a:pt x="248431" y="1479956"/>
                  <a:pt x="228294" y="1479956"/>
                </a:cubicBezTo>
                <a:cubicBezTo>
                  <a:pt x="122216" y="1479956"/>
                  <a:pt x="36222" y="1393962"/>
                  <a:pt x="36222" y="1287884"/>
                </a:cubicBezTo>
                <a:cubicBezTo>
                  <a:pt x="36222" y="1246866"/>
                  <a:pt x="49080" y="1208850"/>
                  <a:pt x="73868" y="1179672"/>
                </a:cubicBezTo>
                <a:cubicBezTo>
                  <a:pt x="-4733" y="1033688"/>
                  <a:pt x="-23287" y="904690"/>
                  <a:pt x="31382" y="810000"/>
                </a:cubicBezTo>
                <a:cubicBezTo>
                  <a:pt x="136860" y="627306"/>
                  <a:pt x="489234" y="616816"/>
                  <a:pt x="933201" y="752179"/>
                </a:cubicBezTo>
                <a:cubicBezTo>
                  <a:pt x="1038076" y="299982"/>
                  <a:pt x="1223365" y="0"/>
                  <a:pt x="143434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aseline="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1" name="Rectangle 18"/>
          <p:cNvSpPr/>
          <p:nvPr userDrawn="1">
            <p:custDataLst>
              <p:tags r:id="rId6"/>
            </p:custDataLst>
          </p:nvPr>
        </p:nvSpPr>
        <p:spPr>
          <a:xfrm>
            <a:off x="7999095" y="5933440"/>
            <a:ext cx="335280" cy="266700"/>
          </a:xfrm>
          <a:custGeom>
            <a:avLst/>
            <a:gdLst/>
            <a:ahLst/>
            <a:cxnLst/>
            <a:rect l="l" t="t" r="r" b="b"/>
            <a:pathLst>
              <a:path w="3240000" h="2574247">
                <a:moveTo>
                  <a:pt x="2393400" y="1814089"/>
                </a:moveTo>
                <a:cubicBezTo>
                  <a:pt x="2363577" y="1814089"/>
                  <a:pt x="2339400" y="1838266"/>
                  <a:pt x="2339400" y="1868089"/>
                </a:cubicBezTo>
                <a:cubicBezTo>
                  <a:pt x="2339400" y="1897912"/>
                  <a:pt x="2363577" y="1922089"/>
                  <a:pt x="2393400" y="1922089"/>
                </a:cubicBezTo>
                <a:lnTo>
                  <a:pt x="2573400" y="1922089"/>
                </a:lnTo>
                <a:cubicBezTo>
                  <a:pt x="2603223" y="1922089"/>
                  <a:pt x="2627400" y="1897912"/>
                  <a:pt x="2627400" y="1868089"/>
                </a:cubicBezTo>
                <a:cubicBezTo>
                  <a:pt x="2627400" y="1838266"/>
                  <a:pt x="2603223" y="1814089"/>
                  <a:pt x="2573400" y="1814089"/>
                </a:cubicBezTo>
                <a:close/>
                <a:moveTo>
                  <a:pt x="173344" y="1814089"/>
                </a:moveTo>
                <a:cubicBezTo>
                  <a:pt x="143521" y="1814089"/>
                  <a:pt x="119344" y="1838266"/>
                  <a:pt x="119344" y="1868089"/>
                </a:cubicBezTo>
                <a:cubicBezTo>
                  <a:pt x="119344" y="1897912"/>
                  <a:pt x="143521" y="1922089"/>
                  <a:pt x="173344" y="1922089"/>
                </a:cubicBezTo>
                <a:lnTo>
                  <a:pt x="353344" y="1922089"/>
                </a:lnTo>
                <a:cubicBezTo>
                  <a:pt x="383167" y="1922089"/>
                  <a:pt x="407344" y="1897912"/>
                  <a:pt x="407344" y="1868089"/>
                </a:cubicBezTo>
                <a:cubicBezTo>
                  <a:pt x="407344" y="1838266"/>
                  <a:pt x="383167" y="1814089"/>
                  <a:pt x="353344" y="1814089"/>
                </a:cubicBezTo>
                <a:close/>
                <a:moveTo>
                  <a:pt x="2933496" y="1796081"/>
                </a:moveTo>
                <a:cubicBezTo>
                  <a:pt x="2893727" y="1796081"/>
                  <a:pt x="2861488" y="1828320"/>
                  <a:pt x="2861488" y="1868089"/>
                </a:cubicBezTo>
                <a:cubicBezTo>
                  <a:pt x="2861488" y="1907858"/>
                  <a:pt x="2893727" y="1940097"/>
                  <a:pt x="2933496" y="1940097"/>
                </a:cubicBezTo>
                <a:cubicBezTo>
                  <a:pt x="2973265" y="1940097"/>
                  <a:pt x="3005504" y="1907858"/>
                  <a:pt x="3005504" y="1868089"/>
                </a:cubicBezTo>
                <a:cubicBezTo>
                  <a:pt x="3005504" y="1828320"/>
                  <a:pt x="2973265" y="1796081"/>
                  <a:pt x="2933496" y="1796081"/>
                </a:cubicBezTo>
                <a:close/>
                <a:moveTo>
                  <a:pt x="119344" y="122856"/>
                </a:moveTo>
                <a:lnTo>
                  <a:pt x="119344" y="1728192"/>
                </a:lnTo>
                <a:lnTo>
                  <a:pt x="3120656" y="1728192"/>
                </a:lnTo>
                <a:lnTo>
                  <a:pt x="3120656" y="122856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2016224"/>
                </a:lnTo>
                <a:lnTo>
                  <a:pt x="1812079" y="2016224"/>
                </a:lnTo>
                <a:lnTo>
                  <a:pt x="1857107" y="2320159"/>
                </a:lnTo>
                <a:lnTo>
                  <a:pt x="2357140" y="2320159"/>
                </a:lnTo>
                <a:cubicBezTo>
                  <a:pt x="2427304" y="2320159"/>
                  <a:pt x="2484184" y="2377039"/>
                  <a:pt x="2484184" y="2447203"/>
                </a:cubicBezTo>
                <a:lnTo>
                  <a:pt x="2484184" y="2574247"/>
                </a:lnTo>
                <a:lnTo>
                  <a:pt x="755992" y="2574247"/>
                </a:lnTo>
                <a:lnTo>
                  <a:pt x="755992" y="2447203"/>
                </a:lnTo>
                <a:cubicBezTo>
                  <a:pt x="755992" y="2377039"/>
                  <a:pt x="812872" y="2320159"/>
                  <a:pt x="883036" y="2320159"/>
                </a:cubicBezTo>
                <a:lnTo>
                  <a:pt x="1382894" y="2320159"/>
                </a:lnTo>
                <a:lnTo>
                  <a:pt x="1427922" y="2016224"/>
                </a:lnTo>
                <a:lnTo>
                  <a:pt x="0" y="201622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 baseline="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2" name="Rounded Rectangle 6"/>
          <p:cNvSpPr/>
          <p:nvPr userDrawn="1">
            <p:custDataLst>
              <p:tags r:id="rId7"/>
            </p:custDataLst>
          </p:nvPr>
        </p:nvSpPr>
        <p:spPr>
          <a:xfrm>
            <a:off x="8890635" y="5879465"/>
            <a:ext cx="346710" cy="353060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 baseline="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grpSp>
        <p:nvGrpSpPr>
          <p:cNvPr id="23" name="组合 22"/>
          <p:cNvGrpSpPr/>
          <p:nvPr userDrawn="1">
            <p:custDataLst>
              <p:tags r:id="rId8"/>
            </p:custDataLst>
          </p:nvPr>
        </p:nvGrpSpPr>
        <p:grpSpPr>
          <a:xfrm>
            <a:off x="152399" y="44556"/>
            <a:ext cx="1711394" cy="6782965"/>
            <a:chOff x="-1" y="75036"/>
            <a:chExt cx="1711394" cy="6782965"/>
          </a:xfrm>
        </p:grpSpPr>
        <p:sp>
          <p:nvSpPr>
            <p:cNvPr id="24" name="任意多边形: 形状 23"/>
            <p:cNvSpPr/>
            <p:nvPr userDrawn="1">
              <p:custDataLst>
                <p:tags r:id="rId9"/>
              </p:custDataLst>
            </p:nvPr>
          </p:nvSpPr>
          <p:spPr>
            <a:xfrm rot="5400000">
              <a:off x="-457282" y="4904424"/>
              <a:ext cx="1605927" cy="691364"/>
            </a:xfrm>
            <a:custGeom>
              <a:avLst/>
              <a:gdLst>
                <a:gd name="connsiteX0" fmla="*/ 0 w 1605927"/>
                <a:gd name="connsiteY0" fmla="*/ 691364 h 691364"/>
                <a:gd name="connsiteX1" fmla="*/ 345681 w 1605927"/>
                <a:gd name="connsiteY1" fmla="*/ 0 h 691364"/>
                <a:gd name="connsiteX2" fmla="*/ 1260245 w 1605927"/>
                <a:gd name="connsiteY2" fmla="*/ 0 h 691364"/>
                <a:gd name="connsiteX3" fmla="*/ 1605927 w 1605927"/>
                <a:gd name="connsiteY3" fmla="*/ 691364 h 6913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5927" h="691364">
                  <a:moveTo>
                    <a:pt x="0" y="691364"/>
                  </a:moveTo>
                  <a:lnTo>
                    <a:pt x="345681" y="0"/>
                  </a:lnTo>
                  <a:lnTo>
                    <a:pt x="1260245" y="0"/>
                  </a:lnTo>
                  <a:lnTo>
                    <a:pt x="1605927" y="69136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  <p:sp>
          <p:nvSpPr>
            <p:cNvPr id="25" name="六边形 24"/>
            <p:cNvSpPr/>
            <p:nvPr userDrawn="1">
              <p:custDataLst>
                <p:tags r:id="rId10"/>
              </p:custDataLst>
            </p:nvPr>
          </p:nvSpPr>
          <p:spPr>
            <a:xfrm rot="5400000">
              <a:off x="214834" y="185892"/>
              <a:ext cx="1607416" cy="1385703"/>
            </a:xfrm>
            <a:prstGeom prst="hexagon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  <p:sp>
          <p:nvSpPr>
            <p:cNvPr id="26" name="任意多边形: 形状 25"/>
            <p:cNvSpPr/>
            <p:nvPr userDrawn="1">
              <p:custDataLst>
                <p:tags r:id="rId11"/>
              </p:custDataLst>
            </p:nvPr>
          </p:nvSpPr>
          <p:spPr>
            <a:xfrm rot="5400000">
              <a:off x="650043" y="5796651"/>
              <a:ext cx="736996" cy="1385703"/>
            </a:xfrm>
            <a:custGeom>
              <a:avLst/>
              <a:gdLst>
                <a:gd name="connsiteX0" fmla="*/ 0 w 736996"/>
                <a:gd name="connsiteY0" fmla="*/ 692852 h 1385703"/>
                <a:gd name="connsiteX1" fmla="*/ 346426 w 736996"/>
                <a:gd name="connsiteY1" fmla="*/ 0 h 1385703"/>
                <a:gd name="connsiteX2" fmla="*/ 736996 w 736996"/>
                <a:gd name="connsiteY2" fmla="*/ 0 h 1385703"/>
                <a:gd name="connsiteX3" fmla="*/ 736996 w 736996"/>
                <a:gd name="connsiteY3" fmla="*/ 1385703 h 1385703"/>
                <a:gd name="connsiteX4" fmla="*/ 346426 w 736996"/>
                <a:gd name="connsiteY4" fmla="*/ 1385703 h 1385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996" h="1385703">
                  <a:moveTo>
                    <a:pt x="0" y="692852"/>
                  </a:moveTo>
                  <a:lnTo>
                    <a:pt x="346426" y="0"/>
                  </a:lnTo>
                  <a:lnTo>
                    <a:pt x="736996" y="0"/>
                  </a:lnTo>
                  <a:lnTo>
                    <a:pt x="736996" y="1385703"/>
                  </a:lnTo>
                  <a:lnTo>
                    <a:pt x="346426" y="138570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  <p:sp>
          <p:nvSpPr>
            <p:cNvPr id="27" name="任意多边形: 形状 26"/>
            <p:cNvSpPr/>
            <p:nvPr userDrawn="1">
              <p:custDataLst>
                <p:tags r:id="rId12"/>
              </p:custDataLst>
            </p:nvPr>
          </p:nvSpPr>
          <p:spPr>
            <a:xfrm rot="5400000">
              <a:off x="-457283" y="2065177"/>
              <a:ext cx="1607416" cy="692852"/>
            </a:xfrm>
            <a:custGeom>
              <a:avLst/>
              <a:gdLst>
                <a:gd name="connsiteX0" fmla="*/ 0 w 1607416"/>
                <a:gd name="connsiteY0" fmla="*/ 692852 h 692852"/>
                <a:gd name="connsiteX1" fmla="*/ 346426 w 1607416"/>
                <a:gd name="connsiteY1" fmla="*/ 0 h 692852"/>
                <a:gd name="connsiteX2" fmla="*/ 1260990 w 1607416"/>
                <a:gd name="connsiteY2" fmla="*/ 0 h 692852"/>
                <a:gd name="connsiteX3" fmla="*/ 1607416 w 1607416"/>
                <a:gd name="connsiteY3" fmla="*/ 692852 h 692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7416" h="692852">
                  <a:moveTo>
                    <a:pt x="0" y="692852"/>
                  </a:moveTo>
                  <a:lnTo>
                    <a:pt x="346426" y="0"/>
                  </a:lnTo>
                  <a:lnTo>
                    <a:pt x="1260990" y="0"/>
                  </a:lnTo>
                  <a:lnTo>
                    <a:pt x="1607416" y="69285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</p:grpSp>
      <p:sp>
        <p:nvSpPr>
          <p:cNvPr id="28" name="六边形 27"/>
          <p:cNvSpPr/>
          <p:nvPr userDrawn="1">
            <p:custDataLst>
              <p:tags r:id="rId13"/>
            </p:custDataLst>
          </p:nvPr>
        </p:nvSpPr>
        <p:spPr>
          <a:xfrm rot="5400000">
            <a:off x="573251" y="1045359"/>
            <a:ext cx="6196111" cy="5341474"/>
          </a:xfrm>
          <a:prstGeom prst="hexagon">
            <a:avLst/>
          </a:pr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</a:endParaRPr>
          </a:p>
        </p:txBody>
      </p:sp>
      <p:sp>
        <p:nvSpPr>
          <p:cNvPr id="7" name="六边形 6"/>
          <p:cNvSpPr/>
          <p:nvPr userDrawn="1">
            <p:custDataLst>
              <p:tags r:id="rId14"/>
            </p:custDataLst>
          </p:nvPr>
        </p:nvSpPr>
        <p:spPr>
          <a:xfrm rot="5400000">
            <a:off x="1946989" y="185893"/>
            <a:ext cx="1607416" cy="1385703"/>
          </a:xfrm>
          <a:prstGeom prst="hexagon">
            <a:avLst/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8" name="六边形 7"/>
          <p:cNvSpPr/>
          <p:nvPr userDrawn="1">
            <p:custDataLst>
              <p:tags r:id="rId15"/>
            </p:custDataLst>
          </p:nvPr>
        </p:nvSpPr>
        <p:spPr>
          <a:xfrm rot="5400000">
            <a:off x="916311" y="4557254"/>
            <a:ext cx="1607416" cy="1385703"/>
          </a:xfrm>
          <a:prstGeom prst="hexagon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9" name="六边形 8"/>
          <p:cNvSpPr/>
          <p:nvPr userDrawn="1">
            <p:custDataLst>
              <p:tags r:id="rId16"/>
            </p:custDataLst>
          </p:nvPr>
        </p:nvSpPr>
        <p:spPr>
          <a:xfrm rot="5400000">
            <a:off x="212546" y="3302112"/>
            <a:ext cx="1607416" cy="1385703"/>
          </a:xfrm>
          <a:prstGeom prst="hexagon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 userDrawn="1">
            <p:custDataLst>
              <p:tags r:id="rId17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466" y="1150360"/>
            <a:ext cx="4976470" cy="5351872"/>
          </a:xfrm>
          <a:prstGeom prst="rect">
            <a:avLst/>
          </a:prstGeom>
        </p:spPr>
      </p:pic>
      <p:cxnSp>
        <p:nvCxnSpPr>
          <p:cNvPr id="12" name="直接连接符 11"/>
          <p:cNvCxnSpPr/>
          <p:nvPr userDrawn="1">
            <p:custDataLst>
              <p:tags r:id="rId19"/>
            </p:custDataLst>
          </p:nvPr>
        </p:nvCxnSpPr>
        <p:spPr>
          <a:xfrm>
            <a:off x="6684991" y="3506579"/>
            <a:ext cx="65799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0"/>
            </p:custDataLst>
          </p:nvPr>
        </p:nvSpPr>
        <p:spPr>
          <a:xfrm>
            <a:off x="6497320" y="1885950"/>
            <a:ext cx="4766945" cy="1571625"/>
          </a:xfrm>
        </p:spPr>
        <p:txBody>
          <a:bodyPr lIns="90170" tIns="46990" rIns="90170" bIns="46990" anchor="b" anchorCtr="0">
            <a:normAutofit/>
          </a:bodyPr>
          <a:lstStyle>
            <a:lvl1pPr algn="l">
              <a:defRPr sz="4900" spc="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1"/>
            </p:custDataLst>
          </p:nvPr>
        </p:nvSpPr>
        <p:spPr>
          <a:xfrm>
            <a:off x="6497361" y="3536645"/>
            <a:ext cx="5415002" cy="950984"/>
          </a:xfrm>
        </p:spPr>
        <p:txBody>
          <a:bodyPr lIns="90170" tIns="46990" rIns="90170" bIns="46990">
            <a:normAutofit/>
          </a:bodyPr>
          <a:lstStyle>
            <a:lvl1pPr marL="0" indent="0" algn="l" eaLnBrk="1" fontAlgn="auto" latinLnBrk="0" hangingPunct="1">
              <a:lnSpc>
                <a:spcPct val="100000"/>
              </a:lnSpc>
              <a:buNone/>
              <a:defRPr sz="200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22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23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24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六边形 19"/>
          <p:cNvSpPr/>
          <p:nvPr userDrawn="1">
            <p:custDataLst>
              <p:tags r:id="rId2"/>
            </p:custDataLst>
          </p:nvPr>
        </p:nvSpPr>
        <p:spPr>
          <a:xfrm rot="5400000">
            <a:off x="6248154" y="1032147"/>
            <a:ext cx="5560700" cy="4793705"/>
          </a:xfrm>
          <a:prstGeom prst="hexagon">
            <a:avLst/>
          </a:prstGeom>
          <a:solidFill>
            <a:schemeClr val="bg1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1" name="矩形 20"/>
          <p:cNvSpPr/>
          <p:nvPr userDrawn="1">
            <p:custDataLst>
              <p:tags r:id="rId3"/>
            </p:custDataLst>
          </p:nvPr>
        </p:nvSpPr>
        <p:spPr>
          <a:xfrm>
            <a:off x="-1" y="4561114"/>
            <a:ext cx="3636000" cy="21771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224062" y="3590338"/>
            <a:ext cx="6505570" cy="921320"/>
          </a:xfrm>
        </p:spPr>
        <p:txBody>
          <a:bodyPr lIns="90170" tIns="46990" rIns="90170" bIns="46990" anchor="b" anchorCtr="0">
            <a:normAutofit/>
          </a:bodyPr>
          <a:lstStyle>
            <a:lvl1pPr>
              <a:defRPr sz="5400" u="none" strike="noStrike" kern="1200" cap="none" spc="3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5"/>
            </p:custDataLst>
          </p:nvPr>
        </p:nvSpPr>
        <p:spPr>
          <a:xfrm>
            <a:off x="224062" y="4803275"/>
            <a:ext cx="6505570" cy="1077985"/>
          </a:xfrm>
        </p:spPr>
        <p:txBody>
          <a:bodyPr lIns="90170" tIns="46990" rIns="90170" bIns="46990">
            <a:normAutofit/>
          </a:bodyPr>
          <a:lstStyle>
            <a:lvl1pPr marL="0" indent="0" eaLnBrk="1" fontAlgn="auto" latinLnBrk="0" hangingPunct="1">
              <a:buNone/>
              <a:defRPr kumimoji="0" lang="zh-CN" altLang="en-US" sz="20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24" name="图片 23"/>
          <p:cNvPicPr>
            <a:picLocks noChangeAspect="1"/>
          </p:cNvPicPr>
          <p:nvPr userDrawn="1">
            <p:custDataLst>
              <p:tags r:id="rId9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6923" y="1104966"/>
            <a:ext cx="4141143" cy="480169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Autofit/>
          </a:bodyPr>
          <a:lstStyle>
            <a:lvl1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>
            <p:custDataLst>
              <p:tags r:id="rId2"/>
            </p:custDataLst>
          </p:nvPr>
        </p:nvSpPr>
        <p:spPr>
          <a:xfrm>
            <a:off x="4642758" y="6651171"/>
            <a:ext cx="2906485" cy="2068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 vert="horz" lIns="90170" tIns="46990" rIns="90170" bIns="4699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六边形 19"/>
          <p:cNvSpPr/>
          <p:nvPr>
            <p:custDataLst>
              <p:tags r:id="rId2"/>
            </p:custDataLst>
          </p:nvPr>
        </p:nvSpPr>
        <p:spPr>
          <a:xfrm rot="5400000">
            <a:off x="6248154" y="1032147"/>
            <a:ext cx="5560700" cy="4793705"/>
          </a:xfrm>
          <a:prstGeom prst="hexagon">
            <a:avLst/>
          </a:prstGeom>
          <a:solidFill>
            <a:schemeClr val="bg1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1" name="矩形 20"/>
          <p:cNvSpPr/>
          <p:nvPr>
            <p:custDataLst>
              <p:tags r:id="rId3"/>
            </p:custDataLst>
          </p:nvPr>
        </p:nvSpPr>
        <p:spPr>
          <a:xfrm>
            <a:off x="-1" y="4561114"/>
            <a:ext cx="3636000" cy="21771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224062" y="3590338"/>
            <a:ext cx="6505570" cy="921320"/>
          </a:xfrm>
        </p:spPr>
        <p:txBody>
          <a:bodyPr lIns="90170" tIns="46990" rIns="90170" bIns="46990" anchor="b" anchorCtr="0">
            <a:normAutofit/>
          </a:bodyPr>
          <a:lstStyle>
            <a:lvl1pPr>
              <a:defRPr sz="5400" u="none" strike="noStrike" kern="1200" cap="none" spc="3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5"/>
            </p:custDataLst>
          </p:nvPr>
        </p:nvSpPr>
        <p:spPr>
          <a:xfrm>
            <a:off x="224062" y="4803275"/>
            <a:ext cx="6505570" cy="1077985"/>
          </a:xfrm>
        </p:spPr>
        <p:txBody>
          <a:bodyPr lIns="90170" tIns="46990" rIns="90170" bIns="46990">
            <a:normAutofit/>
          </a:bodyPr>
          <a:lstStyle>
            <a:lvl1pPr marL="0" indent="0" eaLnBrk="1" fontAlgn="auto" latinLnBrk="0" hangingPunct="1">
              <a:buNone/>
              <a:defRPr kumimoji="0" lang="zh-CN" altLang="en-US" sz="20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24" name="图片 23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6923" y="1104966"/>
            <a:ext cx="4141143" cy="480169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 userDrawn="1">
            <p:custDataLst>
              <p:tags r:id="rId2"/>
            </p:custDataLst>
          </p:nvPr>
        </p:nvGrpSpPr>
        <p:grpSpPr>
          <a:xfrm flipH="1">
            <a:off x="10480606" y="75036"/>
            <a:ext cx="1711394" cy="6782965"/>
            <a:chOff x="-1" y="75036"/>
            <a:chExt cx="1711394" cy="6782965"/>
          </a:xfrm>
        </p:grpSpPr>
        <p:sp>
          <p:nvSpPr>
            <p:cNvPr id="19" name="任意多边形: 形状 18"/>
            <p:cNvSpPr/>
            <p:nvPr userDrawn="1">
              <p:custDataLst>
                <p:tags r:id="rId3"/>
              </p:custDataLst>
            </p:nvPr>
          </p:nvSpPr>
          <p:spPr>
            <a:xfrm rot="5400000">
              <a:off x="-457282" y="4904424"/>
              <a:ext cx="1605927" cy="691364"/>
            </a:xfrm>
            <a:custGeom>
              <a:avLst/>
              <a:gdLst>
                <a:gd name="connsiteX0" fmla="*/ 0 w 1605927"/>
                <a:gd name="connsiteY0" fmla="*/ 691364 h 691364"/>
                <a:gd name="connsiteX1" fmla="*/ 345681 w 1605927"/>
                <a:gd name="connsiteY1" fmla="*/ 0 h 691364"/>
                <a:gd name="connsiteX2" fmla="*/ 1260245 w 1605927"/>
                <a:gd name="connsiteY2" fmla="*/ 0 h 691364"/>
                <a:gd name="connsiteX3" fmla="*/ 1605927 w 1605927"/>
                <a:gd name="connsiteY3" fmla="*/ 691364 h 6913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5927" h="691364">
                  <a:moveTo>
                    <a:pt x="0" y="691364"/>
                  </a:moveTo>
                  <a:lnTo>
                    <a:pt x="345681" y="0"/>
                  </a:lnTo>
                  <a:lnTo>
                    <a:pt x="1260245" y="0"/>
                  </a:lnTo>
                  <a:lnTo>
                    <a:pt x="1605927" y="69136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六边形 19"/>
            <p:cNvSpPr/>
            <p:nvPr userDrawn="1">
              <p:custDataLst>
                <p:tags r:id="rId4"/>
              </p:custDataLst>
            </p:nvPr>
          </p:nvSpPr>
          <p:spPr>
            <a:xfrm rot="5400000">
              <a:off x="214834" y="185892"/>
              <a:ext cx="1607416" cy="1385703"/>
            </a:xfrm>
            <a:prstGeom prst="hexagon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任意多边形: 形状 20"/>
            <p:cNvSpPr/>
            <p:nvPr userDrawn="1">
              <p:custDataLst>
                <p:tags r:id="rId5"/>
              </p:custDataLst>
            </p:nvPr>
          </p:nvSpPr>
          <p:spPr>
            <a:xfrm rot="5400000">
              <a:off x="650043" y="5796651"/>
              <a:ext cx="736996" cy="1385703"/>
            </a:xfrm>
            <a:custGeom>
              <a:avLst/>
              <a:gdLst>
                <a:gd name="connsiteX0" fmla="*/ 0 w 736996"/>
                <a:gd name="connsiteY0" fmla="*/ 692852 h 1385703"/>
                <a:gd name="connsiteX1" fmla="*/ 346426 w 736996"/>
                <a:gd name="connsiteY1" fmla="*/ 0 h 1385703"/>
                <a:gd name="connsiteX2" fmla="*/ 736996 w 736996"/>
                <a:gd name="connsiteY2" fmla="*/ 0 h 1385703"/>
                <a:gd name="connsiteX3" fmla="*/ 736996 w 736996"/>
                <a:gd name="connsiteY3" fmla="*/ 1385703 h 1385703"/>
                <a:gd name="connsiteX4" fmla="*/ 346426 w 736996"/>
                <a:gd name="connsiteY4" fmla="*/ 1385703 h 1385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996" h="1385703">
                  <a:moveTo>
                    <a:pt x="0" y="692852"/>
                  </a:moveTo>
                  <a:lnTo>
                    <a:pt x="346426" y="0"/>
                  </a:lnTo>
                  <a:lnTo>
                    <a:pt x="736996" y="0"/>
                  </a:lnTo>
                  <a:lnTo>
                    <a:pt x="736996" y="1385703"/>
                  </a:lnTo>
                  <a:lnTo>
                    <a:pt x="346426" y="138570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任意多边形: 形状 21"/>
            <p:cNvSpPr/>
            <p:nvPr userDrawn="1">
              <p:custDataLst>
                <p:tags r:id="rId6"/>
              </p:custDataLst>
            </p:nvPr>
          </p:nvSpPr>
          <p:spPr>
            <a:xfrm rot="5400000">
              <a:off x="-457283" y="2065177"/>
              <a:ext cx="1607416" cy="692852"/>
            </a:xfrm>
            <a:custGeom>
              <a:avLst/>
              <a:gdLst>
                <a:gd name="connsiteX0" fmla="*/ 0 w 1607416"/>
                <a:gd name="connsiteY0" fmla="*/ 692852 h 692852"/>
                <a:gd name="connsiteX1" fmla="*/ 346426 w 1607416"/>
                <a:gd name="connsiteY1" fmla="*/ 0 h 692852"/>
                <a:gd name="connsiteX2" fmla="*/ 1260990 w 1607416"/>
                <a:gd name="connsiteY2" fmla="*/ 0 h 692852"/>
                <a:gd name="connsiteX3" fmla="*/ 1607416 w 1607416"/>
                <a:gd name="connsiteY3" fmla="*/ 692852 h 692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7416" h="692852">
                  <a:moveTo>
                    <a:pt x="0" y="692852"/>
                  </a:moveTo>
                  <a:lnTo>
                    <a:pt x="346426" y="0"/>
                  </a:lnTo>
                  <a:lnTo>
                    <a:pt x="1260990" y="0"/>
                  </a:lnTo>
                  <a:lnTo>
                    <a:pt x="1607416" y="69285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3" name="六边形 22"/>
          <p:cNvSpPr/>
          <p:nvPr userDrawn="1">
            <p:custDataLst>
              <p:tags r:id="rId7"/>
            </p:custDataLst>
          </p:nvPr>
        </p:nvSpPr>
        <p:spPr>
          <a:xfrm rot="5400000">
            <a:off x="6682026" y="1561639"/>
            <a:ext cx="4824130" cy="4158732"/>
          </a:xfrm>
          <a:prstGeom prst="hexagon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8"/>
            </p:custDataLst>
          </p:nvPr>
        </p:nvSpPr>
        <p:spPr>
          <a:xfrm>
            <a:off x="445168" y="1780676"/>
            <a:ext cx="6242379" cy="1482551"/>
          </a:xfrm>
        </p:spPr>
        <p:txBody>
          <a:bodyPr vert="horz" lIns="90000" tIns="46800" rIns="90000" bIns="4680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5000" b="1" i="0" u="none" strike="noStrike" kern="1200" cap="none" spc="6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27" name="图片 26"/>
          <p:cNvPicPr>
            <a:picLocks noChangeAspect="1"/>
          </p:cNvPicPr>
          <p:nvPr userDrawn="1">
            <p:custDataLst>
              <p:tags r:id="rId12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8388" y="1598743"/>
            <a:ext cx="3531405" cy="4090332"/>
          </a:xfrm>
          <a:prstGeom prst="rect">
            <a:avLst/>
          </a:prstGeom>
        </p:spPr>
      </p:pic>
      <p:cxnSp>
        <p:nvCxnSpPr>
          <p:cNvPr id="28" name="直接连接符 27"/>
          <p:cNvCxnSpPr/>
          <p:nvPr userDrawn="1">
            <p:custDataLst>
              <p:tags r:id="rId14"/>
            </p:custDataLst>
          </p:nvPr>
        </p:nvCxnSpPr>
        <p:spPr>
          <a:xfrm>
            <a:off x="642891" y="3429000"/>
            <a:ext cx="109233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占位符 29"/>
          <p:cNvSpPr>
            <a:spLocks noGrp="1"/>
          </p:cNvSpPr>
          <p:nvPr>
            <p:ph type="body" sz="quarter" idx="13" hasCustomPrompt="1"/>
            <p:custDataLst>
              <p:tags r:id="rId15"/>
            </p:custDataLst>
          </p:nvPr>
        </p:nvSpPr>
        <p:spPr>
          <a:xfrm>
            <a:off x="445168" y="3594774"/>
            <a:ext cx="6124074" cy="1290030"/>
          </a:xfrm>
        </p:spPr>
        <p:txBody>
          <a:bodyPr/>
          <a:lstStyle>
            <a:lvl1pPr marL="0" indent="0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 userDrawn="1">
            <p:custDataLst>
              <p:tags r:id="rId2"/>
            </p:custDataLst>
          </p:nvPr>
        </p:nvGrpSpPr>
        <p:grpSpPr>
          <a:xfrm flipV="1">
            <a:off x="10173335" y="5083810"/>
            <a:ext cx="2026920" cy="1776095"/>
            <a:chOff x="13615" y="195"/>
            <a:chExt cx="5784" cy="5067"/>
          </a:xfrm>
        </p:grpSpPr>
        <p:sp>
          <p:nvSpPr>
            <p:cNvPr id="6" name="六边形 5"/>
            <p:cNvSpPr/>
            <p:nvPr userDrawn="1">
              <p:custDataLst>
                <p:tags r:id="rId3"/>
              </p:custDataLst>
            </p:nvPr>
          </p:nvSpPr>
          <p:spPr>
            <a:xfrm rot="5400000" flipH="1">
              <a:off x="16530" y="493"/>
              <a:ext cx="2531" cy="2182"/>
            </a:xfrm>
            <a:prstGeom prst="hexagon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8" name="任意多边形: 形状 14"/>
            <p:cNvSpPr/>
            <p:nvPr userDrawn="1">
              <p:custDataLst>
                <p:tags r:id="rId4"/>
              </p:custDataLst>
            </p:nvPr>
          </p:nvSpPr>
          <p:spPr>
            <a:xfrm rot="5400000" flipH="1">
              <a:off x="14126" y="-316"/>
              <a:ext cx="1161" cy="2182"/>
            </a:xfrm>
            <a:custGeom>
              <a:avLst/>
              <a:gdLst>
                <a:gd name="connsiteX0" fmla="*/ 0 w 736996"/>
                <a:gd name="connsiteY0" fmla="*/ 692852 h 1385703"/>
                <a:gd name="connsiteX1" fmla="*/ 346426 w 736996"/>
                <a:gd name="connsiteY1" fmla="*/ 0 h 1385703"/>
                <a:gd name="connsiteX2" fmla="*/ 736996 w 736996"/>
                <a:gd name="connsiteY2" fmla="*/ 0 h 1385703"/>
                <a:gd name="connsiteX3" fmla="*/ 736996 w 736996"/>
                <a:gd name="connsiteY3" fmla="*/ 1385703 h 1385703"/>
                <a:gd name="connsiteX4" fmla="*/ 346426 w 736996"/>
                <a:gd name="connsiteY4" fmla="*/ 1385703 h 1385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996" h="1385703">
                  <a:moveTo>
                    <a:pt x="0" y="692852"/>
                  </a:moveTo>
                  <a:lnTo>
                    <a:pt x="346426" y="0"/>
                  </a:lnTo>
                  <a:lnTo>
                    <a:pt x="736996" y="0"/>
                  </a:lnTo>
                  <a:lnTo>
                    <a:pt x="736996" y="1385703"/>
                  </a:lnTo>
                  <a:lnTo>
                    <a:pt x="346426" y="138570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9" name="任意多边形: 形状 15"/>
            <p:cNvSpPr/>
            <p:nvPr userDrawn="1">
              <p:custDataLst>
                <p:tags r:id="rId5"/>
              </p:custDataLst>
            </p:nvPr>
          </p:nvSpPr>
          <p:spPr>
            <a:xfrm rot="16200000">
              <a:off x="17589" y="3452"/>
              <a:ext cx="2531" cy="1091"/>
            </a:xfrm>
            <a:custGeom>
              <a:avLst/>
              <a:gdLst>
                <a:gd name="connsiteX0" fmla="*/ 0 w 1607416"/>
                <a:gd name="connsiteY0" fmla="*/ 692852 h 692852"/>
                <a:gd name="connsiteX1" fmla="*/ 346426 w 1607416"/>
                <a:gd name="connsiteY1" fmla="*/ 0 h 692852"/>
                <a:gd name="connsiteX2" fmla="*/ 1260990 w 1607416"/>
                <a:gd name="connsiteY2" fmla="*/ 0 h 692852"/>
                <a:gd name="connsiteX3" fmla="*/ 1607416 w 1607416"/>
                <a:gd name="connsiteY3" fmla="*/ 692852 h 692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7416" h="692852">
                  <a:moveTo>
                    <a:pt x="0" y="692852"/>
                  </a:moveTo>
                  <a:lnTo>
                    <a:pt x="346426" y="0"/>
                  </a:lnTo>
                  <a:lnTo>
                    <a:pt x="1260990" y="0"/>
                  </a:lnTo>
                  <a:lnTo>
                    <a:pt x="1607416" y="69285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>
            <a:normAutofit/>
          </a:bodyPr>
          <a:lstStyle>
            <a:lvl1pPr>
              <a:defRPr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grpSp>
        <p:nvGrpSpPr>
          <p:cNvPr id="6" name="组合 5"/>
          <p:cNvGrpSpPr/>
          <p:nvPr userDrawn="1">
            <p:custDataLst>
              <p:tags r:id="rId3"/>
            </p:custDataLst>
          </p:nvPr>
        </p:nvGrpSpPr>
        <p:grpSpPr>
          <a:xfrm flipV="1">
            <a:off x="10565130" y="5393055"/>
            <a:ext cx="1324610" cy="1160780"/>
            <a:chOff x="13415" y="-5"/>
            <a:chExt cx="5784" cy="5067"/>
          </a:xfrm>
        </p:grpSpPr>
        <p:sp>
          <p:nvSpPr>
            <p:cNvPr id="14" name="六边形 13"/>
            <p:cNvSpPr/>
            <p:nvPr userDrawn="1">
              <p:custDataLst>
                <p:tags r:id="rId4"/>
              </p:custDataLst>
            </p:nvPr>
          </p:nvSpPr>
          <p:spPr>
            <a:xfrm rot="5400000" flipH="1">
              <a:off x="16330" y="293"/>
              <a:ext cx="2531" cy="2182"/>
            </a:xfrm>
            <a:prstGeom prst="hexagon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5" name="任意多边形: 形状 14"/>
            <p:cNvSpPr/>
            <p:nvPr userDrawn="1">
              <p:custDataLst>
                <p:tags r:id="rId5"/>
              </p:custDataLst>
            </p:nvPr>
          </p:nvSpPr>
          <p:spPr>
            <a:xfrm rot="5400000" flipH="1">
              <a:off x="13926" y="-516"/>
              <a:ext cx="1161" cy="2182"/>
            </a:xfrm>
            <a:custGeom>
              <a:avLst/>
              <a:gdLst>
                <a:gd name="connsiteX0" fmla="*/ 0 w 736996"/>
                <a:gd name="connsiteY0" fmla="*/ 692852 h 1385703"/>
                <a:gd name="connsiteX1" fmla="*/ 346426 w 736996"/>
                <a:gd name="connsiteY1" fmla="*/ 0 h 1385703"/>
                <a:gd name="connsiteX2" fmla="*/ 736996 w 736996"/>
                <a:gd name="connsiteY2" fmla="*/ 0 h 1385703"/>
                <a:gd name="connsiteX3" fmla="*/ 736996 w 736996"/>
                <a:gd name="connsiteY3" fmla="*/ 1385703 h 1385703"/>
                <a:gd name="connsiteX4" fmla="*/ 346426 w 736996"/>
                <a:gd name="connsiteY4" fmla="*/ 1385703 h 1385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996" h="1385703">
                  <a:moveTo>
                    <a:pt x="0" y="692852"/>
                  </a:moveTo>
                  <a:lnTo>
                    <a:pt x="346426" y="0"/>
                  </a:lnTo>
                  <a:lnTo>
                    <a:pt x="736996" y="0"/>
                  </a:lnTo>
                  <a:lnTo>
                    <a:pt x="736996" y="1385703"/>
                  </a:lnTo>
                  <a:lnTo>
                    <a:pt x="346426" y="138570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6" name="任意多边形: 形状 15"/>
            <p:cNvSpPr/>
            <p:nvPr userDrawn="1">
              <p:custDataLst>
                <p:tags r:id="rId6"/>
              </p:custDataLst>
            </p:nvPr>
          </p:nvSpPr>
          <p:spPr>
            <a:xfrm rot="16200000">
              <a:off x="17389" y="3252"/>
              <a:ext cx="2531" cy="1091"/>
            </a:xfrm>
            <a:custGeom>
              <a:avLst/>
              <a:gdLst>
                <a:gd name="connsiteX0" fmla="*/ 0 w 1607416"/>
                <a:gd name="connsiteY0" fmla="*/ 692852 h 692852"/>
                <a:gd name="connsiteX1" fmla="*/ 346426 w 1607416"/>
                <a:gd name="connsiteY1" fmla="*/ 0 h 692852"/>
                <a:gd name="connsiteX2" fmla="*/ 1260990 w 1607416"/>
                <a:gd name="connsiteY2" fmla="*/ 0 h 692852"/>
                <a:gd name="connsiteX3" fmla="*/ 1607416 w 1607416"/>
                <a:gd name="connsiteY3" fmla="*/ 692852 h 692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7416" h="692852">
                  <a:moveTo>
                    <a:pt x="0" y="692852"/>
                  </a:moveTo>
                  <a:lnTo>
                    <a:pt x="346426" y="0"/>
                  </a:lnTo>
                  <a:lnTo>
                    <a:pt x="1260990" y="0"/>
                  </a:lnTo>
                  <a:lnTo>
                    <a:pt x="1607416" y="69285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>
            <a:normAutofit/>
          </a:bodyPr>
          <a:lstStyle>
            <a:lvl1pPr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4823460" cy="686625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grpSp>
        <p:nvGrpSpPr>
          <p:cNvPr id="11" name="组合 10"/>
          <p:cNvGrpSpPr/>
          <p:nvPr userDrawn="1">
            <p:custDataLst>
              <p:tags r:id="rId3"/>
            </p:custDataLst>
          </p:nvPr>
        </p:nvGrpSpPr>
        <p:grpSpPr>
          <a:xfrm flipH="1" flipV="1">
            <a:off x="-12700" y="4777105"/>
            <a:ext cx="2377440" cy="2082800"/>
            <a:chOff x="13615" y="195"/>
            <a:chExt cx="5784" cy="5067"/>
          </a:xfrm>
        </p:grpSpPr>
        <p:sp>
          <p:nvSpPr>
            <p:cNvPr id="6" name="六边形 5"/>
            <p:cNvSpPr/>
            <p:nvPr userDrawn="1">
              <p:custDataLst>
                <p:tags r:id="rId4"/>
              </p:custDataLst>
            </p:nvPr>
          </p:nvSpPr>
          <p:spPr>
            <a:xfrm rot="5400000" flipH="1">
              <a:off x="16530" y="493"/>
              <a:ext cx="2531" cy="2182"/>
            </a:xfrm>
            <a:prstGeom prst="hexagon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0" name="任意多边形: 形状 14"/>
            <p:cNvSpPr/>
            <p:nvPr userDrawn="1">
              <p:custDataLst>
                <p:tags r:id="rId5"/>
              </p:custDataLst>
            </p:nvPr>
          </p:nvSpPr>
          <p:spPr>
            <a:xfrm rot="5400000" flipH="1">
              <a:off x="14126" y="-316"/>
              <a:ext cx="1161" cy="2182"/>
            </a:xfrm>
            <a:custGeom>
              <a:avLst/>
              <a:gdLst>
                <a:gd name="connsiteX0" fmla="*/ 0 w 736996"/>
                <a:gd name="connsiteY0" fmla="*/ 692852 h 1385703"/>
                <a:gd name="connsiteX1" fmla="*/ 346426 w 736996"/>
                <a:gd name="connsiteY1" fmla="*/ 0 h 1385703"/>
                <a:gd name="connsiteX2" fmla="*/ 736996 w 736996"/>
                <a:gd name="connsiteY2" fmla="*/ 0 h 1385703"/>
                <a:gd name="connsiteX3" fmla="*/ 736996 w 736996"/>
                <a:gd name="connsiteY3" fmla="*/ 1385703 h 1385703"/>
                <a:gd name="connsiteX4" fmla="*/ 346426 w 736996"/>
                <a:gd name="connsiteY4" fmla="*/ 1385703 h 1385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996" h="1385703">
                  <a:moveTo>
                    <a:pt x="0" y="692852"/>
                  </a:moveTo>
                  <a:lnTo>
                    <a:pt x="346426" y="0"/>
                  </a:lnTo>
                  <a:lnTo>
                    <a:pt x="736996" y="0"/>
                  </a:lnTo>
                  <a:lnTo>
                    <a:pt x="736996" y="1385703"/>
                  </a:lnTo>
                  <a:lnTo>
                    <a:pt x="346426" y="138570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2" name="任意多边形: 形状 15"/>
            <p:cNvSpPr/>
            <p:nvPr userDrawn="1">
              <p:custDataLst>
                <p:tags r:id="rId6"/>
              </p:custDataLst>
            </p:nvPr>
          </p:nvSpPr>
          <p:spPr>
            <a:xfrm rot="16200000">
              <a:off x="17589" y="3452"/>
              <a:ext cx="2531" cy="1091"/>
            </a:xfrm>
            <a:custGeom>
              <a:avLst/>
              <a:gdLst>
                <a:gd name="connsiteX0" fmla="*/ 0 w 1607416"/>
                <a:gd name="connsiteY0" fmla="*/ 692852 h 692852"/>
                <a:gd name="connsiteX1" fmla="*/ 346426 w 1607416"/>
                <a:gd name="connsiteY1" fmla="*/ 0 h 692852"/>
                <a:gd name="connsiteX2" fmla="*/ 1260990 w 1607416"/>
                <a:gd name="connsiteY2" fmla="*/ 0 h 692852"/>
                <a:gd name="connsiteX3" fmla="*/ 1607416 w 1607416"/>
                <a:gd name="connsiteY3" fmla="*/ 692852 h 692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7416" h="692852">
                  <a:moveTo>
                    <a:pt x="0" y="692852"/>
                  </a:moveTo>
                  <a:lnTo>
                    <a:pt x="346426" y="0"/>
                  </a:lnTo>
                  <a:lnTo>
                    <a:pt x="1260990" y="0"/>
                  </a:lnTo>
                  <a:lnTo>
                    <a:pt x="1607416" y="69285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>
            <a:normAutofit/>
          </a:bodyPr>
          <a:lstStyle>
            <a:lvl1pPr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1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2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cap="none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grpSp>
        <p:nvGrpSpPr>
          <p:cNvPr id="6" name="组合 5"/>
          <p:cNvGrpSpPr/>
          <p:nvPr userDrawn="1">
            <p:custDataLst>
              <p:tags r:id="rId3"/>
            </p:custDataLst>
          </p:nvPr>
        </p:nvGrpSpPr>
        <p:grpSpPr>
          <a:xfrm flipH="1">
            <a:off x="-4445" y="-5080"/>
            <a:ext cx="1572260" cy="1377950"/>
            <a:chOff x="13415" y="-5"/>
            <a:chExt cx="5784" cy="5067"/>
          </a:xfrm>
        </p:grpSpPr>
        <p:sp>
          <p:nvSpPr>
            <p:cNvPr id="14" name="六边形 13"/>
            <p:cNvSpPr/>
            <p:nvPr userDrawn="1">
              <p:custDataLst>
                <p:tags r:id="rId4"/>
              </p:custDataLst>
            </p:nvPr>
          </p:nvSpPr>
          <p:spPr>
            <a:xfrm rot="5400000" flipH="1">
              <a:off x="16330" y="293"/>
              <a:ext cx="2531" cy="2182"/>
            </a:xfrm>
            <a:prstGeom prst="hexagon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5" name="任意多边形: 形状 14"/>
            <p:cNvSpPr/>
            <p:nvPr userDrawn="1">
              <p:custDataLst>
                <p:tags r:id="rId5"/>
              </p:custDataLst>
            </p:nvPr>
          </p:nvSpPr>
          <p:spPr>
            <a:xfrm rot="5400000" flipH="1">
              <a:off x="13926" y="-516"/>
              <a:ext cx="1161" cy="2182"/>
            </a:xfrm>
            <a:custGeom>
              <a:avLst/>
              <a:gdLst>
                <a:gd name="connsiteX0" fmla="*/ 0 w 736996"/>
                <a:gd name="connsiteY0" fmla="*/ 692852 h 1385703"/>
                <a:gd name="connsiteX1" fmla="*/ 346426 w 736996"/>
                <a:gd name="connsiteY1" fmla="*/ 0 h 1385703"/>
                <a:gd name="connsiteX2" fmla="*/ 736996 w 736996"/>
                <a:gd name="connsiteY2" fmla="*/ 0 h 1385703"/>
                <a:gd name="connsiteX3" fmla="*/ 736996 w 736996"/>
                <a:gd name="connsiteY3" fmla="*/ 1385703 h 1385703"/>
                <a:gd name="connsiteX4" fmla="*/ 346426 w 736996"/>
                <a:gd name="connsiteY4" fmla="*/ 1385703 h 1385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996" h="1385703">
                  <a:moveTo>
                    <a:pt x="0" y="692852"/>
                  </a:moveTo>
                  <a:lnTo>
                    <a:pt x="346426" y="0"/>
                  </a:lnTo>
                  <a:lnTo>
                    <a:pt x="736996" y="0"/>
                  </a:lnTo>
                  <a:lnTo>
                    <a:pt x="736996" y="1385703"/>
                  </a:lnTo>
                  <a:lnTo>
                    <a:pt x="346426" y="138570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6" name="任意多边形: 形状 15"/>
            <p:cNvSpPr/>
            <p:nvPr userDrawn="1">
              <p:custDataLst>
                <p:tags r:id="rId6"/>
              </p:custDataLst>
            </p:nvPr>
          </p:nvSpPr>
          <p:spPr>
            <a:xfrm rot="16200000">
              <a:off x="17389" y="3252"/>
              <a:ext cx="2531" cy="1091"/>
            </a:xfrm>
            <a:custGeom>
              <a:avLst/>
              <a:gdLst>
                <a:gd name="connsiteX0" fmla="*/ 0 w 1607416"/>
                <a:gd name="connsiteY0" fmla="*/ 692852 h 692852"/>
                <a:gd name="connsiteX1" fmla="*/ 346426 w 1607416"/>
                <a:gd name="connsiteY1" fmla="*/ 0 h 692852"/>
                <a:gd name="connsiteX2" fmla="*/ 1260990 w 1607416"/>
                <a:gd name="connsiteY2" fmla="*/ 0 h 692852"/>
                <a:gd name="connsiteX3" fmla="*/ 1607416 w 1607416"/>
                <a:gd name="connsiteY3" fmla="*/ 692852 h 692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7416" h="692852">
                  <a:moveTo>
                    <a:pt x="0" y="692852"/>
                  </a:moveTo>
                  <a:lnTo>
                    <a:pt x="346426" y="0"/>
                  </a:lnTo>
                  <a:lnTo>
                    <a:pt x="1260990" y="0"/>
                  </a:lnTo>
                  <a:lnTo>
                    <a:pt x="1607416" y="69285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>
            <a:normAutofit/>
          </a:bodyPr>
          <a:lstStyle>
            <a:lvl1pPr algn="ctr">
              <a:defRPr sz="3600"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1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2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>
            <p:custDataLst>
              <p:tags r:id="rId2"/>
            </p:custDataLst>
          </p:nvPr>
        </p:nvGrpSpPr>
        <p:grpSpPr>
          <a:xfrm>
            <a:off x="10873740" y="-3175"/>
            <a:ext cx="1324610" cy="1160780"/>
            <a:chOff x="13415" y="-5"/>
            <a:chExt cx="5784" cy="5067"/>
          </a:xfrm>
        </p:grpSpPr>
        <p:sp>
          <p:nvSpPr>
            <p:cNvPr id="14" name="六边形 13"/>
            <p:cNvSpPr/>
            <p:nvPr userDrawn="1">
              <p:custDataLst>
                <p:tags r:id="rId3"/>
              </p:custDataLst>
            </p:nvPr>
          </p:nvSpPr>
          <p:spPr>
            <a:xfrm rot="5400000" flipH="1">
              <a:off x="16330" y="293"/>
              <a:ext cx="2531" cy="2182"/>
            </a:xfrm>
            <a:prstGeom prst="hexagon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5" name="任意多边形: 形状 14"/>
            <p:cNvSpPr/>
            <p:nvPr userDrawn="1">
              <p:custDataLst>
                <p:tags r:id="rId4"/>
              </p:custDataLst>
            </p:nvPr>
          </p:nvSpPr>
          <p:spPr>
            <a:xfrm rot="5400000" flipH="1">
              <a:off x="13926" y="-516"/>
              <a:ext cx="1161" cy="2182"/>
            </a:xfrm>
            <a:custGeom>
              <a:avLst/>
              <a:gdLst>
                <a:gd name="connsiteX0" fmla="*/ 0 w 736996"/>
                <a:gd name="connsiteY0" fmla="*/ 692852 h 1385703"/>
                <a:gd name="connsiteX1" fmla="*/ 346426 w 736996"/>
                <a:gd name="connsiteY1" fmla="*/ 0 h 1385703"/>
                <a:gd name="connsiteX2" fmla="*/ 736996 w 736996"/>
                <a:gd name="connsiteY2" fmla="*/ 0 h 1385703"/>
                <a:gd name="connsiteX3" fmla="*/ 736996 w 736996"/>
                <a:gd name="connsiteY3" fmla="*/ 1385703 h 1385703"/>
                <a:gd name="connsiteX4" fmla="*/ 346426 w 736996"/>
                <a:gd name="connsiteY4" fmla="*/ 1385703 h 1385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996" h="1385703">
                  <a:moveTo>
                    <a:pt x="0" y="692852"/>
                  </a:moveTo>
                  <a:lnTo>
                    <a:pt x="346426" y="0"/>
                  </a:lnTo>
                  <a:lnTo>
                    <a:pt x="736996" y="0"/>
                  </a:lnTo>
                  <a:lnTo>
                    <a:pt x="736996" y="1385703"/>
                  </a:lnTo>
                  <a:lnTo>
                    <a:pt x="346426" y="138570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6" name="任意多边形: 形状 15"/>
            <p:cNvSpPr/>
            <p:nvPr userDrawn="1">
              <p:custDataLst>
                <p:tags r:id="rId5"/>
              </p:custDataLst>
            </p:nvPr>
          </p:nvSpPr>
          <p:spPr>
            <a:xfrm rot="16200000">
              <a:off x="17389" y="3252"/>
              <a:ext cx="2531" cy="1091"/>
            </a:xfrm>
            <a:custGeom>
              <a:avLst/>
              <a:gdLst>
                <a:gd name="connsiteX0" fmla="*/ 0 w 1607416"/>
                <a:gd name="connsiteY0" fmla="*/ 692852 h 692852"/>
                <a:gd name="connsiteX1" fmla="*/ 346426 w 1607416"/>
                <a:gd name="connsiteY1" fmla="*/ 0 h 692852"/>
                <a:gd name="connsiteX2" fmla="*/ 1260990 w 1607416"/>
                <a:gd name="connsiteY2" fmla="*/ 0 h 692852"/>
                <a:gd name="connsiteX3" fmla="*/ 1607416 w 1607416"/>
                <a:gd name="connsiteY3" fmla="*/ 692852 h 692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7416" h="692852">
                  <a:moveTo>
                    <a:pt x="0" y="692852"/>
                  </a:moveTo>
                  <a:lnTo>
                    <a:pt x="346426" y="0"/>
                  </a:lnTo>
                  <a:lnTo>
                    <a:pt x="1260990" y="0"/>
                  </a:lnTo>
                  <a:lnTo>
                    <a:pt x="1607416" y="69285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  <p:sp>
        <p:nvSpPr>
          <p:cNvPr id="8" name="矩形 7"/>
          <p:cNvSpPr/>
          <p:nvPr userDrawn="1">
            <p:custDataLst>
              <p:tags r:id="rId6"/>
            </p:custDataLst>
          </p:nvPr>
        </p:nvSpPr>
        <p:spPr>
          <a:xfrm>
            <a:off x="0" y="5029201"/>
            <a:ext cx="12192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>
            <a:normAutofit/>
          </a:bodyPr>
          <a:lstStyle>
            <a:lvl1pPr algn="ctr"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2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grpSp>
        <p:nvGrpSpPr>
          <p:cNvPr id="6" name="组合 5"/>
          <p:cNvGrpSpPr/>
          <p:nvPr userDrawn="1">
            <p:custDataLst>
              <p:tags r:id="rId3"/>
            </p:custDataLst>
          </p:nvPr>
        </p:nvGrpSpPr>
        <p:grpSpPr>
          <a:xfrm rot="16200000">
            <a:off x="11219815" y="-229235"/>
            <a:ext cx="567690" cy="1041400"/>
            <a:chOff x="16504" y="119"/>
            <a:chExt cx="2695" cy="4943"/>
          </a:xfrm>
        </p:grpSpPr>
        <p:sp>
          <p:nvSpPr>
            <p:cNvPr id="14" name="六边形 13"/>
            <p:cNvSpPr/>
            <p:nvPr userDrawn="1">
              <p:custDataLst>
                <p:tags r:id="rId4"/>
              </p:custDataLst>
            </p:nvPr>
          </p:nvSpPr>
          <p:spPr>
            <a:xfrm rot="5400000" flipH="1">
              <a:off x="16330" y="293"/>
              <a:ext cx="2531" cy="2182"/>
            </a:xfrm>
            <a:prstGeom prst="hexagon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6" name="任意多边形: 形状 15"/>
            <p:cNvSpPr/>
            <p:nvPr userDrawn="1">
              <p:custDataLst>
                <p:tags r:id="rId5"/>
              </p:custDataLst>
            </p:nvPr>
          </p:nvSpPr>
          <p:spPr>
            <a:xfrm rot="16200000">
              <a:off x="17389" y="3252"/>
              <a:ext cx="2531" cy="1091"/>
            </a:xfrm>
            <a:custGeom>
              <a:avLst/>
              <a:gdLst>
                <a:gd name="connsiteX0" fmla="*/ 0 w 1607416"/>
                <a:gd name="connsiteY0" fmla="*/ 692852 h 692852"/>
                <a:gd name="connsiteX1" fmla="*/ 346426 w 1607416"/>
                <a:gd name="connsiteY1" fmla="*/ 0 h 692852"/>
                <a:gd name="connsiteX2" fmla="*/ 1260990 w 1607416"/>
                <a:gd name="connsiteY2" fmla="*/ 0 h 692852"/>
                <a:gd name="connsiteX3" fmla="*/ 1607416 w 1607416"/>
                <a:gd name="connsiteY3" fmla="*/ 692852 h 692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7416" h="692852">
                  <a:moveTo>
                    <a:pt x="0" y="692852"/>
                  </a:moveTo>
                  <a:lnTo>
                    <a:pt x="346426" y="0"/>
                  </a:lnTo>
                  <a:lnTo>
                    <a:pt x="1260990" y="0"/>
                  </a:lnTo>
                  <a:lnTo>
                    <a:pt x="1607416" y="69285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579600" y="237600"/>
            <a:ext cx="11037600" cy="441964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2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3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腰带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14" name="六边形 13"/>
          <p:cNvSpPr/>
          <p:nvPr userDrawn="1">
            <p:custDataLst>
              <p:tags r:id="rId3"/>
            </p:custDataLst>
          </p:nvPr>
        </p:nvSpPr>
        <p:spPr>
          <a:xfrm rot="5400000" flipH="1">
            <a:off x="10369550" y="186055"/>
            <a:ext cx="1607185" cy="1385570"/>
          </a:xfrm>
          <a:prstGeom prst="hexagon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5" name="任意多边形: 形状 14"/>
          <p:cNvSpPr/>
          <p:nvPr userDrawn="1">
            <p:custDataLst>
              <p:tags r:id="rId4"/>
            </p:custDataLst>
          </p:nvPr>
        </p:nvSpPr>
        <p:spPr>
          <a:xfrm rot="5400000" flipH="1">
            <a:off x="8843010" y="-327660"/>
            <a:ext cx="737235" cy="1385570"/>
          </a:xfrm>
          <a:custGeom>
            <a:avLst/>
            <a:gdLst>
              <a:gd name="connsiteX0" fmla="*/ 0 w 736996"/>
              <a:gd name="connsiteY0" fmla="*/ 692852 h 1385703"/>
              <a:gd name="connsiteX1" fmla="*/ 346426 w 736996"/>
              <a:gd name="connsiteY1" fmla="*/ 0 h 1385703"/>
              <a:gd name="connsiteX2" fmla="*/ 736996 w 736996"/>
              <a:gd name="connsiteY2" fmla="*/ 0 h 1385703"/>
              <a:gd name="connsiteX3" fmla="*/ 736996 w 736996"/>
              <a:gd name="connsiteY3" fmla="*/ 1385703 h 1385703"/>
              <a:gd name="connsiteX4" fmla="*/ 346426 w 736996"/>
              <a:gd name="connsiteY4" fmla="*/ 1385703 h 1385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996" h="1385703">
                <a:moveTo>
                  <a:pt x="0" y="692852"/>
                </a:moveTo>
                <a:lnTo>
                  <a:pt x="346426" y="0"/>
                </a:lnTo>
                <a:lnTo>
                  <a:pt x="736996" y="0"/>
                </a:lnTo>
                <a:lnTo>
                  <a:pt x="736996" y="1385703"/>
                </a:lnTo>
                <a:lnTo>
                  <a:pt x="346426" y="138570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6" name="任意多边形: 形状 15"/>
          <p:cNvSpPr/>
          <p:nvPr userDrawn="1">
            <p:custDataLst>
              <p:tags r:id="rId5"/>
            </p:custDataLst>
          </p:nvPr>
        </p:nvSpPr>
        <p:spPr>
          <a:xfrm rot="16200000">
            <a:off x="11042015" y="2065020"/>
            <a:ext cx="1607185" cy="692785"/>
          </a:xfrm>
          <a:custGeom>
            <a:avLst/>
            <a:gdLst>
              <a:gd name="connsiteX0" fmla="*/ 0 w 1607416"/>
              <a:gd name="connsiteY0" fmla="*/ 692852 h 692852"/>
              <a:gd name="connsiteX1" fmla="*/ 346426 w 1607416"/>
              <a:gd name="connsiteY1" fmla="*/ 0 h 692852"/>
              <a:gd name="connsiteX2" fmla="*/ 1260990 w 1607416"/>
              <a:gd name="connsiteY2" fmla="*/ 0 h 692852"/>
              <a:gd name="connsiteX3" fmla="*/ 1607416 w 1607416"/>
              <a:gd name="connsiteY3" fmla="*/ 692852 h 692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07416" h="692852">
                <a:moveTo>
                  <a:pt x="0" y="692852"/>
                </a:moveTo>
                <a:lnTo>
                  <a:pt x="346426" y="0"/>
                </a:lnTo>
                <a:lnTo>
                  <a:pt x="1260990" y="0"/>
                </a:lnTo>
                <a:lnTo>
                  <a:pt x="1607416" y="692852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grpSp>
        <p:nvGrpSpPr>
          <p:cNvPr id="11" name="组合 10"/>
          <p:cNvGrpSpPr/>
          <p:nvPr userDrawn="1"/>
        </p:nvGrpSpPr>
        <p:grpSpPr>
          <a:xfrm rot="0" flipH="1" flipV="1">
            <a:off x="-3175" y="3629025"/>
            <a:ext cx="3672840" cy="3217545"/>
            <a:chOff x="13615" y="195"/>
            <a:chExt cx="5784" cy="5067"/>
          </a:xfrm>
        </p:grpSpPr>
        <p:sp>
          <p:nvSpPr>
            <p:cNvPr id="6" name="六边形 5"/>
            <p:cNvSpPr/>
            <p:nvPr userDrawn="1">
              <p:custDataLst>
                <p:tags r:id="rId6"/>
              </p:custDataLst>
            </p:nvPr>
          </p:nvSpPr>
          <p:spPr>
            <a:xfrm rot="5400000" flipH="1">
              <a:off x="16530" y="493"/>
              <a:ext cx="2531" cy="2182"/>
            </a:xfrm>
            <a:prstGeom prst="hexagon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8" name="任意多边形: 形状 14"/>
            <p:cNvSpPr/>
            <p:nvPr userDrawn="1">
              <p:custDataLst>
                <p:tags r:id="rId7"/>
              </p:custDataLst>
            </p:nvPr>
          </p:nvSpPr>
          <p:spPr>
            <a:xfrm rot="5400000" flipH="1">
              <a:off x="14126" y="-316"/>
              <a:ext cx="1161" cy="2182"/>
            </a:xfrm>
            <a:custGeom>
              <a:avLst/>
              <a:gdLst>
                <a:gd name="connsiteX0" fmla="*/ 0 w 736996"/>
                <a:gd name="connsiteY0" fmla="*/ 692852 h 1385703"/>
                <a:gd name="connsiteX1" fmla="*/ 346426 w 736996"/>
                <a:gd name="connsiteY1" fmla="*/ 0 h 1385703"/>
                <a:gd name="connsiteX2" fmla="*/ 736996 w 736996"/>
                <a:gd name="connsiteY2" fmla="*/ 0 h 1385703"/>
                <a:gd name="connsiteX3" fmla="*/ 736996 w 736996"/>
                <a:gd name="connsiteY3" fmla="*/ 1385703 h 1385703"/>
                <a:gd name="connsiteX4" fmla="*/ 346426 w 736996"/>
                <a:gd name="connsiteY4" fmla="*/ 1385703 h 1385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996" h="1385703">
                  <a:moveTo>
                    <a:pt x="0" y="692852"/>
                  </a:moveTo>
                  <a:lnTo>
                    <a:pt x="346426" y="0"/>
                  </a:lnTo>
                  <a:lnTo>
                    <a:pt x="736996" y="0"/>
                  </a:lnTo>
                  <a:lnTo>
                    <a:pt x="736996" y="1385703"/>
                  </a:lnTo>
                  <a:lnTo>
                    <a:pt x="346426" y="138570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9" name="任意多边形: 形状 15"/>
            <p:cNvSpPr/>
            <p:nvPr userDrawn="1">
              <p:custDataLst>
                <p:tags r:id="rId8"/>
              </p:custDataLst>
            </p:nvPr>
          </p:nvSpPr>
          <p:spPr>
            <a:xfrm rot="16200000">
              <a:off x="17589" y="3452"/>
              <a:ext cx="2531" cy="1091"/>
            </a:xfrm>
            <a:custGeom>
              <a:avLst/>
              <a:gdLst>
                <a:gd name="connsiteX0" fmla="*/ 0 w 1607416"/>
                <a:gd name="connsiteY0" fmla="*/ 692852 h 692852"/>
                <a:gd name="connsiteX1" fmla="*/ 346426 w 1607416"/>
                <a:gd name="connsiteY1" fmla="*/ 0 h 692852"/>
                <a:gd name="connsiteX2" fmla="*/ 1260990 w 1607416"/>
                <a:gd name="connsiteY2" fmla="*/ 0 h 692852"/>
                <a:gd name="connsiteX3" fmla="*/ 1607416 w 1607416"/>
                <a:gd name="connsiteY3" fmla="*/ 692852 h 692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7416" h="692852">
                  <a:moveTo>
                    <a:pt x="0" y="692852"/>
                  </a:moveTo>
                  <a:lnTo>
                    <a:pt x="346426" y="0"/>
                  </a:lnTo>
                  <a:lnTo>
                    <a:pt x="1260990" y="0"/>
                  </a:lnTo>
                  <a:lnTo>
                    <a:pt x="1607416" y="69285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>
            <a:normAutofit/>
          </a:bodyPr>
          <a:lstStyle>
            <a:lvl1pPr algn="ctr">
              <a:defRPr sz="60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Autofit/>
          </a:bodyPr>
          <a:lstStyle>
            <a:lvl1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4642758" y="6651171"/>
            <a:ext cx="2906485" cy="2068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 vert="horz" lIns="90170" tIns="46990" rIns="90170" bIns="4699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6" Type="http://schemas.openxmlformats.org/officeDocument/2006/relationships/theme" Target="../theme/theme1.xml"/><Relationship Id="rId25" Type="http://schemas.openxmlformats.org/officeDocument/2006/relationships/tags" Target="../tags/tag166.xml"/><Relationship Id="rId24" Type="http://schemas.openxmlformats.org/officeDocument/2006/relationships/tags" Target="../tags/tag165.xml"/><Relationship Id="rId23" Type="http://schemas.openxmlformats.org/officeDocument/2006/relationships/tags" Target="../tags/tag164.xml"/><Relationship Id="rId22" Type="http://schemas.openxmlformats.org/officeDocument/2006/relationships/tags" Target="../tags/tag163.xml"/><Relationship Id="rId21" Type="http://schemas.openxmlformats.org/officeDocument/2006/relationships/tags" Target="../tags/tag162.xml"/><Relationship Id="rId20" Type="http://schemas.openxmlformats.org/officeDocument/2006/relationships/tags" Target="../tags/tag161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4.xml"/><Relationship Id="rId4" Type="http://schemas.openxmlformats.org/officeDocument/2006/relationships/slideLayout" Target="../slideLayouts/slideLayout23.xml"/><Relationship Id="rId3" Type="http://schemas.openxmlformats.org/officeDocument/2006/relationships/slideLayout" Target="../slideLayouts/slideLayout22.xml"/><Relationship Id="rId25" Type="http://schemas.openxmlformats.org/officeDocument/2006/relationships/theme" Target="../theme/theme2.xml"/><Relationship Id="rId24" Type="http://schemas.openxmlformats.org/officeDocument/2006/relationships/tags" Target="../tags/tag332.xml"/><Relationship Id="rId23" Type="http://schemas.openxmlformats.org/officeDocument/2006/relationships/tags" Target="../tags/tag331.xml"/><Relationship Id="rId22" Type="http://schemas.openxmlformats.org/officeDocument/2006/relationships/tags" Target="../tags/tag330.xml"/><Relationship Id="rId21" Type="http://schemas.openxmlformats.org/officeDocument/2006/relationships/tags" Target="../tags/tag329.xml"/><Relationship Id="rId20" Type="http://schemas.openxmlformats.org/officeDocument/2006/relationships/tags" Target="../tags/tag328.xml"/><Relationship Id="rId2" Type="http://schemas.openxmlformats.org/officeDocument/2006/relationships/slideLayout" Target="../slideLayouts/slideLayout21.xml"/><Relationship Id="rId19" Type="http://schemas.openxmlformats.org/officeDocument/2006/relationships/tags" Target="../tags/tag327.xml"/><Relationship Id="rId18" Type="http://schemas.openxmlformats.org/officeDocument/2006/relationships/slideLayout" Target="../slideLayouts/slideLayout37.xml"/><Relationship Id="rId17" Type="http://schemas.openxmlformats.org/officeDocument/2006/relationships/slideLayout" Target="../slideLayouts/slideLayout36.xml"/><Relationship Id="rId16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20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1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2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3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4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2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  <p:sldLayoutId id="2147483685" r:id="rId17"/>
    <p:sldLayoutId id="2147483686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.xml"/><Relationship Id="rId8" Type="http://schemas.openxmlformats.org/officeDocument/2006/relationships/slideLayout" Target="../slideLayouts/slideLayout1.xml"/><Relationship Id="rId7" Type="http://schemas.openxmlformats.org/officeDocument/2006/relationships/tags" Target="../tags/tag339.xml"/><Relationship Id="rId6" Type="http://schemas.openxmlformats.org/officeDocument/2006/relationships/tags" Target="../tags/tag338.xml"/><Relationship Id="rId5" Type="http://schemas.openxmlformats.org/officeDocument/2006/relationships/tags" Target="../tags/tag337.xml"/><Relationship Id="rId4" Type="http://schemas.openxmlformats.org/officeDocument/2006/relationships/tags" Target="../tags/tag336.xml"/><Relationship Id="rId3" Type="http://schemas.openxmlformats.org/officeDocument/2006/relationships/tags" Target="../tags/tag335.xml"/><Relationship Id="rId2" Type="http://schemas.openxmlformats.org/officeDocument/2006/relationships/tags" Target="../tags/tag334.xml"/><Relationship Id="rId1" Type="http://schemas.openxmlformats.org/officeDocument/2006/relationships/tags" Target="../tags/tag33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359.xml"/><Relationship Id="rId1" Type="http://schemas.openxmlformats.org/officeDocument/2006/relationships/tags" Target="../tags/tag358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6.xml"/><Relationship Id="rId8" Type="http://schemas.openxmlformats.org/officeDocument/2006/relationships/tags" Target="../tags/tag366.xml"/><Relationship Id="rId7" Type="http://schemas.openxmlformats.org/officeDocument/2006/relationships/image" Target="../media/image7.png"/><Relationship Id="rId6" Type="http://schemas.openxmlformats.org/officeDocument/2006/relationships/tags" Target="../tags/tag365.xml"/><Relationship Id="rId5" Type="http://schemas.openxmlformats.org/officeDocument/2006/relationships/tags" Target="../tags/tag364.xml"/><Relationship Id="rId4" Type="http://schemas.openxmlformats.org/officeDocument/2006/relationships/tags" Target="../tags/tag363.xml"/><Relationship Id="rId3" Type="http://schemas.openxmlformats.org/officeDocument/2006/relationships/tags" Target="../tags/tag362.xml"/><Relationship Id="rId2" Type="http://schemas.openxmlformats.org/officeDocument/2006/relationships/tags" Target="../tags/tag361.xml"/><Relationship Id="rId1" Type="http://schemas.openxmlformats.org/officeDocument/2006/relationships/tags" Target="../tags/tag360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7" Type="http://schemas.openxmlformats.org/officeDocument/2006/relationships/tags" Target="../tags/tag373.xml"/><Relationship Id="rId6" Type="http://schemas.openxmlformats.org/officeDocument/2006/relationships/tags" Target="../tags/tag372.xml"/><Relationship Id="rId5" Type="http://schemas.openxmlformats.org/officeDocument/2006/relationships/tags" Target="../tags/tag371.xml"/><Relationship Id="rId4" Type="http://schemas.openxmlformats.org/officeDocument/2006/relationships/tags" Target="../tags/tag370.xml"/><Relationship Id="rId3" Type="http://schemas.openxmlformats.org/officeDocument/2006/relationships/tags" Target="../tags/tag369.xml"/><Relationship Id="rId2" Type="http://schemas.openxmlformats.org/officeDocument/2006/relationships/tags" Target="../tags/tag368.xml"/><Relationship Id="rId1" Type="http://schemas.openxmlformats.org/officeDocument/2006/relationships/tags" Target="../tags/tag36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375.xml"/><Relationship Id="rId1" Type="http://schemas.openxmlformats.org/officeDocument/2006/relationships/tags" Target="../tags/tag374.xml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png"/><Relationship Id="rId8" Type="http://schemas.openxmlformats.org/officeDocument/2006/relationships/tags" Target="../tags/tag383.xml"/><Relationship Id="rId7" Type="http://schemas.openxmlformats.org/officeDocument/2006/relationships/tags" Target="../tags/tag382.xml"/><Relationship Id="rId6" Type="http://schemas.openxmlformats.org/officeDocument/2006/relationships/tags" Target="../tags/tag381.xml"/><Relationship Id="rId5" Type="http://schemas.openxmlformats.org/officeDocument/2006/relationships/tags" Target="../tags/tag380.xml"/><Relationship Id="rId4" Type="http://schemas.openxmlformats.org/officeDocument/2006/relationships/tags" Target="../tags/tag379.xml"/><Relationship Id="rId3" Type="http://schemas.openxmlformats.org/officeDocument/2006/relationships/tags" Target="../tags/tag378.xml"/><Relationship Id="rId2" Type="http://schemas.openxmlformats.org/officeDocument/2006/relationships/tags" Target="../tags/tag377.xml"/><Relationship Id="rId12" Type="http://schemas.openxmlformats.org/officeDocument/2006/relationships/slideLayout" Target="../slideLayouts/slideLayout7.xml"/><Relationship Id="rId11" Type="http://schemas.openxmlformats.org/officeDocument/2006/relationships/tags" Target="../tags/tag384.xml"/><Relationship Id="rId10" Type="http://schemas.openxmlformats.org/officeDocument/2006/relationships/image" Target="../media/image9.png"/><Relationship Id="rId1" Type="http://schemas.openxmlformats.org/officeDocument/2006/relationships/tags" Target="../tags/tag376.xml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.png"/><Relationship Id="rId8" Type="http://schemas.openxmlformats.org/officeDocument/2006/relationships/tags" Target="../tags/tag392.xml"/><Relationship Id="rId7" Type="http://schemas.openxmlformats.org/officeDocument/2006/relationships/tags" Target="../tags/tag391.xml"/><Relationship Id="rId6" Type="http://schemas.openxmlformats.org/officeDocument/2006/relationships/tags" Target="../tags/tag390.xml"/><Relationship Id="rId5" Type="http://schemas.openxmlformats.org/officeDocument/2006/relationships/tags" Target="../tags/tag389.xml"/><Relationship Id="rId4" Type="http://schemas.openxmlformats.org/officeDocument/2006/relationships/tags" Target="../tags/tag388.xml"/><Relationship Id="rId3" Type="http://schemas.openxmlformats.org/officeDocument/2006/relationships/tags" Target="../tags/tag387.xml"/><Relationship Id="rId2" Type="http://schemas.openxmlformats.org/officeDocument/2006/relationships/tags" Target="../tags/tag386.xml"/><Relationship Id="rId12" Type="http://schemas.openxmlformats.org/officeDocument/2006/relationships/slideLayout" Target="../slideLayouts/slideLayout7.xml"/><Relationship Id="rId11" Type="http://schemas.openxmlformats.org/officeDocument/2006/relationships/tags" Target="../tags/tag393.xml"/><Relationship Id="rId10" Type="http://schemas.openxmlformats.org/officeDocument/2006/relationships/image" Target="../media/image11.png"/><Relationship Id="rId1" Type="http://schemas.openxmlformats.org/officeDocument/2006/relationships/tags" Target="../tags/tag385.xml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image" Target="../media/image12.png"/><Relationship Id="rId8" Type="http://schemas.openxmlformats.org/officeDocument/2006/relationships/tags" Target="../tags/tag401.xml"/><Relationship Id="rId7" Type="http://schemas.openxmlformats.org/officeDocument/2006/relationships/tags" Target="../tags/tag400.xml"/><Relationship Id="rId6" Type="http://schemas.openxmlformats.org/officeDocument/2006/relationships/tags" Target="../tags/tag399.xml"/><Relationship Id="rId5" Type="http://schemas.openxmlformats.org/officeDocument/2006/relationships/tags" Target="../tags/tag398.xml"/><Relationship Id="rId4" Type="http://schemas.openxmlformats.org/officeDocument/2006/relationships/tags" Target="../tags/tag397.xml"/><Relationship Id="rId3" Type="http://schemas.openxmlformats.org/officeDocument/2006/relationships/tags" Target="../tags/tag396.xml"/><Relationship Id="rId2" Type="http://schemas.openxmlformats.org/officeDocument/2006/relationships/tags" Target="../tags/tag395.xml"/><Relationship Id="rId12" Type="http://schemas.openxmlformats.org/officeDocument/2006/relationships/slideLayout" Target="../slideLayouts/slideLayout7.xml"/><Relationship Id="rId11" Type="http://schemas.openxmlformats.org/officeDocument/2006/relationships/tags" Target="../tags/tag402.xml"/><Relationship Id="rId10" Type="http://schemas.openxmlformats.org/officeDocument/2006/relationships/image" Target="../media/image13.png"/><Relationship Id="rId1" Type="http://schemas.openxmlformats.org/officeDocument/2006/relationships/tags" Target="../tags/tag394.xml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image" Target="../media/image14.png"/><Relationship Id="rId8" Type="http://schemas.openxmlformats.org/officeDocument/2006/relationships/tags" Target="../tags/tag410.xml"/><Relationship Id="rId7" Type="http://schemas.openxmlformats.org/officeDocument/2006/relationships/tags" Target="../tags/tag409.xml"/><Relationship Id="rId6" Type="http://schemas.openxmlformats.org/officeDocument/2006/relationships/tags" Target="../tags/tag408.xml"/><Relationship Id="rId5" Type="http://schemas.openxmlformats.org/officeDocument/2006/relationships/tags" Target="../tags/tag407.xml"/><Relationship Id="rId4" Type="http://schemas.openxmlformats.org/officeDocument/2006/relationships/tags" Target="../tags/tag406.xml"/><Relationship Id="rId3" Type="http://schemas.openxmlformats.org/officeDocument/2006/relationships/tags" Target="../tags/tag405.xml"/><Relationship Id="rId2" Type="http://schemas.openxmlformats.org/officeDocument/2006/relationships/tags" Target="../tags/tag404.xml"/><Relationship Id="rId12" Type="http://schemas.openxmlformats.org/officeDocument/2006/relationships/slideLayout" Target="../slideLayouts/slideLayout7.xml"/><Relationship Id="rId11" Type="http://schemas.openxmlformats.org/officeDocument/2006/relationships/tags" Target="../tags/tag411.xml"/><Relationship Id="rId10" Type="http://schemas.openxmlformats.org/officeDocument/2006/relationships/image" Target="../media/image15.png"/><Relationship Id="rId1" Type="http://schemas.openxmlformats.org/officeDocument/2006/relationships/tags" Target="../tags/tag403.xml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414.xml"/><Relationship Id="rId2" Type="http://schemas.openxmlformats.org/officeDocument/2006/relationships/tags" Target="../tags/tag413.xml"/><Relationship Id="rId1" Type="http://schemas.openxmlformats.org/officeDocument/2006/relationships/tags" Target="../tags/tag412.xml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6.xml"/><Relationship Id="rId8" Type="http://schemas.openxmlformats.org/officeDocument/2006/relationships/tags" Target="../tags/tag422.xml"/><Relationship Id="rId7" Type="http://schemas.openxmlformats.org/officeDocument/2006/relationships/tags" Target="../tags/tag421.xml"/><Relationship Id="rId6" Type="http://schemas.openxmlformats.org/officeDocument/2006/relationships/tags" Target="../tags/tag420.xml"/><Relationship Id="rId5" Type="http://schemas.openxmlformats.org/officeDocument/2006/relationships/tags" Target="../tags/tag419.xml"/><Relationship Id="rId4" Type="http://schemas.openxmlformats.org/officeDocument/2006/relationships/tags" Target="../tags/tag418.xml"/><Relationship Id="rId3" Type="http://schemas.openxmlformats.org/officeDocument/2006/relationships/tags" Target="../tags/tag417.xml"/><Relationship Id="rId2" Type="http://schemas.openxmlformats.org/officeDocument/2006/relationships/tags" Target="../tags/tag416.xml"/><Relationship Id="rId10" Type="http://schemas.openxmlformats.org/officeDocument/2006/relationships/notesSlide" Target="../notesSlides/notesSlide10.xml"/><Relationship Id="rId1" Type="http://schemas.openxmlformats.org/officeDocument/2006/relationships/tags" Target="../tags/tag415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342.xml"/><Relationship Id="rId2" Type="http://schemas.openxmlformats.org/officeDocument/2006/relationships/tags" Target="../tags/tag341.xml"/><Relationship Id="rId1" Type="http://schemas.openxmlformats.org/officeDocument/2006/relationships/tags" Target="../tags/tag340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tags" Target="../tags/tag427.xml"/><Relationship Id="rId6" Type="http://schemas.openxmlformats.org/officeDocument/2006/relationships/image" Target="../media/image17.jpeg"/><Relationship Id="rId5" Type="http://schemas.openxmlformats.org/officeDocument/2006/relationships/tags" Target="../tags/tag426.xml"/><Relationship Id="rId4" Type="http://schemas.openxmlformats.org/officeDocument/2006/relationships/image" Target="../media/image16.jpeg"/><Relationship Id="rId3" Type="http://schemas.openxmlformats.org/officeDocument/2006/relationships/tags" Target="../tags/tag425.xml"/><Relationship Id="rId2" Type="http://schemas.openxmlformats.org/officeDocument/2006/relationships/tags" Target="../tags/tag424.xml"/><Relationship Id="rId1" Type="http://schemas.openxmlformats.org/officeDocument/2006/relationships/tags" Target="../tags/tag42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tags" Target="../tags/tag429.xml"/><Relationship Id="rId1" Type="http://schemas.openxmlformats.org/officeDocument/2006/relationships/tags" Target="../tags/tag428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17.xml"/><Relationship Id="rId3" Type="http://schemas.openxmlformats.org/officeDocument/2006/relationships/tags" Target="../tags/tag344.xml"/><Relationship Id="rId2" Type="http://schemas.openxmlformats.org/officeDocument/2006/relationships/image" Target="../media/image4.png"/><Relationship Id="rId1" Type="http://schemas.openxmlformats.org/officeDocument/2006/relationships/tags" Target="../tags/tag343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17.xml"/><Relationship Id="rId2" Type="http://schemas.openxmlformats.org/officeDocument/2006/relationships/tags" Target="../tags/tag346.xml"/><Relationship Id="rId1" Type="http://schemas.openxmlformats.org/officeDocument/2006/relationships/tags" Target="../tags/tag345.xml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.xml"/><Relationship Id="rId6" Type="http://schemas.openxmlformats.org/officeDocument/2006/relationships/slideLayout" Target="../slideLayouts/slideLayout17.xml"/><Relationship Id="rId5" Type="http://schemas.openxmlformats.org/officeDocument/2006/relationships/tags" Target="../tags/tag349.xml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tags" Target="../tags/tag348.xml"/><Relationship Id="rId1" Type="http://schemas.openxmlformats.org/officeDocument/2006/relationships/tags" Target="../tags/tag347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17.xml"/><Relationship Id="rId2" Type="http://schemas.openxmlformats.org/officeDocument/2006/relationships/tags" Target="../tags/tag351.xml"/><Relationship Id="rId1" Type="http://schemas.openxmlformats.org/officeDocument/2006/relationships/tags" Target="../tags/tag350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17.xml"/><Relationship Id="rId2" Type="http://schemas.openxmlformats.org/officeDocument/2006/relationships/tags" Target="../tags/tag353.xml"/><Relationship Id="rId1" Type="http://schemas.openxmlformats.org/officeDocument/2006/relationships/tags" Target="../tags/tag352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17.xml"/><Relationship Id="rId2" Type="http://schemas.openxmlformats.org/officeDocument/2006/relationships/tags" Target="../tags/tag355.xml"/><Relationship Id="rId1" Type="http://schemas.openxmlformats.org/officeDocument/2006/relationships/tags" Target="../tags/tag354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17.xml"/><Relationship Id="rId2" Type="http://schemas.openxmlformats.org/officeDocument/2006/relationships/tags" Target="../tags/tag357.xml"/><Relationship Id="rId1" Type="http://schemas.openxmlformats.org/officeDocument/2006/relationships/tags" Target="../tags/tag35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/>
              <a:t>String</a:t>
            </a:r>
            <a:r>
              <a:rPr lang="zh-CN" altLang="en-US"/>
              <a:t>类，</a:t>
            </a:r>
            <a:r>
              <a:rPr lang="en-US" altLang="zh-CN"/>
              <a:t>Arrays</a:t>
            </a:r>
            <a:r>
              <a:rPr lang="zh-CN" altLang="en-US"/>
              <a:t>类，</a:t>
            </a:r>
            <a:r>
              <a:rPr lang="en-US" altLang="zh-CN"/>
              <a:t>Math</a:t>
            </a:r>
            <a:r>
              <a:rPr lang="zh-CN" altLang="en-US"/>
              <a:t>类</a:t>
            </a:r>
            <a:endParaRPr lang="zh-CN" altLang="en-US"/>
          </a:p>
          <a:p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JAVA</a:t>
            </a:r>
            <a:r>
              <a:rPr lang="zh-CN" altLang="en-US"/>
              <a:t>入门基础</a:t>
            </a:r>
            <a:endParaRPr lang="zh-CN" altLang="en-US"/>
          </a:p>
        </p:txBody>
      </p:sp>
      <p:sp>
        <p:nvSpPr>
          <p:cNvPr id="17" name="文本框 16"/>
          <p:cNvSpPr txBox="1"/>
          <p:nvPr>
            <p:custDataLst>
              <p:tags r:id="rId3"/>
            </p:custDataLst>
          </p:nvPr>
        </p:nvSpPr>
        <p:spPr>
          <a:xfrm>
            <a:off x="10345149" y="439682"/>
            <a:ext cx="1554480" cy="368300"/>
          </a:xfrm>
          <a:prstGeom prst="rect">
            <a:avLst/>
          </a:prstGeom>
          <a:noFill/>
        </p:spPr>
        <p:txBody>
          <a:bodyPr wrap="square" rtlCol="0">
            <a:normAutofit fontScale="90000"/>
          </a:bodyPr>
          <a:lstStyle/>
          <a:p>
            <a:r>
              <a:rPr lang="zh-CN" altLang="en-US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rPr>
              <a:t>移动智能学院</a:t>
            </a:r>
            <a:endParaRPr lang="zh-CN" altLang="en-US" b="1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grpSp>
        <p:nvGrpSpPr>
          <p:cNvPr id="15" name="组合 14"/>
          <p:cNvGrpSpPr/>
          <p:nvPr>
            <p:custDataLst>
              <p:tags r:id="rId4"/>
            </p:custDataLst>
          </p:nvPr>
        </p:nvGrpSpPr>
        <p:grpSpPr>
          <a:xfrm>
            <a:off x="580895" y="4770535"/>
            <a:ext cx="4209188" cy="1306966"/>
            <a:chOff x="0" y="3026106"/>
            <a:chExt cx="2057401" cy="781570"/>
          </a:xfrm>
        </p:grpSpPr>
        <p:sp>
          <p:nvSpPr>
            <p:cNvPr id="16" name="文本框 15"/>
            <p:cNvSpPr txBox="1"/>
            <p:nvPr>
              <p:custDataLst>
                <p:tags r:id="rId5"/>
              </p:custDataLst>
            </p:nvPr>
          </p:nvSpPr>
          <p:spPr>
            <a:xfrm>
              <a:off x="1" y="3260494"/>
              <a:ext cx="2057400" cy="547182"/>
            </a:xfrm>
            <a:prstGeom prst="rect">
              <a:avLst/>
            </a:prstGeom>
            <a:noFill/>
          </p:spPr>
          <p:txBody>
            <a:bodyPr wrap="none" rtlCol="0">
              <a:prstTxWarp prst="textPlain">
                <a:avLst/>
              </a:prstTxWarp>
              <a:spAutoFit/>
            </a:bodyPr>
            <a:lstStyle/>
            <a:p>
              <a:r>
                <a:rPr lang="en-US" altLang="zh-CN" sz="16600" b="1" dirty="0">
                  <a:solidFill>
                    <a:schemeClr val="accent1">
                      <a:lumMod val="75000"/>
                    </a:schemeClr>
                  </a:solidFill>
                  <a:latin typeface="Arial" panose="020B0604020202020204" pitchFamily="34" charset="0"/>
                  <a:ea typeface="微软雅黑" panose="020B0503020204020204" charset="-122"/>
                </a:rPr>
                <a:t>REPORT</a:t>
              </a:r>
              <a:endParaRPr lang="zh-CN" altLang="en-US" sz="166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9" name="矩形 18"/>
            <p:cNvSpPr/>
            <p:nvPr>
              <p:custDataLst>
                <p:tags r:id="rId6"/>
              </p:custDataLst>
            </p:nvPr>
          </p:nvSpPr>
          <p:spPr>
            <a:xfrm>
              <a:off x="0" y="3026106"/>
              <a:ext cx="1251032" cy="218356"/>
            </a:xfrm>
            <a:prstGeom prst="rect">
              <a:avLst/>
            </a:prstGeom>
            <a:noFill/>
          </p:spPr>
          <p:txBody>
            <a:bodyPr wrap="none" numCol="1" rtlCol="0">
              <a:prstTxWarp prst="textPlain">
                <a:avLst/>
              </a:prstTxWarp>
              <a:spAutoFit/>
            </a:bodyPr>
            <a:lstStyle/>
            <a:p>
              <a:pPr lvl="0"/>
              <a:r>
                <a:rPr lang="en-US" altLang="zh-CN" sz="16600" noProof="0" dirty="0">
                  <a:solidFill>
                    <a:schemeClr val="accent1">
                      <a:lumMod val="75000"/>
                    </a:schemeClr>
                  </a:solidFill>
                  <a:latin typeface="Arial" panose="020B0604020202020204" pitchFamily="34" charset="0"/>
                  <a:ea typeface="微软雅黑" panose="020B0503020204020204" charset="-122"/>
                </a:rPr>
                <a:t>BUSINESS</a:t>
              </a:r>
              <a:endParaRPr lang="en-US" altLang="zh-CN" sz="16600" noProof="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9229090" y="4125595"/>
            <a:ext cx="15544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>
                <a:sym typeface="+mn-ea"/>
              </a:rPr>
              <a:t>讲师：寻俊杰</a:t>
            </a:r>
            <a:endParaRPr lang="zh-CN" altLang="en-US"/>
          </a:p>
          <a:p>
            <a:endParaRPr lang="zh-CN" altLang="en-US"/>
          </a:p>
        </p:txBody>
      </p:sp>
    </p:spTree>
    <p:custDataLst>
      <p:tags r:id="rId7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标题 2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  <a:sym typeface="+mn-ea"/>
              </a:rPr>
              <a:t>Array</a:t>
            </a:r>
            <a:r>
              <a:rPr lang="en-US" altLang="zh-CN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  <a:sym typeface="+mn-ea"/>
              </a:rPr>
              <a:t>s</a:t>
            </a:r>
            <a:r>
              <a:rPr lang="zh-CN" altLang="en-US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  <a:sym typeface="+mn-ea"/>
              </a:rPr>
              <a:t>类</a:t>
            </a:r>
            <a:endParaRPr lang="zh-CN" altLang="en-US">
              <a:solidFill>
                <a:srgbClr val="002060"/>
              </a:solidFill>
              <a:latin typeface="微软雅黑" panose="020B0503020204020204" charset="-122"/>
              <a:ea typeface="微软雅黑" panose="020B0503020204020204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24155" y="4846955"/>
            <a:ext cx="53930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/>
              <a:t>java.util.Arrays 类包含用来操作数组的各种方法，比如排序和搜索等。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>
            <p:custDataLst>
              <p:tags r:id="rId1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baseline="0">
              <a:solidFill>
                <a:srgbClr val="26262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6" name="组合 5"/>
          <p:cNvGrpSpPr/>
          <p:nvPr userDrawn="1">
            <p:custDataLst>
              <p:tags r:id="rId2"/>
            </p:custDataLst>
          </p:nvPr>
        </p:nvGrpSpPr>
        <p:grpSpPr>
          <a:xfrm flipV="1">
            <a:off x="10565130" y="5393055"/>
            <a:ext cx="1324610" cy="1160780"/>
            <a:chOff x="13415" y="-5"/>
            <a:chExt cx="5784" cy="5067"/>
          </a:xfrm>
        </p:grpSpPr>
        <p:sp>
          <p:nvSpPr>
            <p:cNvPr id="14" name="六边形 13"/>
            <p:cNvSpPr/>
            <p:nvPr userDrawn="1">
              <p:custDataLst>
                <p:tags r:id="rId3"/>
              </p:custDataLst>
            </p:nvPr>
          </p:nvSpPr>
          <p:spPr>
            <a:xfrm rot="5400000" flipH="1">
              <a:off x="16330" y="293"/>
              <a:ext cx="2531" cy="2182"/>
            </a:xfrm>
            <a:prstGeom prst="hexagon">
              <a:avLst/>
            </a:prstGeom>
            <a:solidFill>
              <a:srgbClr val="5EBEE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" name="任意多边形: 形状 14"/>
            <p:cNvSpPr/>
            <p:nvPr userDrawn="1">
              <p:custDataLst>
                <p:tags r:id="rId4"/>
              </p:custDataLst>
            </p:nvPr>
          </p:nvSpPr>
          <p:spPr>
            <a:xfrm rot="5400000" flipH="1">
              <a:off x="13926" y="-516"/>
              <a:ext cx="1161" cy="2182"/>
            </a:xfrm>
            <a:custGeom>
              <a:avLst/>
              <a:gdLst>
                <a:gd name="connsiteX0" fmla="*/ 0 w 736996"/>
                <a:gd name="connsiteY0" fmla="*/ 692852 h 1385703"/>
                <a:gd name="connsiteX1" fmla="*/ 346426 w 736996"/>
                <a:gd name="connsiteY1" fmla="*/ 0 h 1385703"/>
                <a:gd name="connsiteX2" fmla="*/ 736996 w 736996"/>
                <a:gd name="connsiteY2" fmla="*/ 0 h 1385703"/>
                <a:gd name="connsiteX3" fmla="*/ 736996 w 736996"/>
                <a:gd name="connsiteY3" fmla="*/ 1385703 h 1385703"/>
                <a:gd name="connsiteX4" fmla="*/ 346426 w 736996"/>
                <a:gd name="connsiteY4" fmla="*/ 1385703 h 1385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996" h="1385703">
                  <a:moveTo>
                    <a:pt x="0" y="692852"/>
                  </a:moveTo>
                  <a:lnTo>
                    <a:pt x="346426" y="0"/>
                  </a:lnTo>
                  <a:lnTo>
                    <a:pt x="736996" y="0"/>
                  </a:lnTo>
                  <a:lnTo>
                    <a:pt x="736996" y="1385703"/>
                  </a:lnTo>
                  <a:lnTo>
                    <a:pt x="346426" y="1385703"/>
                  </a:lnTo>
                  <a:close/>
                </a:path>
              </a:pathLst>
            </a:custGeom>
            <a:solidFill>
              <a:srgbClr val="5EBEE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" name="任意多边形: 形状 15"/>
            <p:cNvSpPr/>
            <p:nvPr userDrawn="1">
              <p:custDataLst>
                <p:tags r:id="rId5"/>
              </p:custDataLst>
            </p:nvPr>
          </p:nvSpPr>
          <p:spPr>
            <a:xfrm rot="16200000">
              <a:off x="17389" y="3252"/>
              <a:ext cx="2531" cy="1091"/>
            </a:xfrm>
            <a:custGeom>
              <a:avLst/>
              <a:gdLst>
                <a:gd name="connsiteX0" fmla="*/ 0 w 1607416"/>
                <a:gd name="connsiteY0" fmla="*/ 692852 h 692852"/>
                <a:gd name="connsiteX1" fmla="*/ 346426 w 1607416"/>
                <a:gd name="connsiteY1" fmla="*/ 0 h 692852"/>
                <a:gd name="connsiteX2" fmla="*/ 1260990 w 1607416"/>
                <a:gd name="connsiteY2" fmla="*/ 0 h 692852"/>
                <a:gd name="connsiteX3" fmla="*/ 1607416 w 1607416"/>
                <a:gd name="connsiteY3" fmla="*/ 692852 h 692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7416" h="692852">
                  <a:moveTo>
                    <a:pt x="0" y="692852"/>
                  </a:moveTo>
                  <a:lnTo>
                    <a:pt x="346426" y="0"/>
                  </a:lnTo>
                  <a:lnTo>
                    <a:pt x="1260990" y="0"/>
                  </a:lnTo>
                  <a:lnTo>
                    <a:pt x="1607416" y="692852"/>
                  </a:lnTo>
                  <a:close/>
                </a:path>
              </a:pathLst>
            </a:custGeom>
            <a:solidFill>
              <a:srgbClr val="17698A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4" name="Title 6"/>
          <p:cNvSpPr txBox="1"/>
          <p:nvPr>
            <p:custDataLst>
              <p:tags r:id="rId6"/>
            </p:custDataLst>
          </p:nvPr>
        </p:nvSpPr>
        <p:spPr>
          <a:xfrm>
            <a:off x="608400" y="304025"/>
            <a:ext cx="10975200" cy="1245195"/>
          </a:xfrm>
          <a:prstGeom prst="rect">
            <a:avLst/>
          </a:prstGeom>
          <a:noFill/>
          <a:ln w="3175">
            <a:noFill/>
            <a:prstDash val="sysDash"/>
          </a:ln>
        </p:spPr>
        <p:txBody>
          <a:bodyPr wrap="square" lIns="72000" tIns="36000" rIns="72000" bIns="108000" anchor="ctr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marR="0" lvl="0" indent="0" algn="ctr" defTabSz="913765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</a:pPr>
            <a:r>
              <a:rPr kumimoji="0" lang="zh-CN" altLang="en-US" sz="3600" b="1" i="0" spc="300" baseline="0" noProof="0" dirty="0">
                <a:ln w="3175">
                  <a:noFill/>
                  <a:prstDash val="dash"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案例一</a:t>
            </a:r>
            <a:endParaRPr kumimoji="0" altLang="zh-CN" sz="3600" b="1" i="0" spc="300" baseline="0" noProof="0" dirty="0">
              <a:ln w="3175">
                <a:noFill/>
                <a:prstDash val="dash"/>
              </a:ln>
              <a:solidFill>
                <a:srgbClr val="4040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87425" y="2588260"/>
            <a:ext cx="2524125" cy="39052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490220" y="1866265"/>
            <a:ext cx="59074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使用前需要引入包：</a:t>
            </a:r>
            <a:r>
              <a:rPr lang="en-US" altLang="zh-CN" sz="2800"/>
              <a:t>java.util.Arrys</a:t>
            </a:r>
            <a:endParaRPr lang="en-US" altLang="zh-CN" sz="2800"/>
          </a:p>
        </p:txBody>
      </p:sp>
      <p:sp>
        <p:nvSpPr>
          <p:cNvPr id="10" name="矩形 9"/>
          <p:cNvSpPr/>
          <p:nvPr/>
        </p:nvSpPr>
        <p:spPr>
          <a:xfrm>
            <a:off x="6398260" y="1195070"/>
            <a:ext cx="5186045" cy="44843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2400"/>
              <a:t>public static void main(String[] args) {    int[] arr = {2,34,35,4,657,8,69,9};</a:t>
            </a:r>
            <a:endParaRPr lang="zh-CN" altLang="en-US" sz="2400"/>
          </a:p>
          <a:p>
            <a:pPr algn="l"/>
            <a:r>
              <a:rPr lang="zh-CN" altLang="en-US" sz="2400"/>
              <a:t> </a:t>
            </a:r>
            <a:r>
              <a:rPr lang="zh-CN" altLang="en-US" sz="2400">
                <a:sym typeface="+mn-ea"/>
              </a:rPr>
              <a:t>   // 打印数组,输出地址值</a:t>
            </a:r>
            <a:r>
              <a:rPr lang="zh-CN" altLang="en-US" sz="2400"/>
              <a:t>   </a:t>
            </a:r>
            <a:endParaRPr lang="zh-CN" altLang="en-US" sz="2400"/>
          </a:p>
          <a:p>
            <a:pPr algn="l"/>
            <a:r>
              <a:rPr lang="zh-CN" altLang="en-US" sz="2400">
                <a:sym typeface="+mn-ea"/>
              </a:rPr>
              <a:t>    // [I@2ac1fdc4 </a:t>
            </a:r>
            <a:endParaRPr lang="zh-CN" altLang="en-US" sz="2400"/>
          </a:p>
          <a:p>
            <a:pPr algn="l"/>
            <a:r>
              <a:rPr lang="zh-CN" altLang="en-US" sz="2400"/>
              <a:t>    System.out.println(arr);    </a:t>
            </a:r>
            <a:endParaRPr lang="zh-CN" altLang="en-US" sz="2400"/>
          </a:p>
          <a:p>
            <a:pPr algn="l"/>
            <a:r>
              <a:rPr lang="zh-CN" altLang="en-US" sz="2400"/>
              <a:t>    // 数组内容转为字符串</a:t>
            </a:r>
            <a:endParaRPr lang="zh-CN" altLang="en-US" sz="2400"/>
          </a:p>
          <a:p>
            <a:pPr algn="l"/>
            <a:r>
              <a:rPr lang="zh-CN" altLang="en-US" sz="2400"/>
              <a:t>    String s = Arrays.toString(arr);</a:t>
            </a:r>
            <a:endParaRPr lang="zh-CN" altLang="en-US" sz="2400"/>
          </a:p>
          <a:p>
            <a:pPr algn="l"/>
            <a:r>
              <a:rPr lang="zh-CN" altLang="en-US" sz="2400"/>
              <a:t>    // 打印字符串,输出内容</a:t>
            </a:r>
            <a:endParaRPr lang="zh-CN" altLang="en-US" sz="2400"/>
          </a:p>
          <a:p>
            <a:pPr algn="l"/>
            <a:r>
              <a:rPr lang="zh-CN" altLang="en-US" sz="2400">
                <a:sym typeface="+mn-ea"/>
              </a:rPr>
              <a:t>    // [2, 34, 35, 4, 657, 8, 69, 9]</a:t>
            </a:r>
            <a:endParaRPr lang="zh-CN" altLang="en-US" sz="2400"/>
          </a:p>
          <a:p>
            <a:pPr algn="l"/>
            <a:r>
              <a:rPr lang="zh-CN" altLang="en-US" sz="2400"/>
              <a:t>    System.out.println(s);</a:t>
            </a:r>
            <a:endParaRPr lang="zh-CN" altLang="en-US" sz="2400"/>
          </a:p>
          <a:p>
            <a:pPr algn="l"/>
            <a:r>
              <a:rPr lang="zh-CN" altLang="en-US" sz="2400"/>
              <a:t> }</a:t>
            </a:r>
            <a:endParaRPr lang="zh-CN" altLang="en-US" sz="2400"/>
          </a:p>
        </p:txBody>
      </p:sp>
      <p:sp>
        <p:nvSpPr>
          <p:cNvPr id="11" name="文本框 10"/>
          <p:cNvSpPr txBox="1"/>
          <p:nvPr/>
        </p:nvSpPr>
        <p:spPr>
          <a:xfrm>
            <a:off x="608330" y="3447415"/>
            <a:ext cx="5789295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sz="2800"/>
              <a:t>public static String toString(int[] a) ：返回指定数组内容的字符串表示形式。</a:t>
            </a:r>
            <a:endParaRPr sz="2800"/>
          </a:p>
        </p:txBody>
      </p:sp>
    </p:spTree>
    <p:custDataLst>
      <p:tags r:id="rId8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>
            <p:custDataLst>
              <p:tags r:id="rId1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baseline="0">
              <a:solidFill>
                <a:srgbClr val="26262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6" name="组合 5"/>
          <p:cNvGrpSpPr/>
          <p:nvPr userDrawn="1">
            <p:custDataLst>
              <p:tags r:id="rId2"/>
            </p:custDataLst>
          </p:nvPr>
        </p:nvGrpSpPr>
        <p:grpSpPr>
          <a:xfrm flipV="1">
            <a:off x="10565130" y="5393055"/>
            <a:ext cx="1324610" cy="1160780"/>
            <a:chOff x="13415" y="-5"/>
            <a:chExt cx="5784" cy="5067"/>
          </a:xfrm>
        </p:grpSpPr>
        <p:sp>
          <p:nvSpPr>
            <p:cNvPr id="14" name="六边形 13"/>
            <p:cNvSpPr/>
            <p:nvPr userDrawn="1">
              <p:custDataLst>
                <p:tags r:id="rId3"/>
              </p:custDataLst>
            </p:nvPr>
          </p:nvSpPr>
          <p:spPr>
            <a:xfrm rot="5400000" flipH="1">
              <a:off x="16330" y="293"/>
              <a:ext cx="2531" cy="2182"/>
            </a:xfrm>
            <a:prstGeom prst="hexagon">
              <a:avLst/>
            </a:prstGeom>
            <a:solidFill>
              <a:srgbClr val="5EBEE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" name="任意多边形: 形状 14"/>
            <p:cNvSpPr/>
            <p:nvPr userDrawn="1">
              <p:custDataLst>
                <p:tags r:id="rId4"/>
              </p:custDataLst>
            </p:nvPr>
          </p:nvSpPr>
          <p:spPr>
            <a:xfrm rot="5400000" flipH="1">
              <a:off x="13926" y="-516"/>
              <a:ext cx="1161" cy="2182"/>
            </a:xfrm>
            <a:custGeom>
              <a:avLst/>
              <a:gdLst>
                <a:gd name="connsiteX0" fmla="*/ 0 w 736996"/>
                <a:gd name="connsiteY0" fmla="*/ 692852 h 1385703"/>
                <a:gd name="connsiteX1" fmla="*/ 346426 w 736996"/>
                <a:gd name="connsiteY1" fmla="*/ 0 h 1385703"/>
                <a:gd name="connsiteX2" fmla="*/ 736996 w 736996"/>
                <a:gd name="connsiteY2" fmla="*/ 0 h 1385703"/>
                <a:gd name="connsiteX3" fmla="*/ 736996 w 736996"/>
                <a:gd name="connsiteY3" fmla="*/ 1385703 h 1385703"/>
                <a:gd name="connsiteX4" fmla="*/ 346426 w 736996"/>
                <a:gd name="connsiteY4" fmla="*/ 1385703 h 1385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996" h="1385703">
                  <a:moveTo>
                    <a:pt x="0" y="692852"/>
                  </a:moveTo>
                  <a:lnTo>
                    <a:pt x="346426" y="0"/>
                  </a:lnTo>
                  <a:lnTo>
                    <a:pt x="736996" y="0"/>
                  </a:lnTo>
                  <a:lnTo>
                    <a:pt x="736996" y="1385703"/>
                  </a:lnTo>
                  <a:lnTo>
                    <a:pt x="346426" y="1385703"/>
                  </a:lnTo>
                  <a:close/>
                </a:path>
              </a:pathLst>
            </a:custGeom>
            <a:solidFill>
              <a:srgbClr val="5EBEE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" name="任意多边形: 形状 15"/>
            <p:cNvSpPr/>
            <p:nvPr userDrawn="1">
              <p:custDataLst>
                <p:tags r:id="rId5"/>
              </p:custDataLst>
            </p:nvPr>
          </p:nvSpPr>
          <p:spPr>
            <a:xfrm rot="16200000">
              <a:off x="17389" y="3252"/>
              <a:ext cx="2531" cy="1091"/>
            </a:xfrm>
            <a:custGeom>
              <a:avLst/>
              <a:gdLst>
                <a:gd name="connsiteX0" fmla="*/ 0 w 1607416"/>
                <a:gd name="connsiteY0" fmla="*/ 692852 h 692852"/>
                <a:gd name="connsiteX1" fmla="*/ 346426 w 1607416"/>
                <a:gd name="connsiteY1" fmla="*/ 0 h 692852"/>
                <a:gd name="connsiteX2" fmla="*/ 1260990 w 1607416"/>
                <a:gd name="connsiteY2" fmla="*/ 0 h 692852"/>
                <a:gd name="connsiteX3" fmla="*/ 1607416 w 1607416"/>
                <a:gd name="connsiteY3" fmla="*/ 692852 h 692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7416" h="692852">
                  <a:moveTo>
                    <a:pt x="0" y="692852"/>
                  </a:moveTo>
                  <a:lnTo>
                    <a:pt x="346426" y="0"/>
                  </a:lnTo>
                  <a:lnTo>
                    <a:pt x="1260990" y="0"/>
                  </a:lnTo>
                  <a:lnTo>
                    <a:pt x="1607416" y="692852"/>
                  </a:lnTo>
                  <a:close/>
                </a:path>
              </a:pathLst>
            </a:custGeom>
            <a:solidFill>
              <a:srgbClr val="17698A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4" name="Title 6"/>
          <p:cNvSpPr txBox="1"/>
          <p:nvPr>
            <p:custDataLst>
              <p:tags r:id="rId6"/>
            </p:custDataLst>
          </p:nvPr>
        </p:nvSpPr>
        <p:spPr>
          <a:xfrm>
            <a:off x="608400" y="304025"/>
            <a:ext cx="10975200" cy="1245195"/>
          </a:xfrm>
          <a:prstGeom prst="rect">
            <a:avLst/>
          </a:prstGeom>
          <a:noFill/>
          <a:ln w="3175">
            <a:noFill/>
            <a:prstDash val="sysDash"/>
          </a:ln>
        </p:spPr>
        <p:txBody>
          <a:bodyPr wrap="square" lIns="72000" tIns="36000" rIns="72000" bIns="108000" anchor="ctr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marR="0" lvl="0" indent="0" algn="ctr" defTabSz="913765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</a:pPr>
            <a:r>
              <a:rPr kumimoji="0" lang="zh-CN" altLang="en-US" sz="3600" b="1" i="0" spc="300" baseline="0" noProof="0" dirty="0">
                <a:ln w="3175">
                  <a:noFill/>
                  <a:prstDash val="dash"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案例二</a:t>
            </a:r>
            <a:endParaRPr kumimoji="0" altLang="zh-CN" sz="3600" b="1" i="0" spc="300" baseline="0" noProof="0" dirty="0">
              <a:ln w="3175">
                <a:noFill/>
                <a:prstDash val="dash"/>
              </a:ln>
              <a:solidFill>
                <a:srgbClr val="4040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306830" y="1161415"/>
            <a:ext cx="957770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/>
              <a:t>public static void sort(int[] a) ：对指定的 int 型数组按数字升序进行排序。</a:t>
            </a:r>
            <a:endParaRPr lang="zh-CN" altLang="en-US" sz="2400"/>
          </a:p>
        </p:txBody>
      </p:sp>
      <p:sp>
        <p:nvSpPr>
          <p:cNvPr id="3" name="矩形 2"/>
          <p:cNvSpPr/>
          <p:nvPr/>
        </p:nvSpPr>
        <p:spPr>
          <a:xfrm>
            <a:off x="2955290" y="2152650"/>
            <a:ext cx="6086475" cy="67183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int[] arr = {24, 7, 5, 48, 4, 46, 35, 11, 6, 2};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920490" y="3332480"/>
            <a:ext cx="4351655" cy="497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Arrays.sort(arr);</a:t>
            </a:r>
            <a:endParaRPr lang="zh-CN" altLang="en-US"/>
          </a:p>
        </p:txBody>
      </p:sp>
      <p:sp>
        <p:nvSpPr>
          <p:cNvPr id="8" name="下箭头 7"/>
          <p:cNvSpPr/>
          <p:nvPr/>
        </p:nvSpPr>
        <p:spPr>
          <a:xfrm>
            <a:off x="5769610" y="2910840"/>
            <a:ext cx="651510" cy="3352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下箭头 8"/>
          <p:cNvSpPr/>
          <p:nvPr/>
        </p:nvSpPr>
        <p:spPr>
          <a:xfrm>
            <a:off x="5770880" y="3919855"/>
            <a:ext cx="651510" cy="3352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2420620" y="4368165"/>
            <a:ext cx="7352030" cy="6997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int [] arr={2,4,5,6,7,11,24,35,46,48}</a:t>
            </a:r>
            <a:endParaRPr lang="zh-CN" altLang="en-US"/>
          </a:p>
        </p:txBody>
      </p:sp>
    </p:spTree>
    <p:custDataLst>
      <p:tags r:id="rId7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标题 2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  <a:sym typeface="+mn-ea"/>
              </a:rPr>
              <a:t>Math</a:t>
            </a:r>
            <a:r>
              <a:rPr lang="zh-CN" altLang="en-US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  <a:sym typeface="+mn-ea"/>
              </a:rPr>
              <a:t>类</a:t>
            </a:r>
            <a:endParaRPr lang="zh-CN" altLang="en-US">
              <a:solidFill>
                <a:srgbClr val="002060"/>
              </a:solidFill>
              <a:latin typeface="微软雅黑" panose="020B0503020204020204" charset="-122"/>
              <a:ea typeface="微软雅黑" panose="020B0503020204020204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24155" y="4846955"/>
            <a:ext cx="539305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/>
              <a:t>java.lang.Math 类包含用于执行基本数学运算的方法，如初等指数、对数、平方根和三角函数。类似这样的工具 类等。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矩形 8"/>
          <p:cNvSpPr/>
          <p:nvPr>
            <p:custDataLst>
              <p:tags r:id="rId1"/>
            </p:custDataLst>
          </p:nvPr>
        </p:nvSpPr>
        <p:spPr>
          <a:xfrm>
            <a:off x="0" y="1022350"/>
            <a:ext cx="12192000" cy="4822825"/>
          </a:xfrm>
          <a:prstGeom prst="rect">
            <a:avLst/>
          </a:prstGeom>
          <a:solidFill>
            <a:sysClr val="window" lastClr="FFFFFF">
              <a:lumMod val="95000"/>
              <a:alpha val="53000"/>
            </a:sys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2" name="矩形 1"/>
          <p:cNvSpPr/>
          <p:nvPr>
            <p:custDataLst>
              <p:tags r:id="rId2"/>
            </p:custDataLst>
          </p:nvPr>
        </p:nvSpPr>
        <p:spPr>
          <a:xfrm>
            <a:off x="0" y="1265238"/>
            <a:ext cx="12192000" cy="4337050"/>
          </a:xfrm>
          <a:prstGeom prst="rect">
            <a:avLst/>
          </a:prstGeom>
          <a:solidFill>
            <a:sysClr val="window" lastClr="FFFFFF"/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6" name="椭圆 5"/>
          <p:cNvSpPr/>
          <p:nvPr>
            <p:custDataLst>
              <p:tags r:id="rId3"/>
            </p:custDataLst>
          </p:nvPr>
        </p:nvSpPr>
        <p:spPr>
          <a:xfrm>
            <a:off x="517525" y="2681288"/>
            <a:ext cx="752475" cy="752475"/>
          </a:xfrm>
          <a:prstGeom prst="ellipse">
            <a:avLst/>
          </a:prstGeom>
          <a:solidFill>
            <a:srgbClr val="5B9BD5">
              <a:lumMod val="40000"/>
              <a:lumOff val="60000"/>
              <a:alpha val="64000"/>
            </a:srgb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3" name="任意多边形: 形状 12"/>
          <p:cNvSpPr/>
          <p:nvPr>
            <p:custDataLst>
              <p:tags r:id="rId4"/>
            </p:custDataLst>
          </p:nvPr>
        </p:nvSpPr>
        <p:spPr>
          <a:xfrm>
            <a:off x="0" y="0"/>
            <a:ext cx="3670300" cy="2330450"/>
          </a:xfrm>
          <a:custGeom>
            <a:avLst/>
            <a:gdLst>
              <a:gd name="connsiteX0" fmla="*/ 0 w 3670300"/>
              <a:gd name="connsiteY0" fmla="*/ 0 h 2330450"/>
              <a:gd name="connsiteX1" fmla="*/ 3627352 w 3670300"/>
              <a:gd name="connsiteY1" fmla="*/ 0 h 2330450"/>
              <a:gd name="connsiteX2" fmla="*/ 3631162 w 3670300"/>
              <a:gd name="connsiteY2" fmla="*/ 14822 h 2330450"/>
              <a:gd name="connsiteX3" fmla="*/ 3670300 w 3670300"/>
              <a:gd name="connsiteY3" fmla="*/ 403225 h 2330450"/>
              <a:gd name="connsiteX4" fmla="*/ 1743868 w 3670300"/>
              <a:gd name="connsiteY4" fmla="*/ 2330450 h 2330450"/>
              <a:gd name="connsiteX5" fmla="*/ 49946 w 3670300"/>
              <a:gd name="connsiteY5" fmla="*/ 1321855 h 2330450"/>
              <a:gd name="connsiteX6" fmla="*/ 0 w 3670300"/>
              <a:gd name="connsiteY6" fmla="*/ 1218131 h 2330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70300" h="2330450">
                <a:moveTo>
                  <a:pt x="0" y="0"/>
                </a:moveTo>
                <a:lnTo>
                  <a:pt x="3627352" y="0"/>
                </a:lnTo>
                <a:lnTo>
                  <a:pt x="3631162" y="14822"/>
                </a:lnTo>
                <a:cubicBezTo>
                  <a:pt x="3656824" y="140280"/>
                  <a:pt x="3670300" y="270178"/>
                  <a:pt x="3670300" y="403225"/>
                </a:cubicBezTo>
                <a:cubicBezTo>
                  <a:pt x="3670300" y="1467602"/>
                  <a:pt x="2807807" y="2330450"/>
                  <a:pt x="1743868" y="2330450"/>
                </a:cubicBezTo>
                <a:cubicBezTo>
                  <a:pt x="1012410" y="2330450"/>
                  <a:pt x="376167" y="1922620"/>
                  <a:pt x="49946" y="1321855"/>
                </a:cubicBezTo>
                <a:lnTo>
                  <a:pt x="0" y="1218131"/>
                </a:lnTo>
                <a:close/>
              </a:path>
            </a:pathLst>
          </a:custGeom>
          <a:solidFill>
            <a:srgbClr val="5B9BD5">
              <a:lumMod val="40000"/>
              <a:lumOff val="60000"/>
              <a:alpha val="53000"/>
            </a:srgb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wrap="square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7" name="任意多边形: 形状 16"/>
          <p:cNvSpPr/>
          <p:nvPr>
            <p:custDataLst>
              <p:tags r:id="rId5"/>
            </p:custDataLst>
          </p:nvPr>
        </p:nvSpPr>
        <p:spPr>
          <a:xfrm>
            <a:off x="9663112" y="4708525"/>
            <a:ext cx="2528888" cy="2149475"/>
          </a:xfrm>
          <a:custGeom>
            <a:avLst/>
            <a:gdLst>
              <a:gd name="connsiteX0" fmla="*/ 1926431 w 2528887"/>
              <a:gd name="connsiteY0" fmla="*/ 0 h 2149475"/>
              <a:gd name="connsiteX1" fmla="*/ 2499293 w 2528887"/>
              <a:gd name="connsiteY1" fmla="*/ 86645 h 2149475"/>
              <a:gd name="connsiteX2" fmla="*/ 2528887 w 2528887"/>
              <a:gd name="connsiteY2" fmla="*/ 97481 h 2149475"/>
              <a:gd name="connsiteX3" fmla="*/ 2528887 w 2528887"/>
              <a:gd name="connsiteY3" fmla="*/ 2149475 h 2149475"/>
              <a:gd name="connsiteX4" fmla="*/ 13791 w 2528887"/>
              <a:gd name="connsiteY4" fmla="*/ 2149475 h 2149475"/>
              <a:gd name="connsiteX5" fmla="*/ 9946 w 2528887"/>
              <a:gd name="connsiteY5" fmla="*/ 2124273 h 2149475"/>
              <a:gd name="connsiteX6" fmla="*/ 0 w 2528887"/>
              <a:gd name="connsiteY6" fmla="*/ 1927225 h 2149475"/>
              <a:gd name="connsiteX7" fmla="*/ 1926431 w 2528887"/>
              <a:gd name="connsiteY7" fmla="*/ 0 h 2149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28887" h="2149475">
                <a:moveTo>
                  <a:pt x="1926431" y="0"/>
                </a:moveTo>
                <a:cubicBezTo>
                  <a:pt x="2125919" y="0"/>
                  <a:pt x="2318326" y="30335"/>
                  <a:pt x="2499293" y="86645"/>
                </a:cubicBezTo>
                <a:lnTo>
                  <a:pt x="2528887" y="97481"/>
                </a:lnTo>
                <a:lnTo>
                  <a:pt x="2528887" y="2149475"/>
                </a:lnTo>
                <a:lnTo>
                  <a:pt x="13791" y="2149475"/>
                </a:lnTo>
                <a:lnTo>
                  <a:pt x="9946" y="2124273"/>
                </a:lnTo>
                <a:cubicBezTo>
                  <a:pt x="3369" y="2059485"/>
                  <a:pt x="0" y="1993749"/>
                  <a:pt x="0" y="1927225"/>
                </a:cubicBezTo>
                <a:cubicBezTo>
                  <a:pt x="0" y="862848"/>
                  <a:pt x="862493" y="0"/>
                  <a:pt x="1926431" y="0"/>
                </a:cubicBezTo>
                <a:close/>
              </a:path>
            </a:pathLst>
          </a:custGeom>
          <a:solidFill>
            <a:srgbClr val="5B9BD5">
              <a:lumMod val="40000"/>
              <a:lumOff val="60000"/>
              <a:alpha val="53000"/>
            </a:srgb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wrap="square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5" name="Title 6"/>
          <p:cNvSpPr txBox="1"/>
          <p:nvPr>
            <p:custDataLst>
              <p:tags r:id="rId6"/>
            </p:custDataLst>
          </p:nvPr>
        </p:nvSpPr>
        <p:spPr>
          <a:xfrm>
            <a:off x="374333" y="730314"/>
            <a:ext cx="6842125" cy="1108075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lIns="90000" tIns="46800" rIns="90000" bIns="468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ysClr val="windowText" lastClr="000000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None/>
              <a:defRPr/>
            </a:pPr>
            <a:r>
              <a:rPr kumimoji="0" lang="zh-CN" altLang="en-US" sz="4400" b="1" i="0" spc="300" noProof="1">
                <a:ln w="3175">
                  <a:noFill/>
                  <a:prstDash val="dash"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案例一</a:t>
            </a:r>
            <a:endParaRPr kumimoji="0" lang="zh-CN" altLang="en-US" sz="4400" b="1" i="0" spc="300" noProof="1">
              <a:ln w="3175">
                <a:noFill/>
                <a:prstDash val="dash"/>
              </a:ln>
              <a:solidFill>
                <a:sysClr val="windowText" lastClr="000000">
                  <a:lumMod val="85000"/>
                  <a:lumOff val="1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Title 6"/>
          <p:cNvSpPr txBox="1"/>
          <p:nvPr>
            <p:custDataLst>
              <p:tags r:id="rId7"/>
            </p:custDataLst>
          </p:nvPr>
        </p:nvSpPr>
        <p:spPr>
          <a:xfrm>
            <a:off x="1743075" y="1838325"/>
            <a:ext cx="8436610" cy="140716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lIns="90000" tIns="46800" rIns="90000" bIns="4680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ysClr val="windowText" lastClr="000000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marR="0" lvl="0" indent="0" algn="ctr" defTabSz="913765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Tx/>
              <a:buNone/>
              <a:defRPr/>
            </a:pPr>
            <a:r>
              <a:rPr kumimoji="0" lang="zh-CN" altLang="en-US" sz="3200" b="0" i="0" spc="150" noProof="1">
                <a:ln w="3175">
                  <a:noFill/>
                  <a:prstDash val="dash"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public static double abs(double a) ：</a:t>
            </a:r>
            <a:endParaRPr kumimoji="0" lang="zh-CN" altLang="en-US" sz="3200" b="0" i="0" spc="150" noProof="1">
              <a:ln w="3175">
                <a:noFill/>
                <a:prstDash val="dash"/>
              </a:ln>
              <a:solidFill>
                <a:sysClr val="windowText" lastClr="000000">
                  <a:lumMod val="85000"/>
                  <a:lumOff val="1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ctr" defTabSz="913765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Tx/>
              <a:buNone/>
              <a:defRPr/>
            </a:pPr>
            <a:r>
              <a:rPr kumimoji="0" lang="zh-CN" altLang="en-US" sz="3200" b="0" i="0" spc="150" noProof="1">
                <a:ln w="3175">
                  <a:noFill/>
                  <a:prstDash val="dash"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返回 double 值的绝对值。</a:t>
            </a:r>
            <a:endParaRPr kumimoji="0" lang="zh-CN" altLang="en-US" sz="3200" b="0" i="0" spc="150" noProof="1">
              <a:ln w="3175">
                <a:noFill/>
                <a:prstDash val="dash"/>
              </a:ln>
              <a:solidFill>
                <a:sysClr val="windowText" lastClr="000000">
                  <a:lumMod val="85000"/>
                  <a:lumOff val="1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椭圆 7"/>
          <p:cNvSpPr/>
          <p:nvPr>
            <p:custDataLst>
              <p:tags r:id="rId8"/>
            </p:custDataLst>
          </p:nvPr>
        </p:nvSpPr>
        <p:spPr>
          <a:xfrm>
            <a:off x="11387138" y="3700463"/>
            <a:ext cx="528638" cy="528638"/>
          </a:xfrm>
          <a:prstGeom prst="ellipse">
            <a:avLst/>
          </a:prstGeom>
          <a:solidFill>
            <a:srgbClr val="5B9BD5">
              <a:lumMod val="40000"/>
              <a:lumOff val="60000"/>
              <a:alpha val="64000"/>
            </a:srgb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915795" y="3245485"/>
            <a:ext cx="4295775" cy="22288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476490" y="3054350"/>
            <a:ext cx="3143250" cy="2609850"/>
          </a:xfrm>
          <a:prstGeom prst="rect">
            <a:avLst/>
          </a:prstGeom>
        </p:spPr>
      </p:pic>
      <p:sp>
        <p:nvSpPr>
          <p:cNvPr id="10" name="右箭头 9"/>
          <p:cNvSpPr/>
          <p:nvPr/>
        </p:nvSpPr>
        <p:spPr>
          <a:xfrm>
            <a:off x="6373495" y="4038600"/>
            <a:ext cx="948690" cy="6419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1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矩形 8"/>
          <p:cNvSpPr/>
          <p:nvPr>
            <p:custDataLst>
              <p:tags r:id="rId1"/>
            </p:custDataLst>
          </p:nvPr>
        </p:nvSpPr>
        <p:spPr>
          <a:xfrm>
            <a:off x="0" y="1022350"/>
            <a:ext cx="12192000" cy="4822825"/>
          </a:xfrm>
          <a:prstGeom prst="rect">
            <a:avLst/>
          </a:prstGeom>
          <a:solidFill>
            <a:sysClr val="window" lastClr="FFFFFF">
              <a:lumMod val="95000"/>
              <a:alpha val="53000"/>
            </a:sys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2" name="矩形 1"/>
          <p:cNvSpPr/>
          <p:nvPr>
            <p:custDataLst>
              <p:tags r:id="rId2"/>
            </p:custDataLst>
          </p:nvPr>
        </p:nvSpPr>
        <p:spPr>
          <a:xfrm>
            <a:off x="0" y="1265238"/>
            <a:ext cx="12192000" cy="4337050"/>
          </a:xfrm>
          <a:prstGeom prst="rect">
            <a:avLst/>
          </a:prstGeom>
          <a:solidFill>
            <a:sysClr val="window" lastClr="FFFFFF"/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6" name="椭圆 5"/>
          <p:cNvSpPr/>
          <p:nvPr>
            <p:custDataLst>
              <p:tags r:id="rId3"/>
            </p:custDataLst>
          </p:nvPr>
        </p:nvSpPr>
        <p:spPr>
          <a:xfrm>
            <a:off x="517525" y="2681288"/>
            <a:ext cx="752475" cy="752475"/>
          </a:xfrm>
          <a:prstGeom prst="ellipse">
            <a:avLst/>
          </a:prstGeom>
          <a:solidFill>
            <a:srgbClr val="5B9BD5">
              <a:lumMod val="40000"/>
              <a:lumOff val="60000"/>
              <a:alpha val="64000"/>
            </a:srgb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3" name="任意多边形: 形状 12"/>
          <p:cNvSpPr/>
          <p:nvPr>
            <p:custDataLst>
              <p:tags r:id="rId4"/>
            </p:custDataLst>
          </p:nvPr>
        </p:nvSpPr>
        <p:spPr>
          <a:xfrm>
            <a:off x="0" y="0"/>
            <a:ext cx="3670300" cy="2330450"/>
          </a:xfrm>
          <a:custGeom>
            <a:avLst/>
            <a:gdLst>
              <a:gd name="connsiteX0" fmla="*/ 0 w 3670300"/>
              <a:gd name="connsiteY0" fmla="*/ 0 h 2330450"/>
              <a:gd name="connsiteX1" fmla="*/ 3627352 w 3670300"/>
              <a:gd name="connsiteY1" fmla="*/ 0 h 2330450"/>
              <a:gd name="connsiteX2" fmla="*/ 3631162 w 3670300"/>
              <a:gd name="connsiteY2" fmla="*/ 14822 h 2330450"/>
              <a:gd name="connsiteX3" fmla="*/ 3670300 w 3670300"/>
              <a:gd name="connsiteY3" fmla="*/ 403225 h 2330450"/>
              <a:gd name="connsiteX4" fmla="*/ 1743868 w 3670300"/>
              <a:gd name="connsiteY4" fmla="*/ 2330450 h 2330450"/>
              <a:gd name="connsiteX5" fmla="*/ 49946 w 3670300"/>
              <a:gd name="connsiteY5" fmla="*/ 1321855 h 2330450"/>
              <a:gd name="connsiteX6" fmla="*/ 0 w 3670300"/>
              <a:gd name="connsiteY6" fmla="*/ 1218131 h 2330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70300" h="2330450">
                <a:moveTo>
                  <a:pt x="0" y="0"/>
                </a:moveTo>
                <a:lnTo>
                  <a:pt x="3627352" y="0"/>
                </a:lnTo>
                <a:lnTo>
                  <a:pt x="3631162" y="14822"/>
                </a:lnTo>
                <a:cubicBezTo>
                  <a:pt x="3656824" y="140280"/>
                  <a:pt x="3670300" y="270178"/>
                  <a:pt x="3670300" y="403225"/>
                </a:cubicBezTo>
                <a:cubicBezTo>
                  <a:pt x="3670300" y="1467602"/>
                  <a:pt x="2807807" y="2330450"/>
                  <a:pt x="1743868" y="2330450"/>
                </a:cubicBezTo>
                <a:cubicBezTo>
                  <a:pt x="1012410" y="2330450"/>
                  <a:pt x="376167" y="1922620"/>
                  <a:pt x="49946" y="1321855"/>
                </a:cubicBezTo>
                <a:lnTo>
                  <a:pt x="0" y="1218131"/>
                </a:lnTo>
                <a:close/>
              </a:path>
            </a:pathLst>
          </a:custGeom>
          <a:solidFill>
            <a:srgbClr val="5B9BD5">
              <a:lumMod val="40000"/>
              <a:lumOff val="60000"/>
              <a:alpha val="53000"/>
            </a:srgb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wrap="square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7" name="任意多边形: 形状 16"/>
          <p:cNvSpPr/>
          <p:nvPr>
            <p:custDataLst>
              <p:tags r:id="rId5"/>
            </p:custDataLst>
          </p:nvPr>
        </p:nvSpPr>
        <p:spPr>
          <a:xfrm>
            <a:off x="9663112" y="4708525"/>
            <a:ext cx="2528888" cy="2149475"/>
          </a:xfrm>
          <a:custGeom>
            <a:avLst/>
            <a:gdLst>
              <a:gd name="connsiteX0" fmla="*/ 1926431 w 2528887"/>
              <a:gd name="connsiteY0" fmla="*/ 0 h 2149475"/>
              <a:gd name="connsiteX1" fmla="*/ 2499293 w 2528887"/>
              <a:gd name="connsiteY1" fmla="*/ 86645 h 2149475"/>
              <a:gd name="connsiteX2" fmla="*/ 2528887 w 2528887"/>
              <a:gd name="connsiteY2" fmla="*/ 97481 h 2149475"/>
              <a:gd name="connsiteX3" fmla="*/ 2528887 w 2528887"/>
              <a:gd name="connsiteY3" fmla="*/ 2149475 h 2149475"/>
              <a:gd name="connsiteX4" fmla="*/ 13791 w 2528887"/>
              <a:gd name="connsiteY4" fmla="*/ 2149475 h 2149475"/>
              <a:gd name="connsiteX5" fmla="*/ 9946 w 2528887"/>
              <a:gd name="connsiteY5" fmla="*/ 2124273 h 2149475"/>
              <a:gd name="connsiteX6" fmla="*/ 0 w 2528887"/>
              <a:gd name="connsiteY6" fmla="*/ 1927225 h 2149475"/>
              <a:gd name="connsiteX7" fmla="*/ 1926431 w 2528887"/>
              <a:gd name="connsiteY7" fmla="*/ 0 h 2149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28887" h="2149475">
                <a:moveTo>
                  <a:pt x="1926431" y="0"/>
                </a:moveTo>
                <a:cubicBezTo>
                  <a:pt x="2125919" y="0"/>
                  <a:pt x="2318326" y="30335"/>
                  <a:pt x="2499293" y="86645"/>
                </a:cubicBezTo>
                <a:lnTo>
                  <a:pt x="2528887" y="97481"/>
                </a:lnTo>
                <a:lnTo>
                  <a:pt x="2528887" y="2149475"/>
                </a:lnTo>
                <a:lnTo>
                  <a:pt x="13791" y="2149475"/>
                </a:lnTo>
                <a:lnTo>
                  <a:pt x="9946" y="2124273"/>
                </a:lnTo>
                <a:cubicBezTo>
                  <a:pt x="3369" y="2059485"/>
                  <a:pt x="0" y="1993749"/>
                  <a:pt x="0" y="1927225"/>
                </a:cubicBezTo>
                <a:cubicBezTo>
                  <a:pt x="0" y="862848"/>
                  <a:pt x="862493" y="0"/>
                  <a:pt x="1926431" y="0"/>
                </a:cubicBezTo>
                <a:close/>
              </a:path>
            </a:pathLst>
          </a:custGeom>
          <a:solidFill>
            <a:srgbClr val="5B9BD5">
              <a:lumMod val="40000"/>
              <a:lumOff val="60000"/>
              <a:alpha val="53000"/>
            </a:srgb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wrap="square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5" name="Title 6"/>
          <p:cNvSpPr txBox="1"/>
          <p:nvPr>
            <p:custDataLst>
              <p:tags r:id="rId6"/>
            </p:custDataLst>
          </p:nvPr>
        </p:nvSpPr>
        <p:spPr>
          <a:xfrm>
            <a:off x="374333" y="730314"/>
            <a:ext cx="6842125" cy="1108075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lIns="90000" tIns="46800" rIns="90000" bIns="468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ysClr val="windowText" lastClr="000000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None/>
              <a:defRPr/>
            </a:pPr>
            <a:r>
              <a:rPr kumimoji="0" lang="zh-CN" altLang="en-US" sz="4400" b="1" i="0" spc="300" noProof="1">
                <a:ln w="3175">
                  <a:noFill/>
                  <a:prstDash val="dash"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案例三</a:t>
            </a:r>
            <a:endParaRPr kumimoji="0" altLang="zh-CN" sz="4400" b="1" i="0" spc="300" noProof="1">
              <a:ln w="3175">
                <a:noFill/>
                <a:prstDash val="dash"/>
              </a:ln>
              <a:solidFill>
                <a:sysClr val="windowText" lastClr="000000">
                  <a:lumMod val="85000"/>
                  <a:lumOff val="1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Title 6"/>
          <p:cNvSpPr txBox="1"/>
          <p:nvPr>
            <p:custDataLst>
              <p:tags r:id="rId7"/>
            </p:custDataLst>
          </p:nvPr>
        </p:nvSpPr>
        <p:spPr>
          <a:xfrm>
            <a:off x="1743075" y="1838325"/>
            <a:ext cx="8436610" cy="110109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lIns="90000" tIns="46800" rIns="90000" bIns="4680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ysClr val="windowText" lastClr="000000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marR="0" lvl="0" indent="0" algn="ctr" defTabSz="913765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Tx/>
              <a:buNone/>
              <a:defRPr/>
            </a:pPr>
            <a:r>
              <a:rPr kumimoji="0" lang="zh-CN" altLang="en-US" sz="3200" b="0" i="0" spc="150" noProof="1">
                <a:ln w="3175">
                  <a:noFill/>
                  <a:prstDash val="dash"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public static double ceil(double a) ：</a:t>
            </a:r>
            <a:endParaRPr kumimoji="0" lang="zh-CN" altLang="en-US" sz="3200" b="0" i="0" spc="150" noProof="1">
              <a:ln w="3175">
                <a:noFill/>
                <a:prstDash val="dash"/>
              </a:ln>
              <a:solidFill>
                <a:sysClr val="windowText" lastClr="000000">
                  <a:lumMod val="85000"/>
                  <a:lumOff val="1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ctr" defTabSz="913765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Tx/>
              <a:buNone/>
              <a:defRPr/>
            </a:pPr>
            <a:r>
              <a:rPr kumimoji="0" lang="zh-CN" altLang="en-US" sz="3200" b="0" i="0" spc="150" noProof="1">
                <a:ln w="3175">
                  <a:noFill/>
                  <a:prstDash val="dash"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返回大于等于参数的最小的整数。</a:t>
            </a:r>
            <a:endParaRPr kumimoji="0" lang="zh-CN" altLang="en-US" sz="3200" b="0" i="0" spc="150" noProof="1">
              <a:ln w="3175">
                <a:noFill/>
                <a:prstDash val="dash"/>
              </a:ln>
              <a:solidFill>
                <a:sysClr val="windowText" lastClr="000000">
                  <a:lumMod val="85000"/>
                  <a:lumOff val="1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椭圆 7"/>
          <p:cNvSpPr/>
          <p:nvPr>
            <p:custDataLst>
              <p:tags r:id="rId8"/>
            </p:custDataLst>
          </p:nvPr>
        </p:nvSpPr>
        <p:spPr>
          <a:xfrm>
            <a:off x="11387138" y="3700463"/>
            <a:ext cx="528638" cy="528638"/>
          </a:xfrm>
          <a:prstGeom prst="ellipse">
            <a:avLst/>
          </a:prstGeom>
          <a:solidFill>
            <a:srgbClr val="5B9BD5">
              <a:lumMod val="40000"/>
              <a:lumOff val="60000"/>
              <a:alpha val="64000"/>
            </a:srgb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0" name="右箭头 9"/>
          <p:cNvSpPr/>
          <p:nvPr/>
        </p:nvSpPr>
        <p:spPr>
          <a:xfrm>
            <a:off x="6373495" y="4038600"/>
            <a:ext cx="948690" cy="6419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815465" y="2950210"/>
            <a:ext cx="4305300" cy="28194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566660" y="3068955"/>
            <a:ext cx="2924175" cy="2581275"/>
          </a:xfrm>
          <a:prstGeom prst="rect">
            <a:avLst/>
          </a:prstGeom>
        </p:spPr>
      </p:pic>
    </p:spTree>
    <p:custDataLst>
      <p:tags r:id="rId1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矩形 8"/>
          <p:cNvSpPr/>
          <p:nvPr>
            <p:custDataLst>
              <p:tags r:id="rId1"/>
            </p:custDataLst>
          </p:nvPr>
        </p:nvSpPr>
        <p:spPr>
          <a:xfrm>
            <a:off x="0" y="1022350"/>
            <a:ext cx="12192000" cy="4822825"/>
          </a:xfrm>
          <a:prstGeom prst="rect">
            <a:avLst/>
          </a:prstGeom>
          <a:solidFill>
            <a:sysClr val="window" lastClr="FFFFFF">
              <a:lumMod val="95000"/>
              <a:alpha val="53000"/>
            </a:sys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2" name="矩形 1"/>
          <p:cNvSpPr/>
          <p:nvPr>
            <p:custDataLst>
              <p:tags r:id="rId2"/>
            </p:custDataLst>
          </p:nvPr>
        </p:nvSpPr>
        <p:spPr>
          <a:xfrm>
            <a:off x="0" y="1265238"/>
            <a:ext cx="12192000" cy="4337050"/>
          </a:xfrm>
          <a:prstGeom prst="rect">
            <a:avLst/>
          </a:prstGeom>
          <a:solidFill>
            <a:sysClr val="window" lastClr="FFFFFF"/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6" name="椭圆 5"/>
          <p:cNvSpPr/>
          <p:nvPr>
            <p:custDataLst>
              <p:tags r:id="rId3"/>
            </p:custDataLst>
          </p:nvPr>
        </p:nvSpPr>
        <p:spPr>
          <a:xfrm>
            <a:off x="517525" y="2681288"/>
            <a:ext cx="752475" cy="752475"/>
          </a:xfrm>
          <a:prstGeom prst="ellipse">
            <a:avLst/>
          </a:prstGeom>
          <a:solidFill>
            <a:srgbClr val="5B9BD5">
              <a:lumMod val="40000"/>
              <a:lumOff val="60000"/>
              <a:alpha val="64000"/>
            </a:srgb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3" name="任意多边形: 形状 12"/>
          <p:cNvSpPr/>
          <p:nvPr>
            <p:custDataLst>
              <p:tags r:id="rId4"/>
            </p:custDataLst>
          </p:nvPr>
        </p:nvSpPr>
        <p:spPr>
          <a:xfrm>
            <a:off x="0" y="0"/>
            <a:ext cx="3670300" cy="2330450"/>
          </a:xfrm>
          <a:custGeom>
            <a:avLst/>
            <a:gdLst>
              <a:gd name="connsiteX0" fmla="*/ 0 w 3670300"/>
              <a:gd name="connsiteY0" fmla="*/ 0 h 2330450"/>
              <a:gd name="connsiteX1" fmla="*/ 3627352 w 3670300"/>
              <a:gd name="connsiteY1" fmla="*/ 0 h 2330450"/>
              <a:gd name="connsiteX2" fmla="*/ 3631162 w 3670300"/>
              <a:gd name="connsiteY2" fmla="*/ 14822 h 2330450"/>
              <a:gd name="connsiteX3" fmla="*/ 3670300 w 3670300"/>
              <a:gd name="connsiteY3" fmla="*/ 403225 h 2330450"/>
              <a:gd name="connsiteX4" fmla="*/ 1743868 w 3670300"/>
              <a:gd name="connsiteY4" fmla="*/ 2330450 h 2330450"/>
              <a:gd name="connsiteX5" fmla="*/ 49946 w 3670300"/>
              <a:gd name="connsiteY5" fmla="*/ 1321855 h 2330450"/>
              <a:gd name="connsiteX6" fmla="*/ 0 w 3670300"/>
              <a:gd name="connsiteY6" fmla="*/ 1218131 h 2330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70300" h="2330450">
                <a:moveTo>
                  <a:pt x="0" y="0"/>
                </a:moveTo>
                <a:lnTo>
                  <a:pt x="3627352" y="0"/>
                </a:lnTo>
                <a:lnTo>
                  <a:pt x="3631162" y="14822"/>
                </a:lnTo>
                <a:cubicBezTo>
                  <a:pt x="3656824" y="140280"/>
                  <a:pt x="3670300" y="270178"/>
                  <a:pt x="3670300" y="403225"/>
                </a:cubicBezTo>
                <a:cubicBezTo>
                  <a:pt x="3670300" y="1467602"/>
                  <a:pt x="2807807" y="2330450"/>
                  <a:pt x="1743868" y="2330450"/>
                </a:cubicBezTo>
                <a:cubicBezTo>
                  <a:pt x="1012410" y="2330450"/>
                  <a:pt x="376167" y="1922620"/>
                  <a:pt x="49946" y="1321855"/>
                </a:cubicBezTo>
                <a:lnTo>
                  <a:pt x="0" y="1218131"/>
                </a:lnTo>
                <a:close/>
              </a:path>
            </a:pathLst>
          </a:custGeom>
          <a:solidFill>
            <a:srgbClr val="5B9BD5">
              <a:lumMod val="40000"/>
              <a:lumOff val="60000"/>
              <a:alpha val="53000"/>
            </a:srgb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wrap="square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7" name="任意多边形: 形状 16"/>
          <p:cNvSpPr/>
          <p:nvPr>
            <p:custDataLst>
              <p:tags r:id="rId5"/>
            </p:custDataLst>
          </p:nvPr>
        </p:nvSpPr>
        <p:spPr>
          <a:xfrm>
            <a:off x="9663112" y="4708525"/>
            <a:ext cx="2528888" cy="2149475"/>
          </a:xfrm>
          <a:custGeom>
            <a:avLst/>
            <a:gdLst>
              <a:gd name="connsiteX0" fmla="*/ 1926431 w 2528887"/>
              <a:gd name="connsiteY0" fmla="*/ 0 h 2149475"/>
              <a:gd name="connsiteX1" fmla="*/ 2499293 w 2528887"/>
              <a:gd name="connsiteY1" fmla="*/ 86645 h 2149475"/>
              <a:gd name="connsiteX2" fmla="*/ 2528887 w 2528887"/>
              <a:gd name="connsiteY2" fmla="*/ 97481 h 2149475"/>
              <a:gd name="connsiteX3" fmla="*/ 2528887 w 2528887"/>
              <a:gd name="connsiteY3" fmla="*/ 2149475 h 2149475"/>
              <a:gd name="connsiteX4" fmla="*/ 13791 w 2528887"/>
              <a:gd name="connsiteY4" fmla="*/ 2149475 h 2149475"/>
              <a:gd name="connsiteX5" fmla="*/ 9946 w 2528887"/>
              <a:gd name="connsiteY5" fmla="*/ 2124273 h 2149475"/>
              <a:gd name="connsiteX6" fmla="*/ 0 w 2528887"/>
              <a:gd name="connsiteY6" fmla="*/ 1927225 h 2149475"/>
              <a:gd name="connsiteX7" fmla="*/ 1926431 w 2528887"/>
              <a:gd name="connsiteY7" fmla="*/ 0 h 2149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28887" h="2149475">
                <a:moveTo>
                  <a:pt x="1926431" y="0"/>
                </a:moveTo>
                <a:cubicBezTo>
                  <a:pt x="2125919" y="0"/>
                  <a:pt x="2318326" y="30335"/>
                  <a:pt x="2499293" y="86645"/>
                </a:cubicBezTo>
                <a:lnTo>
                  <a:pt x="2528887" y="97481"/>
                </a:lnTo>
                <a:lnTo>
                  <a:pt x="2528887" y="2149475"/>
                </a:lnTo>
                <a:lnTo>
                  <a:pt x="13791" y="2149475"/>
                </a:lnTo>
                <a:lnTo>
                  <a:pt x="9946" y="2124273"/>
                </a:lnTo>
                <a:cubicBezTo>
                  <a:pt x="3369" y="2059485"/>
                  <a:pt x="0" y="1993749"/>
                  <a:pt x="0" y="1927225"/>
                </a:cubicBezTo>
                <a:cubicBezTo>
                  <a:pt x="0" y="862848"/>
                  <a:pt x="862493" y="0"/>
                  <a:pt x="1926431" y="0"/>
                </a:cubicBezTo>
                <a:close/>
              </a:path>
            </a:pathLst>
          </a:custGeom>
          <a:solidFill>
            <a:srgbClr val="5B9BD5">
              <a:lumMod val="40000"/>
              <a:lumOff val="60000"/>
              <a:alpha val="53000"/>
            </a:srgb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wrap="square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5" name="Title 6"/>
          <p:cNvSpPr txBox="1"/>
          <p:nvPr>
            <p:custDataLst>
              <p:tags r:id="rId6"/>
            </p:custDataLst>
          </p:nvPr>
        </p:nvSpPr>
        <p:spPr>
          <a:xfrm>
            <a:off x="374333" y="730314"/>
            <a:ext cx="6842125" cy="1108075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lIns="90000" tIns="46800" rIns="90000" bIns="468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ysClr val="windowText" lastClr="000000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None/>
              <a:defRPr/>
            </a:pPr>
            <a:r>
              <a:rPr kumimoji="0" lang="zh-CN" altLang="en-US" sz="4400" b="1" i="0" spc="300" noProof="1">
                <a:ln w="3175">
                  <a:noFill/>
                  <a:prstDash val="dash"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案例四</a:t>
            </a:r>
            <a:endParaRPr kumimoji="0" altLang="zh-CN" sz="4400" b="1" i="0" spc="300" noProof="1">
              <a:ln w="3175">
                <a:noFill/>
                <a:prstDash val="dash"/>
              </a:ln>
              <a:solidFill>
                <a:sysClr val="windowText" lastClr="000000">
                  <a:lumMod val="85000"/>
                  <a:lumOff val="1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Title 6"/>
          <p:cNvSpPr txBox="1"/>
          <p:nvPr>
            <p:custDataLst>
              <p:tags r:id="rId7"/>
            </p:custDataLst>
          </p:nvPr>
        </p:nvSpPr>
        <p:spPr>
          <a:xfrm>
            <a:off x="1743075" y="1838325"/>
            <a:ext cx="8436610" cy="110109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lIns="90000" tIns="46800" rIns="90000" bIns="4680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ysClr val="windowText" lastClr="000000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marR="0" lvl="0" indent="0" algn="l" defTabSz="913765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Tx/>
              <a:buNone/>
              <a:defRPr/>
            </a:pPr>
            <a:r>
              <a:rPr kumimoji="0" lang="zh-CN" altLang="en-US" sz="3200" b="0" i="0" spc="150" noProof="1">
                <a:ln w="3175">
                  <a:noFill/>
                  <a:prstDash val="dash"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public static double floor(double a) ：</a:t>
            </a:r>
            <a:endParaRPr kumimoji="0" lang="zh-CN" altLang="en-US" sz="3200" b="0" i="0" spc="150" noProof="1">
              <a:ln w="3175">
                <a:noFill/>
                <a:prstDash val="dash"/>
              </a:ln>
              <a:solidFill>
                <a:sysClr val="windowText" lastClr="000000">
                  <a:lumMod val="85000"/>
                  <a:lumOff val="1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3765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Tx/>
              <a:buNone/>
              <a:defRPr/>
            </a:pPr>
            <a:r>
              <a:rPr kumimoji="0" altLang="zh-CN" sz="3200" b="0" i="0" spc="150" noProof="1">
                <a:ln w="3175">
                  <a:noFill/>
                  <a:prstDash val="dash"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	</a:t>
            </a:r>
            <a:r>
              <a:rPr kumimoji="0" lang="zh-CN" altLang="en-US" sz="3200" b="0" i="0" spc="150" noProof="1">
                <a:ln w="3175">
                  <a:noFill/>
                  <a:prstDash val="dash"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返回小于等于参数最大的整数。</a:t>
            </a:r>
            <a:endParaRPr kumimoji="0" lang="zh-CN" altLang="en-US" sz="3200" b="0" i="0" spc="150" noProof="1">
              <a:ln w="3175">
                <a:noFill/>
                <a:prstDash val="dash"/>
              </a:ln>
              <a:solidFill>
                <a:sysClr val="windowText" lastClr="000000">
                  <a:lumMod val="85000"/>
                  <a:lumOff val="1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椭圆 7"/>
          <p:cNvSpPr/>
          <p:nvPr>
            <p:custDataLst>
              <p:tags r:id="rId8"/>
            </p:custDataLst>
          </p:nvPr>
        </p:nvSpPr>
        <p:spPr>
          <a:xfrm>
            <a:off x="11387138" y="3700463"/>
            <a:ext cx="528638" cy="528638"/>
          </a:xfrm>
          <a:prstGeom prst="ellipse">
            <a:avLst/>
          </a:prstGeom>
          <a:solidFill>
            <a:srgbClr val="5B9BD5">
              <a:lumMod val="40000"/>
              <a:lumOff val="60000"/>
              <a:alpha val="64000"/>
            </a:srgb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0" name="右箭头 9"/>
          <p:cNvSpPr/>
          <p:nvPr/>
        </p:nvSpPr>
        <p:spPr>
          <a:xfrm>
            <a:off x="6373495" y="4038600"/>
            <a:ext cx="948690" cy="6419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66215" y="3207385"/>
            <a:ext cx="4486275" cy="230505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662545" y="3069590"/>
            <a:ext cx="2905125" cy="2581275"/>
          </a:xfrm>
          <a:prstGeom prst="rect">
            <a:avLst/>
          </a:prstGeom>
        </p:spPr>
      </p:pic>
    </p:spTree>
    <p:custDataLst>
      <p:tags r:id="rId1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矩形 8"/>
          <p:cNvSpPr/>
          <p:nvPr>
            <p:custDataLst>
              <p:tags r:id="rId1"/>
            </p:custDataLst>
          </p:nvPr>
        </p:nvSpPr>
        <p:spPr>
          <a:xfrm>
            <a:off x="0" y="1022350"/>
            <a:ext cx="12192000" cy="4822825"/>
          </a:xfrm>
          <a:prstGeom prst="rect">
            <a:avLst/>
          </a:prstGeom>
          <a:solidFill>
            <a:sysClr val="window" lastClr="FFFFFF">
              <a:lumMod val="95000"/>
              <a:alpha val="53000"/>
            </a:sys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2" name="矩形 1"/>
          <p:cNvSpPr/>
          <p:nvPr>
            <p:custDataLst>
              <p:tags r:id="rId2"/>
            </p:custDataLst>
          </p:nvPr>
        </p:nvSpPr>
        <p:spPr>
          <a:xfrm>
            <a:off x="0" y="1265238"/>
            <a:ext cx="12192000" cy="4337050"/>
          </a:xfrm>
          <a:prstGeom prst="rect">
            <a:avLst/>
          </a:prstGeom>
          <a:solidFill>
            <a:sysClr val="window" lastClr="FFFFFF"/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6" name="椭圆 5"/>
          <p:cNvSpPr/>
          <p:nvPr>
            <p:custDataLst>
              <p:tags r:id="rId3"/>
            </p:custDataLst>
          </p:nvPr>
        </p:nvSpPr>
        <p:spPr>
          <a:xfrm>
            <a:off x="517525" y="2681288"/>
            <a:ext cx="752475" cy="752475"/>
          </a:xfrm>
          <a:prstGeom prst="ellipse">
            <a:avLst/>
          </a:prstGeom>
          <a:solidFill>
            <a:srgbClr val="5B9BD5">
              <a:lumMod val="40000"/>
              <a:lumOff val="60000"/>
              <a:alpha val="64000"/>
            </a:srgb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3" name="任意多边形: 形状 12"/>
          <p:cNvSpPr/>
          <p:nvPr>
            <p:custDataLst>
              <p:tags r:id="rId4"/>
            </p:custDataLst>
          </p:nvPr>
        </p:nvSpPr>
        <p:spPr>
          <a:xfrm>
            <a:off x="0" y="0"/>
            <a:ext cx="3670300" cy="2330450"/>
          </a:xfrm>
          <a:custGeom>
            <a:avLst/>
            <a:gdLst>
              <a:gd name="connsiteX0" fmla="*/ 0 w 3670300"/>
              <a:gd name="connsiteY0" fmla="*/ 0 h 2330450"/>
              <a:gd name="connsiteX1" fmla="*/ 3627352 w 3670300"/>
              <a:gd name="connsiteY1" fmla="*/ 0 h 2330450"/>
              <a:gd name="connsiteX2" fmla="*/ 3631162 w 3670300"/>
              <a:gd name="connsiteY2" fmla="*/ 14822 h 2330450"/>
              <a:gd name="connsiteX3" fmla="*/ 3670300 w 3670300"/>
              <a:gd name="connsiteY3" fmla="*/ 403225 h 2330450"/>
              <a:gd name="connsiteX4" fmla="*/ 1743868 w 3670300"/>
              <a:gd name="connsiteY4" fmla="*/ 2330450 h 2330450"/>
              <a:gd name="connsiteX5" fmla="*/ 49946 w 3670300"/>
              <a:gd name="connsiteY5" fmla="*/ 1321855 h 2330450"/>
              <a:gd name="connsiteX6" fmla="*/ 0 w 3670300"/>
              <a:gd name="connsiteY6" fmla="*/ 1218131 h 2330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70300" h="2330450">
                <a:moveTo>
                  <a:pt x="0" y="0"/>
                </a:moveTo>
                <a:lnTo>
                  <a:pt x="3627352" y="0"/>
                </a:lnTo>
                <a:lnTo>
                  <a:pt x="3631162" y="14822"/>
                </a:lnTo>
                <a:cubicBezTo>
                  <a:pt x="3656824" y="140280"/>
                  <a:pt x="3670300" y="270178"/>
                  <a:pt x="3670300" y="403225"/>
                </a:cubicBezTo>
                <a:cubicBezTo>
                  <a:pt x="3670300" y="1467602"/>
                  <a:pt x="2807807" y="2330450"/>
                  <a:pt x="1743868" y="2330450"/>
                </a:cubicBezTo>
                <a:cubicBezTo>
                  <a:pt x="1012410" y="2330450"/>
                  <a:pt x="376167" y="1922620"/>
                  <a:pt x="49946" y="1321855"/>
                </a:cubicBezTo>
                <a:lnTo>
                  <a:pt x="0" y="1218131"/>
                </a:lnTo>
                <a:close/>
              </a:path>
            </a:pathLst>
          </a:custGeom>
          <a:solidFill>
            <a:srgbClr val="5B9BD5">
              <a:lumMod val="40000"/>
              <a:lumOff val="60000"/>
              <a:alpha val="53000"/>
            </a:srgb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wrap="square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7" name="任意多边形: 形状 16"/>
          <p:cNvSpPr/>
          <p:nvPr>
            <p:custDataLst>
              <p:tags r:id="rId5"/>
            </p:custDataLst>
          </p:nvPr>
        </p:nvSpPr>
        <p:spPr>
          <a:xfrm>
            <a:off x="9663112" y="4708525"/>
            <a:ext cx="2528888" cy="2149475"/>
          </a:xfrm>
          <a:custGeom>
            <a:avLst/>
            <a:gdLst>
              <a:gd name="connsiteX0" fmla="*/ 1926431 w 2528887"/>
              <a:gd name="connsiteY0" fmla="*/ 0 h 2149475"/>
              <a:gd name="connsiteX1" fmla="*/ 2499293 w 2528887"/>
              <a:gd name="connsiteY1" fmla="*/ 86645 h 2149475"/>
              <a:gd name="connsiteX2" fmla="*/ 2528887 w 2528887"/>
              <a:gd name="connsiteY2" fmla="*/ 97481 h 2149475"/>
              <a:gd name="connsiteX3" fmla="*/ 2528887 w 2528887"/>
              <a:gd name="connsiteY3" fmla="*/ 2149475 h 2149475"/>
              <a:gd name="connsiteX4" fmla="*/ 13791 w 2528887"/>
              <a:gd name="connsiteY4" fmla="*/ 2149475 h 2149475"/>
              <a:gd name="connsiteX5" fmla="*/ 9946 w 2528887"/>
              <a:gd name="connsiteY5" fmla="*/ 2124273 h 2149475"/>
              <a:gd name="connsiteX6" fmla="*/ 0 w 2528887"/>
              <a:gd name="connsiteY6" fmla="*/ 1927225 h 2149475"/>
              <a:gd name="connsiteX7" fmla="*/ 1926431 w 2528887"/>
              <a:gd name="connsiteY7" fmla="*/ 0 h 2149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28887" h="2149475">
                <a:moveTo>
                  <a:pt x="1926431" y="0"/>
                </a:moveTo>
                <a:cubicBezTo>
                  <a:pt x="2125919" y="0"/>
                  <a:pt x="2318326" y="30335"/>
                  <a:pt x="2499293" y="86645"/>
                </a:cubicBezTo>
                <a:lnTo>
                  <a:pt x="2528887" y="97481"/>
                </a:lnTo>
                <a:lnTo>
                  <a:pt x="2528887" y="2149475"/>
                </a:lnTo>
                <a:lnTo>
                  <a:pt x="13791" y="2149475"/>
                </a:lnTo>
                <a:lnTo>
                  <a:pt x="9946" y="2124273"/>
                </a:lnTo>
                <a:cubicBezTo>
                  <a:pt x="3369" y="2059485"/>
                  <a:pt x="0" y="1993749"/>
                  <a:pt x="0" y="1927225"/>
                </a:cubicBezTo>
                <a:cubicBezTo>
                  <a:pt x="0" y="862848"/>
                  <a:pt x="862493" y="0"/>
                  <a:pt x="1926431" y="0"/>
                </a:cubicBezTo>
                <a:close/>
              </a:path>
            </a:pathLst>
          </a:custGeom>
          <a:solidFill>
            <a:srgbClr val="5B9BD5">
              <a:lumMod val="40000"/>
              <a:lumOff val="60000"/>
              <a:alpha val="53000"/>
            </a:srgb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wrap="square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5" name="Title 6"/>
          <p:cNvSpPr txBox="1"/>
          <p:nvPr>
            <p:custDataLst>
              <p:tags r:id="rId6"/>
            </p:custDataLst>
          </p:nvPr>
        </p:nvSpPr>
        <p:spPr>
          <a:xfrm>
            <a:off x="374333" y="730314"/>
            <a:ext cx="6842125" cy="1108075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lIns="90000" tIns="46800" rIns="90000" bIns="468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ysClr val="windowText" lastClr="000000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None/>
              <a:defRPr/>
            </a:pPr>
            <a:r>
              <a:rPr kumimoji="0" lang="zh-CN" altLang="en-US" sz="4400" b="1" i="0" spc="300" noProof="1">
                <a:ln w="3175">
                  <a:noFill/>
                  <a:prstDash val="dash"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案例五</a:t>
            </a:r>
            <a:endParaRPr kumimoji="0" altLang="zh-CN" sz="4400" b="1" i="0" spc="300" noProof="1">
              <a:ln w="3175">
                <a:noFill/>
                <a:prstDash val="dash"/>
              </a:ln>
              <a:solidFill>
                <a:sysClr val="windowText" lastClr="000000">
                  <a:lumMod val="85000"/>
                  <a:lumOff val="1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Title 6"/>
          <p:cNvSpPr txBox="1"/>
          <p:nvPr>
            <p:custDataLst>
              <p:tags r:id="rId7"/>
            </p:custDataLst>
          </p:nvPr>
        </p:nvSpPr>
        <p:spPr>
          <a:xfrm>
            <a:off x="1273810" y="1838325"/>
            <a:ext cx="9644380" cy="110109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lIns="90000" tIns="46800" rIns="90000" bIns="4680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ysClr val="windowText" lastClr="000000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marR="0" lvl="0" indent="0" algn="l" defTabSz="913765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Tx/>
              <a:buNone/>
              <a:defRPr/>
            </a:pPr>
            <a:r>
              <a:rPr kumimoji="0" lang="zh-CN" altLang="en-US" sz="3200" b="0" i="0" spc="150" noProof="1">
                <a:ln w="3175">
                  <a:noFill/>
                  <a:prstDash val="dash"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public static long round(double a) ：</a:t>
            </a:r>
            <a:endParaRPr kumimoji="0" lang="zh-CN" altLang="en-US" sz="3200" b="0" i="0" spc="150" noProof="1">
              <a:ln w="3175">
                <a:noFill/>
                <a:prstDash val="dash"/>
              </a:ln>
              <a:solidFill>
                <a:sysClr val="windowText" lastClr="000000">
                  <a:lumMod val="85000"/>
                  <a:lumOff val="1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3765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Tx/>
              <a:buNone/>
              <a:defRPr/>
            </a:pPr>
            <a:r>
              <a:rPr kumimoji="0" lang="zh-CN" altLang="en-US" sz="3200" b="0" i="0" spc="150" noProof="1">
                <a:ln w="3175">
                  <a:noFill/>
                  <a:prstDash val="dash"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返回最接近参数的 long。(相当于四舍五入方法)</a:t>
            </a:r>
            <a:endParaRPr kumimoji="0" lang="zh-CN" altLang="en-US" sz="3200" b="0" i="0" spc="150" noProof="1">
              <a:ln w="3175">
                <a:noFill/>
                <a:prstDash val="dash"/>
              </a:ln>
              <a:solidFill>
                <a:sysClr val="windowText" lastClr="000000">
                  <a:lumMod val="85000"/>
                  <a:lumOff val="1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椭圆 7"/>
          <p:cNvSpPr/>
          <p:nvPr>
            <p:custDataLst>
              <p:tags r:id="rId8"/>
            </p:custDataLst>
          </p:nvPr>
        </p:nvSpPr>
        <p:spPr>
          <a:xfrm>
            <a:off x="11387138" y="3700463"/>
            <a:ext cx="528638" cy="528638"/>
          </a:xfrm>
          <a:prstGeom prst="ellipse">
            <a:avLst/>
          </a:prstGeom>
          <a:solidFill>
            <a:srgbClr val="5B9BD5">
              <a:lumMod val="40000"/>
              <a:lumOff val="60000"/>
              <a:alpha val="64000"/>
            </a:srgb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0" name="右箭头 9"/>
          <p:cNvSpPr/>
          <p:nvPr/>
        </p:nvSpPr>
        <p:spPr>
          <a:xfrm>
            <a:off x="6047740" y="4039235"/>
            <a:ext cx="948690" cy="6419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93520" y="3507740"/>
            <a:ext cx="4162425" cy="17049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459345" y="3355340"/>
            <a:ext cx="2124075" cy="2009775"/>
          </a:xfrm>
          <a:prstGeom prst="rect">
            <a:avLst/>
          </a:prstGeom>
        </p:spPr>
      </p:pic>
    </p:spTree>
    <p:custDataLst>
      <p:tags r:id="rId1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文本框 15"/>
          <p:cNvSpPr txBox="1"/>
          <p:nvPr>
            <p:custDataLst>
              <p:tags r:id="rId1"/>
            </p:custDataLst>
          </p:nvPr>
        </p:nvSpPr>
        <p:spPr>
          <a:xfrm>
            <a:off x="4343400" y="322580"/>
            <a:ext cx="3507105" cy="817880"/>
          </a:xfrm>
          <a:prstGeom prst="rect">
            <a:avLst/>
          </a:prstGeom>
          <a:noFill/>
          <a:ln>
            <a:noFill/>
          </a:ln>
        </p:spPr>
        <p:txBody>
          <a:bodyPr wrap="square" lIns="101600" tIns="38100" rIns="63500" bIns="38100" rtlCol="0" anchor="b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9pPr>
          </a:lstStyle>
          <a:p>
            <a:pPr algn="ctr" fontAlgn="auto">
              <a:lnSpc>
                <a:spcPct val="100000"/>
              </a:lnSpc>
            </a:pPr>
            <a:r>
              <a:rPr lang="zh-CN" altLang="zh-CN" sz="3600" b="1" spc="3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</a:rPr>
              <a:t>课程练习</a:t>
            </a:r>
            <a:endParaRPr lang="zh-CN" altLang="zh-CN" sz="3600" b="1" spc="300" dirty="0">
              <a:solidFill>
                <a:schemeClr val="tx1">
                  <a:lumMod val="85000"/>
                  <a:lumOff val="15000"/>
                </a:schemeClr>
              </a:solidFill>
              <a:uFillTx/>
            </a:endParaRPr>
          </a:p>
        </p:txBody>
      </p:sp>
      <p:sp>
        <p:nvSpPr>
          <p:cNvPr id="54" name="文本框 15"/>
          <p:cNvSpPr txBox="1"/>
          <p:nvPr>
            <p:custDataLst>
              <p:tags r:id="rId2"/>
            </p:custDataLst>
          </p:nvPr>
        </p:nvSpPr>
        <p:spPr>
          <a:xfrm>
            <a:off x="1819275" y="1483360"/>
            <a:ext cx="8554720" cy="3891280"/>
          </a:xfrm>
          <a:prstGeom prst="rect">
            <a:avLst/>
          </a:prstGeom>
          <a:noFill/>
          <a:ln>
            <a:noFill/>
          </a:ln>
        </p:spPr>
        <p:txBody>
          <a:bodyPr wrap="square" lIns="101600" tIns="38100" rIns="63500" bIns="38100" rtlCol="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9pPr>
          </a:lstStyle>
          <a:p>
            <a:pPr>
              <a:lnSpc>
                <a:spcPct val="130000"/>
              </a:lnSpc>
              <a:spcAft>
                <a:spcPts val="800"/>
              </a:spcAft>
            </a:pPr>
            <a:r>
              <a:rPr lang="en-US" sz="2400" spc="50" dirty="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cs typeface="微软雅黑" panose="020B0503020204020204" charset="-122"/>
                <a:sym typeface="+mn-ea"/>
              </a:rPr>
              <a:t>1. </a:t>
            </a:r>
            <a:r>
              <a:rPr sz="2400" spc="50" dirty="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cs typeface="微软雅黑" panose="020B0503020204020204" charset="-122"/>
                <a:sym typeface="+mn-ea"/>
              </a:rPr>
              <a:t>定义一个方法，把数组{1,2,3}按照指定个格式拼接成一个字符串。格式参照如下：[word1#word2#word3]。</a:t>
            </a:r>
            <a:endParaRPr sz="2400" spc="50" dirty="0">
              <a:ln w="3175">
                <a:noFill/>
                <a:prstDash val="dash"/>
              </a:ln>
              <a:solidFill>
                <a:schemeClr val="tx1">
                  <a:lumMod val="85000"/>
                  <a:lumOff val="15000"/>
                </a:schemeClr>
              </a:solidFill>
              <a:cs typeface="微软雅黑" panose="020B0503020204020204" charset="-122"/>
              <a:sym typeface="+mn-ea"/>
            </a:endParaRPr>
          </a:p>
          <a:p>
            <a:pPr>
              <a:lnSpc>
                <a:spcPct val="130000"/>
              </a:lnSpc>
              <a:spcAft>
                <a:spcPts val="800"/>
              </a:spcAft>
            </a:pPr>
            <a:endParaRPr lang="zh-CN" altLang="en-US" sz="2400" spc="50" dirty="0">
              <a:ln w="3175">
                <a:noFill/>
                <a:prstDash val="dash"/>
              </a:ln>
              <a:solidFill>
                <a:schemeClr val="tx1">
                  <a:lumMod val="85000"/>
                  <a:lumOff val="15000"/>
                </a:schemeClr>
              </a:solidFill>
              <a:cs typeface="微软雅黑" panose="020B0503020204020204" charset="-122"/>
              <a:sym typeface="+mn-ea"/>
            </a:endParaRPr>
          </a:p>
          <a:p>
            <a:pPr>
              <a:lnSpc>
                <a:spcPct val="130000"/>
              </a:lnSpc>
              <a:spcAft>
                <a:spcPts val="800"/>
              </a:spcAft>
            </a:pPr>
            <a:r>
              <a:rPr lang="en-US" sz="2400" spc="50" dirty="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cs typeface="微软雅黑" panose="020B0503020204020204" charset="-122"/>
                <a:sym typeface="+mn-ea"/>
              </a:rPr>
              <a:t>2</a:t>
            </a:r>
            <a:r>
              <a:rPr altLang="zh-CN" sz="2400" spc="50" dirty="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cs typeface="微软雅黑" panose="020B0503020204020204" charset="-122"/>
                <a:sym typeface="+mn-ea"/>
              </a:rPr>
              <a:t> </a:t>
            </a:r>
            <a:r>
              <a:rPr lang="zh-CN" altLang="en-US" sz="2400" spc="50" dirty="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cs typeface="微软雅黑" panose="020B0503020204020204" charset="-122"/>
                <a:sym typeface="+mn-ea"/>
              </a:rPr>
              <a:t>将字符串（String line = "ysKUreaytWTRHsgFdSAoidq";）</a:t>
            </a:r>
            <a:endParaRPr lang="zh-CN" altLang="en-US" sz="2400" spc="50" dirty="0">
              <a:ln w="3175">
                <a:noFill/>
                <a:prstDash val="dash"/>
              </a:ln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30000"/>
              </a:lnSpc>
              <a:spcAft>
                <a:spcPts val="800"/>
              </a:spcAft>
            </a:pPr>
            <a:r>
              <a:rPr lang="zh-CN" altLang="en-US" sz="2400" spc="50" dirty="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cs typeface="微软雅黑" panose="020B0503020204020204" charset="-122"/>
                <a:sym typeface="+mn-ea"/>
              </a:rPr>
              <a:t>中所有字符升序排列，并倒序打印输出，结果如下：</a:t>
            </a:r>
            <a:endParaRPr lang="zh-CN" altLang="en-US" sz="2400" spc="50" dirty="0">
              <a:ln w="3175">
                <a:noFill/>
                <a:prstDash val="dash"/>
              </a:ln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30000"/>
              </a:lnSpc>
              <a:spcAft>
                <a:spcPts val="800"/>
              </a:spcAft>
            </a:pPr>
            <a:r>
              <a:rPr altLang="zh-CN" sz="2400" spc="50" dirty="0">
                <a:ln w="3175">
                  <a:noFill/>
                  <a:prstDash val="dash"/>
                </a:ln>
                <a:solidFill>
                  <a:srgbClr val="FF0000"/>
                </a:solidFill>
                <a:cs typeface="微软雅黑" panose="020B0503020204020204" charset="-122"/>
                <a:sym typeface="+mn-ea"/>
              </a:rPr>
              <a:t>y y t s s r q o i g e d d a W U T S R K H F A </a:t>
            </a:r>
            <a:endParaRPr lang="zh-CN" altLang="en-US" sz="2300" spc="50" dirty="0">
              <a:ln w="3175">
                <a:noFill/>
                <a:prstDash val="dash"/>
              </a:ln>
              <a:solidFill>
                <a:schemeClr val="tx1">
                  <a:lumMod val="85000"/>
                  <a:lumOff val="15000"/>
                </a:schemeClr>
              </a:solidFill>
              <a:cs typeface="微软雅黑" panose="020B0503020204020204" charset="-122"/>
              <a:sym typeface="+mn-ea"/>
            </a:endParaRPr>
          </a:p>
          <a:p>
            <a:pPr>
              <a:lnSpc>
                <a:spcPct val="130000"/>
              </a:lnSpc>
              <a:spcAft>
                <a:spcPts val="800"/>
              </a:spcAft>
            </a:pPr>
            <a:endParaRPr lang="zh-CN" altLang="en-US" sz="2300" spc="50" dirty="0">
              <a:ln w="3175">
                <a:noFill/>
                <a:prstDash val="dash"/>
              </a:ln>
              <a:solidFill>
                <a:schemeClr val="tx1">
                  <a:lumMod val="85000"/>
                  <a:lumOff val="15000"/>
                </a:schemeClr>
              </a:solidFill>
              <a:cs typeface="微软雅黑" panose="020B0503020204020204" charset="-122"/>
              <a:sym typeface="+mn-ea"/>
            </a:endParaRPr>
          </a:p>
        </p:txBody>
      </p:sp>
    </p:spTree>
    <p:custDataLst>
      <p:tags r:id="rId3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1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baseline="0">
              <a:solidFill>
                <a:srgbClr val="26262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6" name="组合 5"/>
          <p:cNvGrpSpPr/>
          <p:nvPr userDrawn="1">
            <p:custDataLst>
              <p:tags r:id="rId2"/>
            </p:custDataLst>
          </p:nvPr>
        </p:nvGrpSpPr>
        <p:grpSpPr>
          <a:xfrm flipV="1">
            <a:off x="10565130" y="5393055"/>
            <a:ext cx="1324610" cy="1160780"/>
            <a:chOff x="13415" y="-5"/>
            <a:chExt cx="5784" cy="5067"/>
          </a:xfrm>
        </p:grpSpPr>
        <p:sp>
          <p:nvSpPr>
            <p:cNvPr id="14" name="六边形 13"/>
            <p:cNvSpPr/>
            <p:nvPr userDrawn="1">
              <p:custDataLst>
                <p:tags r:id="rId3"/>
              </p:custDataLst>
            </p:nvPr>
          </p:nvSpPr>
          <p:spPr>
            <a:xfrm rot="5400000" flipH="1">
              <a:off x="16330" y="293"/>
              <a:ext cx="2531" cy="2182"/>
            </a:xfrm>
            <a:prstGeom prst="hexagon">
              <a:avLst/>
            </a:prstGeom>
            <a:solidFill>
              <a:srgbClr val="5EBEE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" name="任意多边形: 形状 14"/>
            <p:cNvSpPr/>
            <p:nvPr userDrawn="1">
              <p:custDataLst>
                <p:tags r:id="rId4"/>
              </p:custDataLst>
            </p:nvPr>
          </p:nvSpPr>
          <p:spPr>
            <a:xfrm rot="5400000" flipH="1">
              <a:off x="13926" y="-516"/>
              <a:ext cx="1161" cy="2182"/>
            </a:xfrm>
            <a:custGeom>
              <a:avLst/>
              <a:gdLst>
                <a:gd name="connsiteX0" fmla="*/ 0 w 736996"/>
                <a:gd name="connsiteY0" fmla="*/ 692852 h 1385703"/>
                <a:gd name="connsiteX1" fmla="*/ 346426 w 736996"/>
                <a:gd name="connsiteY1" fmla="*/ 0 h 1385703"/>
                <a:gd name="connsiteX2" fmla="*/ 736996 w 736996"/>
                <a:gd name="connsiteY2" fmla="*/ 0 h 1385703"/>
                <a:gd name="connsiteX3" fmla="*/ 736996 w 736996"/>
                <a:gd name="connsiteY3" fmla="*/ 1385703 h 1385703"/>
                <a:gd name="connsiteX4" fmla="*/ 346426 w 736996"/>
                <a:gd name="connsiteY4" fmla="*/ 1385703 h 1385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996" h="1385703">
                  <a:moveTo>
                    <a:pt x="0" y="692852"/>
                  </a:moveTo>
                  <a:lnTo>
                    <a:pt x="346426" y="0"/>
                  </a:lnTo>
                  <a:lnTo>
                    <a:pt x="736996" y="0"/>
                  </a:lnTo>
                  <a:lnTo>
                    <a:pt x="736996" y="1385703"/>
                  </a:lnTo>
                  <a:lnTo>
                    <a:pt x="346426" y="1385703"/>
                  </a:lnTo>
                  <a:close/>
                </a:path>
              </a:pathLst>
            </a:custGeom>
            <a:solidFill>
              <a:srgbClr val="5EBEE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" name="任意多边形: 形状 15"/>
            <p:cNvSpPr/>
            <p:nvPr userDrawn="1">
              <p:custDataLst>
                <p:tags r:id="rId5"/>
              </p:custDataLst>
            </p:nvPr>
          </p:nvSpPr>
          <p:spPr>
            <a:xfrm rot="16200000">
              <a:off x="17389" y="3252"/>
              <a:ext cx="2531" cy="1091"/>
            </a:xfrm>
            <a:custGeom>
              <a:avLst/>
              <a:gdLst>
                <a:gd name="connsiteX0" fmla="*/ 0 w 1607416"/>
                <a:gd name="connsiteY0" fmla="*/ 692852 h 692852"/>
                <a:gd name="connsiteX1" fmla="*/ 346426 w 1607416"/>
                <a:gd name="connsiteY1" fmla="*/ 0 h 692852"/>
                <a:gd name="connsiteX2" fmla="*/ 1260990 w 1607416"/>
                <a:gd name="connsiteY2" fmla="*/ 0 h 692852"/>
                <a:gd name="connsiteX3" fmla="*/ 1607416 w 1607416"/>
                <a:gd name="connsiteY3" fmla="*/ 692852 h 692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7416" h="692852">
                  <a:moveTo>
                    <a:pt x="0" y="692852"/>
                  </a:moveTo>
                  <a:lnTo>
                    <a:pt x="346426" y="0"/>
                  </a:lnTo>
                  <a:lnTo>
                    <a:pt x="1260990" y="0"/>
                  </a:lnTo>
                  <a:lnTo>
                    <a:pt x="1607416" y="692852"/>
                  </a:lnTo>
                  <a:close/>
                </a:path>
              </a:pathLst>
            </a:custGeom>
            <a:solidFill>
              <a:srgbClr val="17698A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9" name="Title 6"/>
          <p:cNvSpPr txBox="1"/>
          <p:nvPr>
            <p:custDataLst>
              <p:tags r:id="rId6"/>
            </p:custDataLst>
          </p:nvPr>
        </p:nvSpPr>
        <p:spPr>
          <a:xfrm>
            <a:off x="2573655" y="1983740"/>
            <a:ext cx="7044690" cy="3684905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t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algn="just">
              <a:lnSpc>
                <a:spcPct val="130000"/>
              </a:lnSpc>
              <a:spcAft>
                <a:spcPts val="800"/>
              </a:spcAft>
            </a:pPr>
            <a:r>
              <a:rPr lang="zh-CN" altLang="en-US" sz="2400">
                <a:sym typeface="+mn-ea"/>
              </a:rPr>
              <a:t>查询方式：</a:t>
            </a:r>
            <a:endParaRPr lang="zh-CN" altLang="en-US" sz="2400">
              <a:sym typeface="+mn-ea"/>
            </a:endParaRPr>
          </a:p>
          <a:p>
            <a:pPr algn="just">
              <a:lnSpc>
                <a:spcPct val="130000"/>
              </a:lnSpc>
              <a:spcAft>
                <a:spcPts val="800"/>
              </a:spcAft>
            </a:pPr>
            <a:r>
              <a:rPr altLang="zh-CN" sz="2400">
                <a:sym typeface="+mn-ea"/>
              </a:rPr>
              <a:t>	</a:t>
            </a:r>
            <a:r>
              <a:rPr lang="zh-CN" altLang="en-US" sz="2400">
                <a:sym typeface="+mn-ea"/>
              </a:rPr>
              <a:t>百度</a:t>
            </a:r>
            <a:r>
              <a:rPr altLang="zh-CN" sz="2400">
                <a:sym typeface="+mn-ea"/>
              </a:rPr>
              <a:t>(https://www.baidu.com/)</a:t>
            </a:r>
            <a:endParaRPr altLang="zh-CN" sz="2400">
              <a:sym typeface="+mn-ea"/>
            </a:endParaRPr>
          </a:p>
          <a:p>
            <a:pPr algn="just">
              <a:lnSpc>
                <a:spcPct val="130000"/>
              </a:lnSpc>
              <a:spcAft>
                <a:spcPts val="800"/>
              </a:spcAft>
            </a:pPr>
            <a:r>
              <a:rPr lang="zh-CN" altLang="en-US" sz="2400">
                <a:sym typeface="+mn-ea"/>
              </a:rPr>
              <a:t>查询</a:t>
            </a:r>
            <a:r>
              <a:rPr altLang="zh-CN" sz="2400">
                <a:sym typeface="+mn-ea"/>
              </a:rPr>
              <a:t>java.util.Arrys</a:t>
            </a:r>
            <a:r>
              <a:rPr lang="zh-CN" altLang="en-US" sz="2400">
                <a:sym typeface="+mn-ea"/>
              </a:rPr>
              <a:t>，</a:t>
            </a:r>
            <a:r>
              <a:rPr altLang="zh-CN" sz="2400">
                <a:sym typeface="+mn-ea"/>
              </a:rPr>
              <a:t>java.util.</a:t>
            </a:r>
            <a:r>
              <a:rPr sz="240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  <a:sym typeface="+mn-ea"/>
              </a:rPr>
              <a:t>Math</a:t>
            </a:r>
            <a:r>
              <a:rPr lang="zh-CN" altLang="en-US" sz="2400">
                <a:sym typeface="+mn-ea"/>
              </a:rPr>
              <a:t>的更多用法。</a:t>
            </a:r>
            <a:endParaRPr lang="zh-CN" altLang="en-US" sz="2400">
              <a:sym typeface="+mn-ea"/>
            </a:endParaRPr>
          </a:p>
          <a:p>
            <a:pPr algn="just">
              <a:lnSpc>
                <a:spcPct val="130000"/>
              </a:lnSpc>
              <a:spcAft>
                <a:spcPts val="800"/>
              </a:spcAft>
            </a:pPr>
            <a:endParaRPr lang="zh-CN" altLang="en-US" sz="2400">
              <a:sym typeface="+mn-ea"/>
            </a:endParaRPr>
          </a:p>
          <a:p>
            <a:pPr algn="just">
              <a:lnSpc>
                <a:spcPct val="130000"/>
              </a:lnSpc>
              <a:spcAft>
                <a:spcPts val="800"/>
              </a:spcAft>
            </a:pPr>
            <a:endParaRPr lang="zh-CN" altLang="en-US" sz="2400" spc="50" dirty="0">
              <a:ln w="3175">
                <a:noFill/>
                <a:prstDash val="dash"/>
              </a:ln>
              <a:solidFill>
                <a:srgbClr val="26262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just">
              <a:lnSpc>
                <a:spcPct val="130000"/>
              </a:lnSpc>
              <a:spcAft>
                <a:spcPts val="800"/>
              </a:spcAft>
            </a:pPr>
            <a:endParaRPr altLang="zh-CN" sz="2400" spc="50" dirty="0">
              <a:ln w="3175">
                <a:noFill/>
                <a:prstDash val="dash"/>
              </a:ln>
              <a:solidFill>
                <a:srgbClr val="26262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" name="Title 6"/>
          <p:cNvSpPr txBox="1"/>
          <p:nvPr>
            <p:custDataLst>
              <p:tags r:id="rId7"/>
            </p:custDataLst>
          </p:nvPr>
        </p:nvSpPr>
        <p:spPr>
          <a:xfrm>
            <a:off x="1422061" y="1065254"/>
            <a:ext cx="5032255" cy="62484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t" anchorCtr="0">
            <a:sp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marR="0" lvl="0" indent="0" algn="just" defTabSz="91376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</a:pPr>
            <a:r>
              <a:rPr kumimoji="0" lang="zh-CN" altLang="en-US" sz="3600" b="1" i="0" u="none" strike="noStrike" kern="1200" cap="none" spc="300" normalizeH="0" noProof="0" dirty="0">
                <a:ln w="3175">
                  <a:noFill/>
                  <a:prstDash val="dash"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知识扩展</a:t>
            </a:r>
            <a:endParaRPr kumimoji="0" lang="zh-CN" altLang="en-US" sz="3600" b="1" i="0" u="none" strike="noStrike" kern="1200" cap="none" spc="300" normalizeH="0" noProof="0" dirty="0">
              <a:ln w="3175">
                <a:noFill/>
                <a:prstDash val="dash"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8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altLang="zh-CN">
                <a:sym typeface="+mn-ea"/>
              </a:rPr>
              <a:t>String</a:t>
            </a:r>
            <a:r>
              <a:rPr lang="zh-CN" altLang="en-US">
                <a:sym typeface="+mn-ea"/>
              </a:rPr>
              <a:t>类</a:t>
            </a:r>
            <a:endParaRPr lang="en-US" dirty="0">
              <a:solidFill>
                <a:schemeClr val="tx1"/>
              </a:solidFill>
              <a:latin typeface="方正楷体_GBK" charset="0"/>
              <a:ea typeface="方正楷体_GBK" charset="0"/>
              <a:cs typeface="方正楷体_GBK" charset="0"/>
              <a:sym typeface="+mn-ea"/>
            </a:endParaRPr>
          </a:p>
        </p:txBody>
      </p:sp>
      <p:sp>
        <p:nvSpPr>
          <p:cNvPr id="9" name="文本框 8"/>
          <p:cNvSpPr txBox="1"/>
          <p:nvPr>
            <p:custDataLst>
              <p:tags r:id="rId2"/>
            </p:custDataLst>
          </p:nvPr>
        </p:nvSpPr>
        <p:spPr>
          <a:xfrm>
            <a:off x="7503861" y="2260191"/>
            <a:ext cx="2374065" cy="2064159"/>
          </a:xfrm>
          <a:prstGeom prst="rect">
            <a:avLst/>
          </a:prstGeom>
          <a:noFill/>
          <a:ln w="117475">
            <a:noFill/>
          </a:ln>
        </p:spPr>
        <p:txBody>
          <a:bodyPr wrap="square" rtlCol="0">
            <a:prstTxWarp prst="textPlain">
              <a:avLst/>
            </a:prstTxWarp>
            <a:spAutoFit/>
          </a:bodyPr>
          <a:lstStyle/>
          <a:p>
            <a:r>
              <a:rPr lang="en-US" altLang="zh-CN" sz="2000" b="1" spc="1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/01</a:t>
            </a:r>
            <a:endParaRPr lang="en-US" altLang="zh-CN" sz="2000" b="1" spc="1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06070" y="4837430"/>
            <a:ext cx="57315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ym typeface="+mn-ea"/>
              </a:rPr>
              <a:t>java.lang.String </a:t>
            </a:r>
            <a:r>
              <a:rPr lang="zh-CN" altLang="en-US">
                <a:sym typeface="+mn-ea"/>
              </a:rPr>
              <a:t>类用于创建一个字符串变量，并包含有字符串比较、获取字符串长度、</a:t>
            </a:r>
            <a:r>
              <a:rPr lang="zh-CN" altLang="en-US">
                <a:sym typeface="+mn-ea"/>
              </a:rPr>
              <a:t>字符串</a:t>
            </a:r>
            <a:r>
              <a:rPr lang="zh-CN" altLang="en-US">
                <a:sym typeface="+mn-ea"/>
              </a:rPr>
              <a:t>转换等方法。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6"/>
          <p:cNvSpPr txBox="1"/>
          <p:nvPr>
            <p:custDataLst>
              <p:tags r:id="rId1"/>
            </p:custDataLst>
          </p:nvPr>
        </p:nvSpPr>
        <p:spPr>
          <a:xfrm>
            <a:off x="5128801" y="1352841"/>
            <a:ext cx="6032535" cy="563245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t" anchorCtr="0">
            <a:normAutofit fontScale="90000"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rgbClr val="3C3C4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  <a:spcAft>
                <a:spcPts val="800"/>
              </a:spcAft>
            </a:pPr>
            <a:r>
              <a:rPr lang="zh-CN" altLang="en-US" sz="3200" b="1" spc="300" dirty="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课后作业</a:t>
            </a:r>
            <a:endParaRPr lang="zh-CN" altLang="en-US" sz="3200" b="1" spc="300" dirty="0">
              <a:ln w="3175">
                <a:noFill/>
                <a:prstDash val="dash"/>
              </a:ln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5" name="Title 6"/>
          <p:cNvSpPr txBox="1"/>
          <p:nvPr>
            <p:custDataLst>
              <p:tags r:id="rId2"/>
            </p:custDataLst>
          </p:nvPr>
        </p:nvSpPr>
        <p:spPr>
          <a:xfrm>
            <a:off x="5128895" y="2350135"/>
            <a:ext cx="6435090" cy="336169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t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rgbClr val="3C3C4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>
              <a:lnSpc>
                <a:spcPct val="130000"/>
              </a:lnSpc>
              <a:spcAft>
                <a:spcPts val="800"/>
              </a:spcAft>
            </a:pPr>
            <a:r>
              <a:rPr altLang="zh-CN" sz="1900" spc="50">
                <a:ln w="3175">
                  <a:noFill/>
                  <a:prstDash val="dash"/>
                </a:ln>
                <a:solidFill>
                  <a:srgbClr val="303030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1. 键盘录入一个字符，统计字符串中大小写字母及数字字符个数</a:t>
            </a:r>
            <a:endParaRPr altLang="zh-CN" sz="1900" spc="50" dirty="0">
              <a:ln w="3175">
                <a:noFill/>
                <a:prstDash val="dash"/>
              </a:ln>
              <a:solidFill>
                <a:srgbClr val="303030"/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30000"/>
              </a:lnSpc>
              <a:spcAft>
                <a:spcPts val="800"/>
              </a:spcAft>
            </a:pPr>
            <a:endParaRPr altLang="zh-CN" sz="1900" spc="50" dirty="0">
              <a:ln w="3175">
                <a:noFill/>
                <a:prstDash val="dash"/>
              </a:ln>
              <a:solidFill>
                <a:srgbClr val="FF0000"/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30000"/>
              </a:lnSpc>
              <a:spcAft>
                <a:spcPts val="800"/>
              </a:spcAft>
            </a:pPr>
            <a:r>
              <a:rPr altLang="zh-CN" sz="1900" spc="50" dirty="0">
                <a:ln w="3175">
                  <a:noFill/>
                  <a:prstDash val="dash"/>
                </a:ln>
                <a:solidFill>
                  <a:srgbClr val="303030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2.</a:t>
            </a:r>
            <a:r>
              <a:rPr altLang="zh-CN" sz="1900" spc="50" dirty="0">
                <a:ln w="3175">
                  <a:noFill/>
                  <a:prstDash val="dash"/>
                </a:ln>
                <a:solidFill>
                  <a:srgbClr val="303030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计算在 -10.8 到 5.9 之间，绝对值大于 6 或者小于 2.1 的整数有多少个？</a:t>
            </a:r>
            <a:endParaRPr altLang="zh-CN" sz="1900" spc="50" dirty="0">
              <a:ln w="3175">
                <a:noFill/>
                <a:prstDash val="dash"/>
              </a:ln>
              <a:solidFill>
                <a:srgbClr val="FF0000"/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30000"/>
              </a:lnSpc>
              <a:spcAft>
                <a:spcPts val="800"/>
              </a:spcAft>
            </a:pPr>
            <a:endParaRPr lang="zh-CN" altLang="en-US" sz="1900" spc="50" dirty="0">
              <a:ln w="3175">
                <a:noFill/>
                <a:prstDash val="dash"/>
              </a:ln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3" name="图片 2" descr="E:\资源\图片汇总(1)\简单背景\浅色\电脑（商务）\冷色\blurred-background-coffee-cup-contemporary-908284.jpgblurred-background-coffee-cup-contemporary-90828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rcRect/>
          <a:stretch>
            <a:fillRect/>
          </a:stretch>
        </p:blipFill>
        <p:spPr>
          <a:xfrm>
            <a:off x="1312241" y="1352772"/>
            <a:ext cx="3213100" cy="1952109"/>
          </a:xfrm>
          <a:prstGeom prst="rect">
            <a:avLst/>
          </a:prstGeom>
        </p:spPr>
      </p:pic>
      <p:pic>
        <p:nvPicPr>
          <p:cNvPr id="5" name="图片 4" descr="E:\资源\图片汇总(1)\简单背景\浅色\电脑（商务）\冷色\blur-close-up-contemporary-1029757.jpgblur-close-up-contemporary-102975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rcRect/>
          <a:stretch>
            <a:fillRect/>
          </a:stretch>
        </p:blipFill>
        <p:spPr>
          <a:xfrm>
            <a:off x="1312241" y="3495381"/>
            <a:ext cx="3213100" cy="1952109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p>
            <a:r>
              <a:rPr lang="zh-CN" altLang="en-US"/>
              <a:t>感谢您的耐心观看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zh-CN" dirty="0"/>
              <a:t>案例一</a:t>
            </a:r>
            <a:br>
              <a:rPr lang="zh-CN" altLang="zh-CN" dirty="0"/>
            </a:br>
            <a:endParaRPr lang="zh-CN" altLang="zh-CN" dirty="0"/>
          </a:p>
        </p:txBody>
      </p:sp>
      <p:sp>
        <p:nvSpPr>
          <p:cNvPr id="6" name="文本框 5"/>
          <p:cNvSpPr txBox="1"/>
          <p:nvPr/>
        </p:nvSpPr>
        <p:spPr>
          <a:xfrm>
            <a:off x="5528945" y="1691640"/>
            <a:ext cx="61074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0" algn="l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20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java.lang.String ：此类不需要导入。</a:t>
            </a:r>
            <a:endParaRPr lang="zh-CN" altLang="en-US" sz="200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859155" y="3901440"/>
            <a:ext cx="4206875" cy="546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/>
              <a:t> String str = "hello word";</a:t>
            </a:r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859155" y="4805045"/>
            <a:ext cx="4206875" cy="546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/>
              <a:t>String strs = new String("hello word");</a:t>
            </a:r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859155" y="1607185"/>
            <a:ext cx="371157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0" algn="l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String</a:t>
            </a:r>
            <a:r>
              <a:rPr lang="zh-CN" altLang="en-US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类型的创建对象的方式有两种：</a:t>
            </a:r>
            <a:endParaRPr lang="zh-CN" altLang="en-US" sz="20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indent="0" algn="l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2000">
                <a:sym typeface="+mn-ea"/>
              </a:rPr>
              <a:t>数据类型 变量名 =参数列表;</a:t>
            </a:r>
            <a:endParaRPr lang="zh-CN" altLang="en-US" sz="20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indent="0" algn="l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zh-CN" altLang="en-US" sz="20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indent="0" algn="l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2000">
                <a:sym typeface="+mn-ea"/>
              </a:rPr>
              <a:t>数据类型 变量名 = new 数据类型(参数列表);</a:t>
            </a:r>
            <a:endParaRPr lang="zh-CN" altLang="en-US" sz="20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8945" y="2560955"/>
            <a:ext cx="5734050" cy="279082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77060" y="237600"/>
            <a:ext cx="11037600" cy="441964"/>
          </a:xfrm>
        </p:spPr>
        <p:txBody>
          <a:bodyPr>
            <a:normAutofit fontScale="90000"/>
          </a:bodyPr>
          <a:lstStyle/>
          <a:p>
            <a:r>
              <a:rPr lang="zh-CN" altLang="zh-CN" dirty="0"/>
              <a:t>案例二 </a:t>
            </a:r>
            <a:br>
              <a:rPr lang="zh-CN" altLang="zh-CN" dirty="0"/>
            </a:br>
            <a:endParaRPr lang="zh-CN" altLang="zh-CN" dirty="0"/>
          </a:p>
        </p:txBody>
      </p:sp>
      <p:sp>
        <p:nvSpPr>
          <p:cNvPr id="11" name="文本框 10"/>
          <p:cNvSpPr txBox="1"/>
          <p:nvPr/>
        </p:nvSpPr>
        <p:spPr>
          <a:xfrm>
            <a:off x="861695" y="1167765"/>
            <a:ext cx="1056640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/>
              <a:t>判断功能的方法</a:t>
            </a:r>
            <a:r>
              <a:rPr lang="en-US" altLang="zh-CN" sz="2400"/>
              <a:t>:</a:t>
            </a:r>
            <a:endParaRPr lang="en-US" altLang="zh-CN" sz="2400"/>
          </a:p>
          <a:p>
            <a:pPr algn="l"/>
            <a:r>
              <a:rPr lang="en-US" altLang="zh-CN" sz="2400"/>
              <a:t>public boolean equals (Object anObject) ：将此字符串与指定对象进行比较。</a:t>
            </a:r>
            <a:endParaRPr lang="en-US" altLang="zh-CN" sz="2400"/>
          </a:p>
        </p:txBody>
      </p:sp>
      <p:sp>
        <p:nvSpPr>
          <p:cNvPr id="2" name="矩形 1"/>
          <p:cNvSpPr/>
          <p:nvPr/>
        </p:nvSpPr>
        <p:spPr>
          <a:xfrm>
            <a:off x="1325245" y="2275840"/>
            <a:ext cx="2673985" cy="546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int x=10,y=10</a:t>
            </a:r>
            <a:endParaRPr lang="en-US" altLang="zh-CN"/>
          </a:p>
        </p:txBody>
      </p:sp>
      <p:sp>
        <p:nvSpPr>
          <p:cNvPr id="4" name="矩形 3"/>
          <p:cNvSpPr/>
          <p:nvPr/>
        </p:nvSpPr>
        <p:spPr>
          <a:xfrm>
            <a:off x="4921885" y="2275840"/>
            <a:ext cx="2348230" cy="546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x==y</a:t>
            </a:r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8192770" y="2275840"/>
            <a:ext cx="2348230" cy="546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true</a:t>
            </a:r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1325245" y="2961640"/>
            <a:ext cx="2673985" cy="546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String a=”a”,b=”a”</a:t>
            </a:r>
            <a:endParaRPr lang="en-US" altLang="zh-CN"/>
          </a:p>
        </p:txBody>
      </p:sp>
      <p:sp>
        <p:nvSpPr>
          <p:cNvPr id="8" name="矩形 7"/>
          <p:cNvSpPr/>
          <p:nvPr/>
        </p:nvSpPr>
        <p:spPr>
          <a:xfrm>
            <a:off x="4921885" y="2961640"/>
            <a:ext cx="2348230" cy="546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a==b</a:t>
            </a:r>
            <a:endParaRPr lang="en-US" altLang="zh-CN"/>
          </a:p>
        </p:txBody>
      </p:sp>
      <p:sp>
        <p:nvSpPr>
          <p:cNvPr id="9" name="矩形 8"/>
          <p:cNvSpPr/>
          <p:nvPr/>
        </p:nvSpPr>
        <p:spPr>
          <a:xfrm>
            <a:off x="8192770" y="2961640"/>
            <a:ext cx="2348230" cy="546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true</a:t>
            </a:r>
            <a:endParaRPr lang="en-US" altLang="zh-CN"/>
          </a:p>
        </p:txBody>
      </p:sp>
      <p:sp>
        <p:nvSpPr>
          <p:cNvPr id="13" name="矩形 12"/>
          <p:cNvSpPr/>
          <p:nvPr/>
        </p:nvSpPr>
        <p:spPr>
          <a:xfrm>
            <a:off x="1325245" y="4602480"/>
            <a:ext cx="2673985" cy="8432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String a=”a”;</a:t>
            </a:r>
            <a:endParaRPr lang="en-US" altLang="zh-CN"/>
          </a:p>
          <a:p>
            <a:pPr algn="ctr"/>
            <a:r>
              <a:rPr lang="en-US" altLang="zh-CN"/>
              <a:t>String b=new String(“a”)</a:t>
            </a:r>
            <a:endParaRPr lang="en-US" altLang="zh-CN"/>
          </a:p>
        </p:txBody>
      </p:sp>
      <p:sp>
        <p:nvSpPr>
          <p:cNvPr id="14" name="矩形 13"/>
          <p:cNvSpPr/>
          <p:nvPr/>
        </p:nvSpPr>
        <p:spPr>
          <a:xfrm>
            <a:off x="4921885" y="4602480"/>
            <a:ext cx="2348230" cy="8432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a==b</a:t>
            </a:r>
            <a:endParaRPr lang="en-US" altLang="zh-CN"/>
          </a:p>
        </p:txBody>
      </p:sp>
      <p:sp>
        <p:nvSpPr>
          <p:cNvPr id="15" name="矩形 14"/>
          <p:cNvSpPr/>
          <p:nvPr/>
        </p:nvSpPr>
        <p:spPr>
          <a:xfrm>
            <a:off x="8192770" y="4602480"/>
            <a:ext cx="2348230" cy="8432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false</a:t>
            </a:r>
            <a:endParaRPr lang="en-US" altLang="zh-CN"/>
          </a:p>
        </p:txBody>
      </p:sp>
      <p:sp>
        <p:nvSpPr>
          <p:cNvPr id="16" name="矩形 15"/>
          <p:cNvSpPr/>
          <p:nvPr/>
        </p:nvSpPr>
        <p:spPr>
          <a:xfrm>
            <a:off x="1325245" y="5688330"/>
            <a:ext cx="2673985" cy="84328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String a=”a”;</a:t>
            </a:r>
            <a:endParaRPr lang="en-US" altLang="zh-CN"/>
          </a:p>
          <a:p>
            <a:pPr algn="ctr"/>
            <a:r>
              <a:rPr lang="en-US" altLang="zh-CN"/>
              <a:t>String b=new String(“a”)</a:t>
            </a:r>
            <a:endParaRPr lang="en-US" altLang="zh-CN"/>
          </a:p>
        </p:txBody>
      </p:sp>
      <p:sp>
        <p:nvSpPr>
          <p:cNvPr id="17" name="矩形 16"/>
          <p:cNvSpPr/>
          <p:nvPr/>
        </p:nvSpPr>
        <p:spPr>
          <a:xfrm>
            <a:off x="4921885" y="5688330"/>
            <a:ext cx="2348230" cy="84328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a.equals(b)</a:t>
            </a:r>
            <a:endParaRPr lang="en-US" altLang="zh-CN"/>
          </a:p>
        </p:txBody>
      </p:sp>
      <p:sp>
        <p:nvSpPr>
          <p:cNvPr id="18" name="矩形 17"/>
          <p:cNvSpPr/>
          <p:nvPr/>
        </p:nvSpPr>
        <p:spPr>
          <a:xfrm>
            <a:off x="8192770" y="5688330"/>
            <a:ext cx="2348230" cy="84328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true</a:t>
            </a:r>
            <a:endParaRPr lang="en-US" altLang="zh-CN"/>
          </a:p>
        </p:txBody>
      </p:sp>
      <p:sp>
        <p:nvSpPr>
          <p:cNvPr id="19" name="矩形 18"/>
          <p:cNvSpPr/>
          <p:nvPr/>
        </p:nvSpPr>
        <p:spPr>
          <a:xfrm>
            <a:off x="1325245" y="3730625"/>
            <a:ext cx="2673985" cy="5461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String a=”a”,b=”a”</a:t>
            </a:r>
            <a:endParaRPr lang="en-US" altLang="zh-CN"/>
          </a:p>
        </p:txBody>
      </p:sp>
      <p:sp>
        <p:nvSpPr>
          <p:cNvPr id="20" name="矩形 19"/>
          <p:cNvSpPr/>
          <p:nvPr/>
        </p:nvSpPr>
        <p:spPr>
          <a:xfrm>
            <a:off x="4921885" y="3730625"/>
            <a:ext cx="2348230" cy="5461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a.equals(b)</a:t>
            </a:r>
            <a:endParaRPr lang="en-US" altLang="zh-CN"/>
          </a:p>
        </p:txBody>
      </p:sp>
      <p:sp>
        <p:nvSpPr>
          <p:cNvPr id="21" name="矩形 20"/>
          <p:cNvSpPr/>
          <p:nvPr/>
        </p:nvSpPr>
        <p:spPr>
          <a:xfrm>
            <a:off x="8192770" y="3730625"/>
            <a:ext cx="2348230" cy="5461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true</a:t>
            </a:r>
            <a:endParaRPr lang="en-US" altLang="zh-CN"/>
          </a:p>
        </p:txBody>
      </p:sp>
      <p:sp>
        <p:nvSpPr>
          <p:cNvPr id="23" name="右箭头 22"/>
          <p:cNvSpPr/>
          <p:nvPr/>
        </p:nvSpPr>
        <p:spPr>
          <a:xfrm>
            <a:off x="4230370" y="2414905"/>
            <a:ext cx="459740" cy="2679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右箭头 23"/>
          <p:cNvSpPr/>
          <p:nvPr/>
        </p:nvSpPr>
        <p:spPr>
          <a:xfrm>
            <a:off x="7501890" y="2414905"/>
            <a:ext cx="459740" cy="2679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右箭头 24"/>
          <p:cNvSpPr/>
          <p:nvPr/>
        </p:nvSpPr>
        <p:spPr>
          <a:xfrm>
            <a:off x="4230370" y="3869690"/>
            <a:ext cx="459740" cy="267970"/>
          </a:xfrm>
          <a:prstGeom prst="rightArrow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右箭头 25"/>
          <p:cNvSpPr/>
          <p:nvPr/>
        </p:nvSpPr>
        <p:spPr>
          <a:xfrm>
            <a:off x="4230370" y="3100705"/>
            <a:ext cx="459740" cy="2679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右箭头 26"/>
          <p:cNvSpPr/>
          <p:nvPr/>
        </p:nvSpPr>
        <p:spPr>
          <a:xfrm>
            <a:off x="7501890" y="3100705"/>
            <a:ext cx="459740" cy="2679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右箭头 27"/>
          <p:cNvSpPr/>
          <p:nvPr/>
        </p:nvSpPr>
        <p:spPr>
          <a:xfrm>
            <a:off x="7501890" y="3869690"/>
            <a:ext cx="459740" cy="267970"/>
          </a:xfrm>
          <a:prstGeom prst="rightArrow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" name="右箭头 28"/>
          <p:cNvSpPr/>
          <p:nvPr/>
        </p:nvSpPr>
        <p:spPr>
          <a:xfrm>
            <a:off x="4230370" y="4890135"/>
            <a:ext cx="459740" cy="267970"/>
          </a:xfrm>
          <a:prstGeom prst="right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" name="右箭头 29"/>
          <p:cNvSpPr/>
          <p:nvPr/>
        </p:nvSpPr>
        <p:spPr>
          <a:xfrm>
            <a:off x="7501890" y="4890135"/>
            <a:ext cx="459740" cy="267970"/>
          </a:xfrm>
          <a:prstGeom prst="right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右箭头 30"/>
          <p:cNvSpPr/>
          <p:nvPr/>
        </p:nvSpPr>
        <p:spPr>
          <a:xfrm>
            <a:off x="4230370" y="5975985"/>
            <a:ext cx="459740" cy="267970"/>
          </a:xfrm>
          <a:prstGeom prst="rightArrow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右箭头 31"/>
          <p:cNvSpPr/>
          <p:nvPr/>
        </p:nvSpPr>
        <p:spPr>
          <a:xfrm>
            <a:off x="7501890" y="5975985"/>
            <a:ext cx="459740" cy="267970"/>
          </a:xfrm>
          <a:prstGeom prst="rightArrow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zh-CN" dirty="0"/>
              <a:t>案例三 </a:t>
            </a:r>
            <a:endParaRPr lang="zh-CN" altLang="zh-CN" dirty="0"/>
          </a:p>
        </p:txBody>
      </p:sp>
      <p:sp>
        <p:nvSpPr>
          <p:cNvPr id="10" name="文本框 9"/>
          <p:cNvSpPr txBox="1"/>
          <p:nvPr/>
        </p:nvSpPr>
        <p:spPr>
          <a:xfrm>
            <a:off x="579755" y="1483995"/>
            <a:ext cx="1103058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zh-CN" sz="3200" dirty="0">
                <a:sym typeface="+mn-ea"/>
              </a:rPr>
              <a:t>获取功能的方法</a:t>
            </a:r>
            <a:r>
              <a:rPr lang="en-US" altLang="zh-CN" sz="3200" dirty="0">
                <a:sym typeface="+mn-ea"/>
              </a:rPr>
              <a:t>:</a:t>
            </a:r>
            <a:endParaRPr lang="en-US" altLang="zh-CN" sz="3200" dirty="0">
              <a:sym typeface="+mn-ea"/>
            </a:endParaRPr>
          </a:p>
          <a:p>
            <a:pPr algn="l"/>
            <a:r>
              <a:rPr lang="en-US" altLang="zh-CN" sz="3200" dirty="0">
                <a:sym typeface="+mn-ea"/>
              </a:rPr>
              <a:t>	public int length () ：返回此字符串的长度。</a:t>
            </a:r>
            <a:br>
              <a:rPr lang="zh-CN" altLang="zh-CN" sz="3200" dirty="0">
                <a:sym typeface="+mn-ea"/>
              </a:rPr>
            </a:br>
            <a:endParaRPr lang="zh-CN" altLang="en-US" sz="3200"/>
          </a:p>
        </p:txBody>
      </p:sp>
      <p:pic>
        <p:nvPicPr>
          <p:cNvPr id="7" name="图片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579755" y="2788920"/>
            <a:ext cx="6296025" cy="2295525"/>
          </a:xfrm>
          <a:prstGeom prst="rect">
            <a:avLst/>
          </a:prstGeom>
        </p:spPr>
      </p:pic>
      <p:sp>
        <p:nvSpPr>
          <p:cNvPr id="9" name="右箭头 8"/>
          <p:cNvSpPr/>
          <p:nvPr/>
        </p:nvSpPr>
        <p:spPr>
          <a:xfrm>
            <a:off x="7168515" y="3447415"/>
            <a:ext cx="699770" cy="6902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3710" y="2580005"/>
            <a:ext cx="3000375" cy="2714625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zh-CN" dirty="0"/>
              <a:t>案例三 </a:t>
            </a:r>
            <a:endParaRPr lang="zh-CN" altLang="zh-CN" dirty="0"/>
          </a:p>
        </p:txBody>
      </p:sp>
      <p:sp>
        <p:nvSpPr>
          <p:cNvPr id="10" name="文本框 9"/>
          <p:cNvSpPr txBox="1"/>
          <p:nvPr/>
        </p:nvSpPr>
        <p:spPr>
          <a:xfrm>
            <a:off x="579755" y="899160"/>
            <a:ext cx="1103058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zh-CN" sz="3200" dirty="0">
                <a:sym typeface="+mn-ea"/>
              </a:rPr>
              <a:t>获取功能的方法</a:t>
            </a:r>
            <a:r>
              <a:rPr lang="en-US" altLang="zh-CN" sz="3200" dirty="0">
                <a:sym typeface="+mn-ea"/>
              </a:rPr>
              <a:t>:</a:t>
            </a:r>
            <a:endParaRPr lang="en-US" altLang="zh-CN" sz="3200" dirty="0">
              <a:sym typeface="+mn-ea"/>
            </a:endParaRPr>
          </a:p>
          <a:p>
            <a:pPr algn="l"/>
            <a:r>
              <a:rPr lang="en-US" altLang="zh-CN" sz="2800" dirty="0">
                <a:sym typeface="+mn-ea"/>
              </a:rPr>
              <a:t>	public char charAt (int index) ：返回指定索引处的 char值</a:t>
            </a:r>
            <a:r>
              <a:rPr lang="zh-CN" altLang="en-US" sz="2800" dirty="0">
                <a:sym typeface="+mn-ea"/>
              </a:rPr>
              <a:t>。</a:t>
            </a:r>
            <a:endParaRPr lang="en-US" altLang="zh-CN" sz="3200"/>
          </a:p>
        </p:txBody>
      </p:sp>
      <p:sp>
        <p:nvSpPr>
          <p:cNvPr id="2" name="矩形 1"/>
          <p:cNvSpPr/>
          <p:nvPr/>
        </p:nvSpPr>
        <p:spPr>
          <a:xfrm>
            <a:off x="2155825" y="2019300"/>
            <a:ext cx="2894965" cy="59436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"hello word".charAt(1)</a:t>
            </a: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6644005" y="2019300"/>
            <a:ext cx="2894965" cy="59436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e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586740" y="2712720"/>
            <a:ext cx="1103058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2800" dirty="0">
                <a:sym typeface="+mn-ea"/>
              </a:rPr>
              <a:t>	</a:t>
            </a:r>
            <a:r>
              <a:rPr sz="2800" dirty="0">
                <a:sym typeface="+mn-ea"/>
              </a:rPr>
              <a:t>public int indexOf (String str) ：返回指定子字符串第一次出现在该字符串内的索引。</a:t>
            </a:r>
            <a:endParaRPr sz="2800" dirty="0"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155825" y="3665855"/>
            <a:ext cx="2894965" cy="59436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"hello word".</a:t>
            </a:r>
            <a:r>
              <a:rPr lang="en-US" altLang="zh-CN"/>
              <a:t>indexOf</a:t>
            </a:r>
            <a:r>
              <a:rPr lang="zh-CN" altLang="en-US"/>
              <a:t>(</a:t>
            </a:r>
            <a:r>
              <a:rPr lang="en-US" altLang="zh-CN"/>
              <a:t>“l”</a:t>
            </a:r>
            <a:r>
              <a:rPr lang="zh-CN" altLang="en-US"/>
              <a:t>)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6644005" y="3665855"/>
            <a:ext cx="2894965" cy="59436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12" name="文本框 11"/>
          <p:cNvSpPr txBox="1"/>
          <p:nvPr/>
        </p:nvSpPr>
        <p:spPr>
          <a:xfrm>
            <a:off x="579755" y="4478655"/>
            <a:ext cx="1103058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2800" dirty="0">
                <a:sym typeface="+mn-ea"/>
              </a:rPr>
              <a:t>	</a:t>
            </a:r>
            <a:r>
              <a:rPr sz="2800" dirty="0">
                <a:sym typeface="+mn-ea"/>
              </a:rPr>
              <a:t>public String substring (int beginIndex) ：返回一个子字符串，从beginIndex开始截取字符串到字符 串结尾。</a:t>
            </a:r>
            <a:endParaRPr sz="2800" dirty="0">
              <a:sym typeface="+mn-ea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155825" y="5499100"/>
            <a:ext cx="2894965" cy="59436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"hello word".</a:t>
            </a:r>
            <a:r>
              <a:rPr dirty="0">
                <a:sym typeface="+mn-ea"/>
              </a:rPr>
              <a:t>substring</a:t>
            </a:r>
            <a:r>
              <a:rPr lang="zh-CN" altLang="en-US"/>
              <a:t>(</a:t>
            </a:r>
            <a:r>
              <a:rPr lang="en-US" altLang="zh-CN"/>
              <a:t>5</a:t>
            </a:r>
            <a:r>
              <a:rPr lang="zh-CN" altLang="en-US"/>
              <a:t>)</a:t>
            </a:r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6644005" y="5499100"/>
            <a:ext cx="2894965" cy="59436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lo word</a:t>
            </a:r>
            <a:endParaRPr lang="en-US" altLang="zh-CN"/>
          </a:p>
        </p:txBody>
      </p:sp>
      <p:sp>
        <p:nvSpPr>
          <p:cNvPr id="16" name="右箭头 15"/>
          <p:cNvSpPr/>
          <p:nvPr/>
        </p:nvSpPr>
        <p:spPr>
          <a:xfrm>
            <a:off x="5353685" y="2177415"/>
            <a:ext cx="987425" cy="278130"/>
          </a:xfrm>
          <a:prstGeom prst="rightArrow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右箭头 16"/>
          <p:cNvSpPr/>
          <p:nvPr/>
        </p:nvSpPr>
        <p:spPr>
          <a:xfrm>
            <a:off x="5353685" y="3823970"/>
            <a:ext cx="987425" cy="278130"/>
          </a:xfrm>
          <a:prstGeom prst="rightArrow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右箭头 17"/>
          <p:cNvSpPr/>
          <p:nvPr/>
        </p:nvSpPr>
        <p:spPr>
          <a:xfrm>
            <a:off x="5353685" y="5657215"/>
            <a:ext cx="987425" cy="278130"/>
          </a:xfrm>
          <a:prstGeom prst="rightArrow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zh-CN" dirty="0"/>
              <a:t>案例三 </a:t>
            </a:r>
            <a:endParaRPr lang="zh-CN" altLang="zh-CN" dirty="0"/>
          </a:p>
        </p:txBody>
      </p:sp>
      <p:sp>
        <p:nvSpPr>
          <p:cNvPr id="10" name="文本框 9"/>
          <p:cNvSpPr txBox="1"/>
          <p:nvPr/>
        </p:nvSpPr>
        <p:spPr>
          <a:xfrm>
            <a:off x="579755" y="899160"/>
            <a:ext cx="11030585" cy="18764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zh-CN" sz="3200" dirty="0">
                <a:sym typeface="+mn-ea"/>
              </a:rPr>
              <a:t>获取功能的方法</a:t>
            </a:r>
            <a:r>
              <a:rPr lang="en-US" altLang="zh-CN" sz="3200" dirty="0">
                <a:sym typeface="+mn-ea"/>
              </a:rPr>
              <a:t>:</a:t>
            </a:r>
            <a:endParaRPr lang="en-US" altLang="zh-CN" sz="3200" dirty="0">
              <a:sym typeface="+mn-ea"/>
            </a:endParaRPr>
          </a:p>
          <a:p>
            <a:pPr algn="l"/>
            <a:r>
              <a:rPr lang="en-US" altLang="zh-CN" sz="2800" dirty="0">
                <a:sym typeface="+mn-ea"/>
              </a:rPr>
              <a:t>	</a:t>
            </a:r>
            <a:r>
              <a:rPr sz="2800" dirty="0">
                <a:sym typeface="+mn-ea"/>
              </a:rPr>
              <a:t>public String substring (int beginIndex, int endIndex) ：返回一个子字符串，从beginIndex到 endIndex截取字符串。含beginIndex，不含endIndex。</a:t>
            </a:r>
            <a:endParaRPr sz="2800" dirty="0"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098040" y="2775585"/>
            <a:ext cx="2894965" cy="59436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"hello word".substring(3,7)</a:t>
            </a: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6883400" y="2775585"/>
            <a:ext cx="2894965" cy="594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lo w</a:t>
            </a:r>
            <a:endParaRPr lang="en-US" altLang="zh-CN"/>
          </a:p>
        </p:txBody>
      </p:sp>
      <p:sp>
        <p:nvSpPr>
          <p:cNvPr id="18" name="右箭头 17"/>
          <p:cNvSpPr/>
          <p:nvPr/>
        </p:nvSpPr>
        <p:spPr>
          <a:xfrm>
            <a:off x="5401310" y="2933700"/>
            <a:ext cx="987425" cy="278130"/>
          </a:xfrm>
          <a:prstGeom prst="rightArrow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zh-CN" dirty="0"/>
              <a:t>案例四 </a:t>
            </a:r>
            <a:endParaRPr lang="zh-CN" altLang="zh-CN" dirty="0"/>
          </a:p>
        </p:txBody>
      </p:sp>
      <p:sp>
        <p:nvSpPr>
          <p:cNvPr id="10" name="文本框 9"/>
          <p:cNvSpPr txBox="1"/>
          <p:nvPr/>
        </p:nvSpPr>
        <p:spPr>
          <a:xfrm>
            <a:off x="579755" y="899160"/>
            <a:ext cx="11030585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zh-CN" sz="3200" dirty="0">
                <a:sym typeface="+mn-ea"/>
              </a:rPr>
              <a:t>转换功能的方法</a:t>
            </a:r>
            <a:r>
              <a:rPr lang="en-US" altLang="zh-CN" sz="3200" dirty="0">
                <a:sym typeface="+mn-ea"/>
              </a:rPr>
              <a:t>:</a:t>
            </a:r>
            <a:endParaRPr lang="en-US" altLang="zh-CN" sz="3200" dirty="0">
              <a:sym typeface="+mn-ea"/>
            </a:endParaRPr>
          </a:p>
          <a:p>
            <a:pPr algn="l"/>
            <a:r>
              <a:rPr lang="en-US" altLang="zh-CN" sz="2800" dirty="0">
                <a:sym typeface="+mn-ea"/>
              </a:rPr>
              <a:t>	</a:t>
            </a:r>
            <a:r>
              <a:rPr sz="2800" dirty="0">
                <a:sym typeface="+mn-ea"/>
              </a:rPr>
              <a:t>public String replace (CharSequence target, CharSequence replacement)</a:t>
            </a:r>
            <a:r>
              <a:rPr lang="zh-CN" sz="2800" dirty="0">
                <a:sym typeface="+mn-ea"/>
              </a:rPr>
              <a:t>：将与target匹配的字符串使 用replacement字符串替换。</a:t>
            </a:r>
            <a:endParaRPr lang="zh-CN" sz="2800" dirty="0"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791335" y="2411730"/>
            <a:ext cx="4083050" cy="59436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"hello word".</a:t>
            </a:r>
            <a:r>
              <a:rPr dirty="0">
                <a:sym typeface="+mn-ea"/>
              </a:rPr>
              <a:t>replace</a:t>
            </a:r>
            <a:r>
              <a:rPr lang="zh-CN" altLang="en-US"/>
              <a:t>(</a:t>
            </a:r>
            <a:r>
              <a:rPr lang="en-US" altLang="zh-CN"/>
              <a:t>“ ”</a:t>
            </a:r>
            <a:r>
              <a:rPr lang="zh-CN" altLang="en-US"/>
              <a:t>,</a:t>
            </a:r>
            <a:r>
              <a:rPr lang="en-US" altLang="zh-CN"/>
              <a:t>“”</a:t>
            </a:r>
            <a:r>
              <a:rPr lang="zh-CN" altLang="en-US"/>
              <a:t>)</a:t>
            </a: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7764780" y="2411730"/>
            <a:ext cx="2894965" cy="594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helloword</a:t>
            </a:r>
            <a:endParaRPr lang="en-US" altLang="zh-CN"/>
          </a:p>
        </p:txBody>
      </p:sp>
      <p:sp>
        <p:nvSpPr>
          <p:cNvPr id="4" name="矩形 3"/>
          <p:cNvSpPr/>
          <p:nvPr/>
        </p:nvSpPr>
        <p:spPr>
          <a:xfrm>
            <a:off x="1791970" y="3190240"/>
            <a:ext cx="4082415" cy="59436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t>"hello word".replace("hello ","H</a:t>
            </a:r>
            <a:r>
              <a:rPr lang="en-US"/>
              <a:t>ELLO</a:t>
            </a:r>
            <a:r>
              <a:t>")</a:t>
            </a:r>
          </a:p>
        </p:txBody>
      </p:sp>
      <p:sp>
        <p:nvSpPr>
          <p:cNvPr id="6" name="矩形 5"/>
          <p:cNvSpPr/>
          <p:nvPr/>
        </p:nvSpPr>
        <p:spPr>
          <a:xfrm>
            <a:off x="7764780" y="3190240"/>
            <a:ext cx="2894965" cy="594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>
                <a:sym typeface="+mn-ea"/>
              </a:rPr>
              <a:t>H</a:t>
            </a:r>
            <a:r>
              <a:rPr lang="en-US">
                <a:sym typeface="+mn-ea"/>
              </a:rPr>
              <a:t>ELLO</a:t>
            </a:r>
            <a:r>
              <a:rPr lang="en-US" altLang="zh-CN"/>
              <a:t>word</a:t>
            </a:r>
            <a:endParaRPr lang="en-US" altLang="zh-CN"/>
          </a:p>
        </p:txBody>
      </p:sp>
      <p:sp>
        <p:nvSpPr>
          <p:cNvPr id="18" name="右箭头 17"/>
          <p:cNvSpPr/>
          <p:nvPr/>
        </p:nvSpPr>
        <p:spPr>
          <a:xfrm>
            <a:off x="6379210" y="2569845"/>
            <a:ext cx="987425" cy="278130"/>
          </a:xfrm>
          <a:prstGeom prst="rightArrow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右箭头 6"/>
          <p:cNvSpPr/>
          <p:nvPr/>
        </p:nvSpPr>
        <p:spPr>
          <a:xfrm>
            <a:off x="6379210" y="3348355"/>
            <a:ext cx="987425" cy="278130"/>
          </a:xfrm>
          <a:prstGeom prst="rightArrow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579755" y="3987800"/>
            <a:ext cx="1103058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3200" dirty="0">
                <a:sym typeface="+mn-ea"/>
              </a:rPr>
              <a:t>	</a:t>
            </a:r>
            <a:r>
              <a:rPr altLang="zh-CN" sz="3200" dirty="0">
                <a:sym typeface="+mn-ea"/>
              </a:rPr>
              <a:t>public char[] toCharArray () ：将此字符串转换为新的字符数组</a:t>
            </a:r>
            <a:r>
              <a:rPr lang="zh-CN" sz="2800" dirty="0">
                <a:sym typeface="+mn-ea"/>
              </a:rPr>
              <a:t>。</a:t>
            </a:r>
            <a:endParaRPr lang="zh-CN" sz="2800" dirty="0">
              <a:sym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523365" y="5309235"/>
            <a:ext cx="4351020" cy="59436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t>char [] chars= "hello word".toCharArray();</a:t>
            </a:r>
          </a:p>
        </p:txBody>
      </p:sp>
      <p:sp>
        <p:nvSpPr>
          <p:cNvPr id="11" name="矩形 10"/>
          <p:cNvSpPr/>
          <p:nvPr/>
        </p:nvSpPr>
        <p:spPr>
          <a:xfrm>
            <a:off x="6557645" y="5309235"/>
            <a:ext cx="4102100" cy="594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chars ={h,e,l,l,o, ,w,o,r,d};</a:t>
            </a:r>
            <a:endParaRPr lang="en-US" altLang="zh-CN"/>
          </a:p>
        </p:txBody>
      </p:sp>
      <p:sp>
        <p:nvSpPr>
          <p:cNvPr id="12" name="右箭头 11"/>
          <p:cNvSpPr/>
          <p:nvPr/>
        </p:nvSpPr>
        <p:spPr>
          <a:xfrm>
            <a:off x="6005195" y="5467350"/>
            <a:ext cx="421640" cy="278130"/>
          </a:xfrm>
          <a:prstGeom prst="rightArrow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zh-CN" dirty="0"/>
              <a:t>案例五</a:t>
            </a:r>
            <a:endParaRPr lang="en-US" altLang="zh-CN" dirty="0"/>
          </a:p>
        </p:txBody>
      </p:sp>
      <p:sp>
        <p:nvSpPr>
          <p:cNvPr id="10" name="文本框 9"/>
          <p:cNvSpPr txBox="1"/>
          <p:nvPr/>
        </p:nvSpPr>
        <p:spPr>
          <a:xfrm>
            <a:off x="579755" y="899160"/>
            <a:ext cx="11030585" cy="15068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altLang="zh-CN" sz="3200" dirty="0">
                <a:sym typeface="+mn-ea"/>
              </a:rPr>
              <a:t>分割功能的方法 </a:t>
            </a:r>
            <a:endParaRPr altLang="zh-CN" sz="3200" dirty="0">
              <a:sym typeface="+mn-ea"/>
            </a:endParaRPr>
          </a:p>
          <a:p>
            <a:pPr algn="l"/>
            <a:r>
              <a:rPr lang="en-US" sz="3200" dirty="0">
                <a:sym typeface="+mn-ea"/>
              </a:rPr>
              <a:t>	</a:t>
            </a:r>
            <a:r>
              <a:rPr altLang="zh-CN" sz="2800" dirty="0">
                <a:sym typeface="+mn-ea"/>
              </a:rPr>
              <a:t>public String[] split(String regex) ：将此字符串按照给定的regex（规则）拆分为字符串数组。</a:t>
            </a:r>
            <a:endParaRPr altLang="zh-CN" sz="2800" dirty="0">
              <a:sym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475740" y="2616200"/>
            <a:ext cx="4351020" cy="59436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t>String [] strs= "hello word".split("");</a:t>
            </a:r>
          </a:p>
        </p:txBody>
      </p:sp>
      <p:sp>
        <p:nvSpPr>
          <p:cNvPr id="11" name="矩形 10"/>
          <p:cNvSpPr/>
          <p:nvPr/>
        </p:nvSpPr>
        <p:spPr>
          <a:xfrm>
            <a:off x="6510020" y="2616200"/>
            <a:ext cx="4102100" cy="594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>
                <a:sym typeface="+mn-ea"/>
              </a:rPr>
              <a:t>strs</a:t>
            </a:r>
            <a:r>
              <a:rPr lang="en-US" altLang="zh-CN"/>
              <a:t>={h,e,l,l,o, ,w,o,r,d};</a:t>
            </a:r>
            <a:endParaRPr lang="en-US" altLang="zh-CN"/>
          </a:p>
        </p:txBody>
      </p:sp>
      <p:sp>
        <p:nvSpPr>
          <p:cNvPr id="12" name="右箭头 11"/>
          <p:cNvSpPr/>
          <p:nvPr/>
        </p:nvSpPr>
        <p:spPr>
          <a:xfrm>
            <a:off x="5957570" y="2774315"/>
            <a:ext cx="421640" cy="278130"/>
          </a:xfrm>
          <a:prstGeom prst="rightArrow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1475740" y="3577590"/>
            <a:ext cx="4351020" cy="59436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t>String [] strs= "hello word".split(" ");</a:t>
            </a:r>
          </a:p>
        </p:txBody>
      </p:sp>
      <p:sp>
        <p:nvSpPr>
          <p:cNvPr id="14" name="矩形 13"/>
          <p:cNvSpPr/>
          <p:nvPr/>
        </p:nvSpPr>
        <p:spPr>
          <a:xfrm>
            <a:off x="6510020" y="3577590"/>
            <a:ext cx="4102100" cy="594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>
                <a:sym typeface="+mn-ea"/>
              </a:rPr>
              <a:t>strs</a:t>
            </a:r>
            <a:r>
              <a:rPr lang="en-US" altLang="zh-CN"/>
              <a:t>={hello,word};</a:t>
            </a:r>
            <a:endParaRPr lang="en-US" altLang="zh-CN"/>
          </a:p>
        </p:txBody>
      </p:sp>
      <p:sp>
        <p:nvSpPr>
          <p:cNvPr id="15" name="右箭头 14"/>
          <p:cNvSpPr/>
          <p:nvPr/>
        </p:nvSpPr>
        <p:spPr>
          <a:xfrm>
            <a:off x="5957570" y="3735705"/>
            <a:ext cx="421640" cy="278130"/>
          </a:xfrm>
          <a:prstGeom prst="rightArrow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1475740" y="4538980"/>
            <a:ext cx="4351020" cy="59436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t>String [] strs= "helloword".split("</a:t>
            </a:r>
            <a:r>
              <a:rPr lang="en-US"/>
              <a:t>ow</a:t>
            </a:r>
            <a:r>
              <a:t>");</a:t>
            </a:r>
          </a:p>
        </p:txBody>
      </p:sp>
      <p:sp>
        <p:nvSpPr>
          <p:cNvPr id="17" name="矩形 16"/>
          <p:cNvSpPr/>
          <p:nvPr/>
        </p:nvSpPr>
        <p:spPr>
          <a:xfrm>
            <a:off x="6510020" y="4538980"/>
            <a:ext cx="4102100" cy="594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>
                <a:sym typeface="+mn-ea"/>
              </a:rPr>
              <a:t>strs</a:t>
            </a:r>
            <a:r>
              <a:rPr lang="en-US" altLang="zh-CN"/>
              <a:t>=={hell,ord};</a:t>
            </a:r>
            <a:endParaRPr lang="en-US" altLang="zh-CN"/>
          </a:p>
        </p:txBody>
      </p:sp>
      <p:sp>
        <p:nvSpPr>
          <p:cNvPr id="19" name="右箭头 18"/>
          <p:cNvSpPr/>
          <p:nvPr/>
        </p:nvSpPr>
        <p:spPr>
          <a:xfrm>
            <a:off x="5957570" y="4697095"/>
            <a:ext cx="421640" cy="278130"/>
          </a:xfrm>
          <a:prstGeom prst="rightArrow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leftRight"/>
  <p:tag name="KSO_WM_SLIDE_BK_DARK_LIGHT" val="2"/>
  <p:tag name="KSO_WM_UNIT_BK_DARK_LIGHT" val="2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topBottom"/>
  <p:tag name="KSO_WM_SLIDE_BK_DARK_LIGHT" val="2"/>
  <p:tag name="KSO_WM_UNIT_BK_DARK_LIGHT" val="2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ottomTop"/>
  <p:tag name="KSO_WM_SLIDE_BK_DARK_LIGHT" val="2"/>
  <p:tag name="KSO_WM_UNIT_BK_DARK_LIGHT" val="2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navigation"/>
  <p:tag name="KSO_WM_SLIDE_BK_DARK_LIGHT" val="2"/>
  <p:tag name="KSO_WM_UNIT_BK_DARK_LIGHT" val="2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elt"/>
  <p:tag name="KSO_WM_SLIDE_BK_DARK_LIGHT" val="2"/>
  <p:tag name="KSO_WM_UNIT_BK_DARK_LIGHT" val="2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863"/>
</p:tagLst>
</file>

<file path=ppt/tags/tag1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863"/>
</p:tagLst>
</file>

<file path=ppt/tags/tag1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66.xml><?xml version="1.0" encoding="utf-8"?>
<p:tagLst xmlns:p="http://schemas.openxmlformats.org/presentationml/2006/main">
  <p:tag name="KSO_WM_TEMPLATE_SUBCATEGORY" val="0"/>
  <p:tag name="KSO_WM_TEMPLATE_MASTER_TYPE" val="1"/>
  <p:tag name="KSO_WM_TEMPLATE_COLOR_TYPE" val="1"/>
  <p:tag name="KSO_WM_TAG_VERSION" val="1.0"/>
  <p:tag name="KSO_WM_BEAUTIFY_FLAG" val="#wm#"/>
  <p:tag name="KSO_WM_TEMPLATE_CATEGORY" val="custom"/>
  <p:tag name="KSO_WM_TEMPLATE_INDEX" val="20202863"/>
  <p:tag name="KSO_WM_TEMPLATE_MASTER_THUMB_INDEX" val="12"/>
  <p:tag name="KSO_WM_TEMPLATE_THUMBS_INDEX" val="1、4、7、9、10、11、12、14、20、21、30"/>
</p:tagLst>
</file>

<file path=ppt/tags/tag1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1"/>
  <p:tag name="KSO_WM_UNIT_LAYERLEVEL" val="1"/>
  <p:tag name="KSO_WM_TAG_VERSION" val="1.0"/>
  <p:tag name="KSO_WM_BEAUTIFY_FLAG" val="#wm#"/>
  <p:tag name="KSO_WM_UNIT_TYPE" val="y"/>
  <p:tag name="KSO_WM_UNIT_INDEX" val="1"/>
  <p:tag name="KSO_WM_SLIDE_BACKGROUND_MASK_FLAG" val="1"/>
</p:tagLst>
</file>

<file path=ppt/tags/tag1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1"/>
  <p:tag name="KSO_WM_UNIT_LAYERLEVEL" val="1"/>
  <p:tag name="KSO_WM_TAG_VERSION" val="1.0"/>
  <p:tag name="KSO_WM_BEAUTIFY_FLAG" val="#wm#"/>
  <p:tag name="KSO_WM_UNIT_TYPE" val="y"/>
  <p:tag name="KSO_WM_UNIT_INDEX" val="1"/>
  <p:tag name="KSO_WM_SLIDE_BACKGROUND_MASK_FLAG" val="1"/>
</p:tagLst>
</file>

<file path=ppt/tags/tag1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2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2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2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2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2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2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2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</p:tagLst>
</file>

<file path=ppt/tags/tag2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leftRight"/>
  <p:tag name="KSO_WM_SLIDE_BK_DARK_LIGHT" val="2"/>
  <p:tag name="KSO_WM_UNIT_BK_DARK_LIGHT" val="2"/>
</p:tagLst>
</file>

<file path=ppt/tags/tag2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topBottom"/>
  <p:tag name="KSO_WM_SLIDE_BK_DARK_LIGHT" val="2"/>
  <p:tag name="KSO_WM_UNIT_BK_DARK_LIGHT" val="2"/>
</p:tagLst>
</file>

<file path=ppt/tags/tag2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ottomTop"/>
  <p:tag name="KSO_WM_SLIDE_BK_DARK_LIGHT" val="2"/>
  <p:tag name="KSO_WM_UNIT_BK_DARK_LIGHT" val="2"/>
</p:tagLst>
</file>

<file path=ppt/tags/tag2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3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3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3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navigation"/>
  <p:tag name="KSO_WM_SLIDE_BK_DARK_LIGHT" val="2"/>
  <p:tag name="KSO_WM_UNIT_BK_DARK_LIGHT" val="2"/>
</p:tagLst>
</file>

<file path=ppt/tags/tag3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3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3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3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3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3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3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3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3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3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3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elt"/>
  <p:tag name="KSO_WM_SLIDE_BK_DARK_LIGHT" val="2"/>
  <p:tag name="KSO_WM_UNIT_BK_DARK_LIGHT" val="2"/>
</p:tagLst>
</file>

<file path=ppt/tags/tag3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3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3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3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3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3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3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3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3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3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3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863"/>
</p:tagLst>
</file>

<file path=ppt/tags/tag3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863"/>
</p:tagLst>
</file>

<file path=ppt/tags/tag3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32.xml><?xml version="1.0" encoding="utf-8"?>
<p:tagLst xmlns:p="http://schemas.openxmlformats.org/presentationml/2006/main">
  <p:tag name="KSO_WM_TEMPLATE_SUBCATEGORY" val="0"/>
  <p:tag name="KSO_WM_TEMPLATE_MASTER_TYPE" val="1"/>
  <p:tag name="KSO_WM_TEMPLATE_COLOR_TYPE" val="1"/>
  <p:tag name="KSO_WM_TAG_VERSION" val="1.0"/>
  <p:tag name="KSO_WM_BEAUTIFY_FLAG" val="#wm#"/>
  <p:tag name="KSO_WM_TEMPLATE_CATEGORY" val="custom"/>
  <p:tag name="KSO_WM_TEMPLATE_INDEX" val="20202863"/>
  <p:tag name="KSO_WM_TEMPLATE_MASTER_THUMB_INDEX" val="12"/>
  <p:tag name="KSO_WM_TEMPLATE_THUMBS_INDEX" val="1、4、7、9、10、11、12、14、20、21、30"/>
</p:tagLst>
</file>

<file path=ppt/tags/tag333.xml><?xml version="1.0" encoding="utf-8"?>
<p:tagLst xmlns:p="http://schemas.openxmlformats.org/presentationml/2006/main">
  <p:tag name="KSO_WM_UNIT_ISCONTENTSTITLE" val="0"/>
  <p:tag name="KSO_WM_UNIT_PRESET_TEXT" val="单击此处添加副标题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99701_1*b*1"/>
  <p:tag name="KSO_WM_TEMPLATE_CATEGORY" val="custom"/>
  <p:tag name="KSO_WM_TEMPLATE_INDEX" val="20199701"/>
  <p:tag name="KSO_WM_UNIT_LAYERLEVEL" val="1"/>
  <p:tag name="KSO_WM_TAG_VERSION" val="1.0"/>
  <p:tag name="KSO_WM_BEAUTIFY_FLAG" val="#wm#"/>
</p:tagLst>
</file>

<file path=ppt/tags/tag334.xml><?xml version="1.0" encoding="utf-8"?>
<p:tagLst xmlns:p="http://schemas.openxmlformats.org/presentationml/2006/main">
  <p:tag name="KSO_WM_UNIT_ISCONTENTSTITLE" val="0"/>
  <p:tag name="KSO_WM_UNIT_PRESET_TEXT" val="成功企业介绍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99701_1*a*1"/>
  <p:tag name="KSO_WM_TEMPLATE_CATEGORY" val="custom"/>
  <p:tag name="KSO_WM_TEMPLATE_INDEX" val="20199701"/>
  <p:tag name="KSO_WM_UNIT_LAYERLEVEL" val="1"/>
  <p:tag name="KSO_WM_TAG_VERSION" val="1.0"/>
  <p:tag name="KSO_WM_BEAUTIFY_FLAG" val="#wm#"/>
</p:tagLst>
</file>

<file path=ppt/tags/tag335.xml><?xml version="1.0" encoding="utf-8"?>
<p:tagLst xmlns:p="http://schemas.openxmlformats.org/presentationml/2006/main">
  <p:tag name="KSO_WM_UNIT_PRESET_TEXT" val="LOGO HERE"/>
  <p:tag name="KSO_WM_UNIT_NOCLEAR" val="0"/>
  <p:tag name="KSO_WM_UNIT_VALUE" val="6"/>
  <p:tag name="KSO_WM_UNIT_HIGHLIGHT" val="0"/>
  <p:tag name="KSO_WM_UNIT_COMPATIBLE" val="0"/>
  <p:tag name="KSO_WM_UNIT_DIAGRAM_ISNUMVISUAL" val="0"/>
  <p:tag name="KSO_WM_UNIT_DIAGRAM_ISREFERUNIT" val="0"/>
  <p:tag name="KSO_WM_UNIT_TYPE" val="k"/>
  <p:tag name="KSO_WM_UNIT_INDEX" val="1"/>
  <p:tag name="KSO_WM_UNIT_ID" val="custom20199701_1*k*1"/>
  <p:tag name="KSO_WM_TEMPLATE_CATEGORY" val="custom"/>
  <p:tag name="KSO_WM_TEMPLATE_INDEX" val="20199701"/>
  <p:tag name="KSO_WM_UNIT_LAYERLEVEL" val="1"/>
  <p:tag name="KSO_WM_TAG_VERSION" val="1.0"/>
  <p:tag name="KSO_WM_BEAUTIFY_FLAG" val="#wm#"/>
</p:tagLst>
</file>

<file path=ppt/tags/tag3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199701_1*i*1"/>
  <p:tag name="KSO_WM_TEMPLATE_CATEGORY" val="custom"/>
  <p:tag name="KSO_WM_TEMPLATE_INDEX" val="20199701"/>
  <p:tag name="KSO_WM_UNIT_LAYERLEVEL" val="1"/>
  <p:tag name="KSO_WM_TAG_VERSION" val="1.0"/>
  <p:tag name="KSO_WM_BEAUTIFY_FLAG" val="#wm#"/>
</p:tagLst>
</file>

<file path=ppt/tags/tag3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199701_1*i*2"/>
  <p:tag name="KSO_WM_TEMPLATE_CATEGORY" val="custom"/>
  <p:tag name="KSO_WM_TEMPLATE_INDEX" val="20199701"/>
  <p:tag name="KSO_WM_UNIT_LAYERLEVEL" val="1"/>
  <p:tag name="KSO_WM_TAG_VERSION" val="1.0"/>
  <p:tag name="KSO_WM_BEAUTIFY_FLAG" val="#wm#"/>
</p:tagLst>
</file>

<file path=ppt/tags/tag3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custom20199701_1*i*3"/>
  <p:tag name="KSO_WM_TEMPLATE_CATEGORY" val="custom"/>
  <p:tag name="KSO_WM_TEMPLATE_INDEX" val="20199701"/>
  <p:tag name="KSO_WM_UNIT_LAYERLEVEL" val="1"/>
  <p:tag name="KSO_WM_TAG_VERSION" val="1.0"/>
  <p:tag name="KSO_WM_BEAUTIFY_FLAG" val="#wm#"/>
</p:tagLst>
</file>

<file path=ppt/tags/tag339.xml><?xml version="1.0" encoding="utf-8"?>
<p:tagLst xmlns:p="http://schemas.openxmlformats.org/presentationml/2006/main">
  <p:tag name="KSO_WM_SLIDE_ID" val="custom20199701_1"/>
  <p:tag name="KSO_WM_TEMPLATE_SUBCATEGORY" val="0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2863"/>
  <p:tag name="KSO_WM_SLIDE_LAYOUT" val="a_b_k"/>
  <p:tag name="KSO_WM_SLIDE_LAYOUT_CNT" val="1_3_1"/>
  <p:tag name="KSO_WM_SLIDE_TYPE" val="title"/>
  <p:tag name="KSO_WM_SLIDE_SUBTYPE" val="pureTxt"/>
  <p:tag name="KSO_WM_TEMPLATE_THUMBS_INDEX" val="1、2、3、4、7、8、9、10、11、12、13、15"/>
  <p:tag name="KSO_WM_TEMPLATE_MASTER_TYPE" val="1"/>
  <p:tag name="KSO_WM_TEMPLATE_COLOR_TYPE" val="1"/>
  <p:tag name="KSO_WM_TEMPLATE_MASTER_THUMB_INDEX" val="12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40.xml><?xml version="1.0" encoding="utf-8"?>
<p:tagLst xmlns:p="http://schemas.openxmlformats.org/presentationml/2006/main">
  <p:tag name="KSO_WM_UNIT_ISCONTENTS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99701_7*a*1"/>
  <p:tag name="KSO_WM_TEMPLATE_CATEGORY" val="custom"/>
  <p:tag name="KSO_WM_TEMPLATE_INDEX" val="20199701"/>
  <p:tag name="KSO_WM_UNIT_LAYERLEVEL" val="1"/>
  <p:tag name="KSO_WM_TAG_VERSION" val="1.0"/>
  <p:tag name="KSO_WM_BEAUTIFY_FLAG" val="#wm#"/>
  <p:tag name="KSO_WM_UNIT_PRESET_TEXT" val="单击此处添加标题"/>
</p:tagLst>
</file>

<file path=ppt/tags/tag341.xml><?xml version="1.0" encoding="utf-8"?>
<p:tagLst xmlns:p="http://schemas.openxmlformats.org/presentationml/2006/main">
  <p:tag name="KSO_WM_UNIT_NOCLEAR" val="0"/>
  <p:tag name="KSO_WM_UNIT_VALUE" val="54"/>
  <p:tag name="KSO_WM_UNIT_HIGHLIGHT" val="0"/>
  <p:tag name="KSO_WM_UNIT_COMPATIBLE" val="0"/>
  <p:tag name="KSO_WM_UNIT_DIAGRAM_ISNUMVISUAL" val="0"/>
  <p:tag name="KSO_WM_UNIT_DIAGRAM_ISREFERUNIT" val="0"/>
  <p:tag name="KSO_WM_UNIT_TYPE" val="e"/>
  <p:tag name="KSO_WM_UNIT_INDEX" val="1"/>
  <p:tag name="KSO_WM_UNIT_ID" val="custom20199701_7*e*1"/>
  <p:tag name="KSO_WM_TEMPLATE_CATEGORY" val="custom"/>
  <p:tag name="KSO_WM_TEMPLATE_INDEX" val="20199701"/>
  <p:tag name="KSO_WM_UNIT_LAYERLEVEL" val="1"/>
  <p:tag name="KSO_WM_TAG_VERSION" val="1.0"/>
  <p:tag name="KSO_WM_BEAUTIFY_FLAG" val="#wm#"/>
  <p:tag name="KSO_WM_UNIT_PRESET_TEXT" val="/01"/>
</p:tagLst>
</file>

<file path=ppt/tags/tag342.xml><?xml version="1.0" encoding="utf-8"?>
<p:tagLst xmlns:p="http://schemas.openxmlformats.org/presentationml/2006/main">
  <p:tag name="KSO_WM_SLIDE_ID" val="custom20199701_7"/>
  <p:tag name="KSO_WM_TEMPLATE_SUBCATEGORY" val="0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2863"/>
  <p:tag name="KSO_WM_SLIDE_LAYOUT" val="a_b_e"/>
  <p:tag name="KSO_WM_SLIDE_LAYOUT_CNT" val="1_1_1"/>
  <p:tag name="KSO_WM_SLIDE_TYPE" val="sectionTitle"/>
  <p:tag name="KSO_WM_SLIDE_SUBTYPE" val="pureTxt"/>
  <p:tag name="KSO_WM_TEMPLATE_MASTER_TYPE" val="1"/>
  <p:tag name="KSO_WM_TEMPLATE_COLOR_TYPE" val="1"/>
</p:tagLst>
</file>

<file path=ppt/tags/tag3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199701_13*a*1"/>
  <p:tag name="KSO_WM_TEMPLATE_CATEGORY" val="custom"/>
  <p:tag name="KSO_WM_TEMPLATE_INDEX" val="20199701"/>
  <p:tag name="KSO_WM_UNIT_LAYERLEVEL" val="1"/>
  <p:tag name="KSO_WM_TAG_VERSION" val="1.0"/>
  <p:tag name="KSO_WM_BEAUTIFY_FLAG" val="#wm#"/>
  <p:tag name="KSO_WM_UNIT_ISCONTENTSTITLE" val="0"/>
  <p:tag name="KSO_WM_UNIT_PRESET_TEXT" val="单击此处添加标题"/>
  <p:tag name="KSO_WM_UNIT_NOCLEAR" val="0"/>
  <p:tag name="KSO_WM_UNIT_VALUE" val="42"/>
  <p:tag name="KSO_WM_UNIT_TYPE" val="a"/>
  <p:tag name="KSO_WM_UNIT_INDEX" val="1"/>
</p:tagLst>
</file>

<file path=ppt/tags/tag344.xml><?xml version="1.0" encoding="utf-8"?>
<p:tagLst xmlns:p="http://schemas.openxmlformats.org/presentationml/2006/main">
  <p:tag name="KSO_WM_SLIDE_ID" val="custom20199701_13"/>
  <p:tag name="KSO_WM_TEMPLATE_SUBCATEGORY" val="0"/>
  <p:tag name="KSO_WM_SLIDE_ITEM_CNT" val="0"/>
  <p:tag name="KSO_WM_SLIDE_INDEX" val="13"/>
  <p:tag name="KSO_WM_TAG_VERSION" val="1.0"/>
  <p:tag name="KSO_WM_BEAUTIFY_FLAG" val="#wm#"/>
  <p:tag name="KSO_WM_TEMPLATE_CATEGORY" val="custom"/>
  <p:tag name="KSO_WM_TEMPLATE_INDEX" val="20202863"/>
  <p:tag name="KSO_WM_SLIDE_TYPE" val="text"/>
  <p:tag name="KSO_WM_SLIDE_SUBTYPE" val="picTxt"/>
  <p:tag name="KSO_WM_SLIDE_SIZE" val="869*422"/>
  <p:tag name="KSO_WM_SLIDE_POSITION" val="45*18"/>
  <p:tag name="KSO_WM_SLIDE_LAYOUT" val="a_d_f"/>
  <p:tag name="KSO_WM_SLIDE_LAYOUT_CNT" val="1_2_2"/>
  <p:tag name="KSO_WM_TEMPLATE_MASTER_TYPE" val="1"/>
  <p:tag name="KSO_WM_TEMPLATE_COLOR_TYPE" val="1"/>
</p:tagLst>
</file>

<file path=ppt/tags/tag3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199701_13*a*1"/>
  <p:tag name="KSO_WM_TEMPLATE_CATEGORY" val="custom"/>
  <p:tag name="KSO_WM_TEMPLATE_INDEX" val="20199701"/>
  <p:tag name="KSO_WM_UNIT_LAYERLEVEL" val="1"/>
  <p:tag name="KSO_WM_TAG_VERSION" val="1.0"/>
  <p:tag name="KSO_WM_BEAUTIFY_FLAG" val="#wm#"/>
  <p:tag name="KSO_WM_UNIT_ISCONTENTSTITLE" val="0"/>
  <p:tag name="KSO_WM_UNIT_PRESET_TEXT" val="单击此处添加标题"/>
  <p:tag name="KSO_WM_UNIT_NOCLEAR" val="0"/>
  <p:tag name="KSO_WM_UNIT_VALUE" val="42"/>
  <p:tag name="KSO_WM_UNIT_TYPE" val="a"/>
  <p:tag name="KSO_WM_UNIT_INDEX" val="1"/>
</p:tagLst>
</file>

<file path=ppt/tags/tag346.xml><?xml version="1.0" encoding="utf-8"?>
<p:tagLst xmlns:p="http://schemas.openxmlformats.org/presentationml/2006/main">
  <p:tag name="KSO_WM_SLIDE_ID" val="custom20199701_13"/>
  <p:tag name="KSO_WM_TEMPLATE_SUBCATEGORY" val="0"/>
  <p:tag name="KSO_WM_SLIDE_ITEM_CNT" val="0"/>
  <p:tag name="KSO_WM_SLIDE_INDEX" val="13"/>
  <p:tag name="KSO_WM_TAG_VERSION" val="1.0"/>
  <p:tag name="KSO_WM_BEAUTIFY_FLAG" val="#wm#"/>
  <p:tag name="KSO_WM_TEMPLATE_CATEGORY" val="custom"/>
  <p:tag name="KSO_WM_TEMPLATE_INDEX" val="20202863"/>
  <p:tag name="KSO_WM_SLIDE_TYPE" val="text"/>
  <p:tag name="KSO_WM_SLIDE_SUBTYPE" val="picTxt"/>
  <p:tag name="KSO_WM_SLIDE_SIZE" val="869*422"/>
  <p:tag name="KSO_WM_SLIDE_POSITION" val="45*18"/>
  <p:tag name="KSO_WM_SLIDE_LAYOUT" val="a_d_f"/>
  <p:tag name="KSO_WM_SLIDE_LAYOUT_CNT" val="1_2_2"/>
  <p:tag name="KSO_WM_TEMPLATE_MASTER_TYPE" val="1"/>
  <p:tag name="KSO_WM_TEMPLATE_COLOR_TYPE" val="1"/>
</p:tagLst>
</file>

<file path=ppt/tags/tag3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199701_13*a*1"/>
  <p:tag name="KSO_WM_TEMPLATE_CATEGORY" val="custom"/>
  <p:tag name="KSO_WM_TEMPLATE_INDEX" val="20199701"/>
  <p:tag name="KSO_WM_UNIT_LAYERLEVEL" val="1"/>
  <p:tag name="KSO_WM_TAG_VERSION" val="1.0"/>
  <p:tag name="KSO_WM_BEAUTIFY_FLAG" val="#wm#"/>
  <p:tag name="KSO_WM_UNIT_ISCONTENTSTITLE" val="0"/>
  <p:tag name="KSO_WM_UNIT_PRESET_TEXT" val="单击此处添加标题"/>
  <p:tag name="KSO_WM_UNIT_NOCLEAR" val="0"/>
  <p:tag name="KSO_WM_UNIT_VALUE" val="42"/>
  <p:tag name="KSO_WM_UNIT_TYPE" val="a"/>
  <p:tag name="KSO_WM_UNIT_INDEX" val="1"/>
</p:tagLst>
</file>

<file path=ppt/tags/tag348.xml><?xml version="1.0" encoding="utf-8"?>
<p:tagLst xmlns:p="http://schemas.openxmlformats.org/presentationml/2006/main">
  <p:tag name="KSO_WM_UNIT_PLACING_PICTURE_USER_VIEWPORT" val="{&quot;height&quot;:3615,&quot;width&quot;:9915}"/>
</p:tagLst>
</file>

<file path=ppt/tags/tag349.xml><?xml version="1.0" encoding="utf-8"?>
<p:tagLst xmlns:p="http://schemas.openxmlformats.org/presentationml/2006/main">
  <p:tag name="KSO_WM_SLIDE_ID" val="custom20199701_13"/>
  <p:tag name="KSO_WM_TEMPLATE_SUBCATEGORY" val="0"/>
  <p:tag name="KSO_WM_SLIDE_ITEM_CNT" val="0"/>
  <p:tag name="KSO_WM_SLIDE_INDEX" val="13"/>
  <p:tag name="KSO_WM_TAG_VERSION" val="1.0"/>
  <p:tag name="KSO_WM_BEAUTIFY_FLAG" val="#wm#"/>
  <p:tag name="KSO_WM_TEMPLATE_CATEGORY" val="custom"/>
  <p:tag name="KSO_WM_TEMPLATE_INDEX" val="20202863"/>
  <p:tag name="KSO_WM_SLIDE_TYPE" val="text"/>
  <p:tag name="KSO_WM_SLIDE_SUBTYPE" val="picTxt"/>
  <p:tag name="KSO_WM_SLIDE_SIZE" val="869*422"/>
  <p:tag name="KSO_WM_SLIDE_POSITION" val="45*18"/>
  <p:tag name="KSO_WM_SLIDE_LAYOUT" val="a_d_f"/>
  <p:tag name="KSO_WM_SLIDE_LAYOUT_CNT" val="1_2_2"/>
  <p:tag name="KSO_WM_TEMPLATE_MASTER_TYPE" val="1"/>
  <p:tag name="KSO_WM_TEMPLATE_COLOR_TYPE" val="1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199701_13*a*1"/>
  <p:tag name="KSO_WM_TEMPLATE_CATEGORY" val="custom"/>
  <p:tag name="KSO_WM_TEMPLATE_INDEX" val="20199701"/>
  <p:tag name="KSO_WM_UNIT_LAYERLEVEL" val="1"/>
  <p:tag name="KSO_WM_TAG_VERSION" val="1.0"/>
  <p:tag name="KSO_WM_BEAUTIFY_FLAG" val="#wm#"/>
  <p:tag name="KSO_WM_UNIT_ISCONTENTSTITLE" val="0"/>
  <p:tag name="KSO_WM_UNIT_PRESET_TEXT" val="单击此处添加标题"/>
  <p:tag name="KSO_WM_UNIT_NOCLEAR" val="0"/>
  <p:tag name="KSO_WM_UNIT_VALUE" val="42"/>
  <p:tag name="KSO_WM_UNIT_TYPE" val="a"/>
  <p:tag name="KSO_WM_UNIT_INDEX" val="1"/>
</p:tagLst>
</file>

<file path=ppt/tags/tag351.xml><?xml version="1.0" encoding="utf-8"?>
<p:tagLst xmlns:p="http://schemas.openxmlformats.org/presentationml/2006/main">
  <p:tag name="KSO_WM_SLIDE_ID" val="custom20199701_13"/>
  <p:tag name="KSO_WM_TEMPLATE_SUBCATEGORY" val="0"/>
  <p:tag name="KSO_WM_SLIDE_ITEM_CNT" val="0"/>
  <p:tag name="KSO_WM_SLIDE_INDEX" val="13"/>
  <p:tag name="KSO_WM_TAG_VERSION" val="1.0"/>
  <p:tag name="KSO_WM_BEAUTIFY_FLAG" val="#wm#"/>
  <p:tag name="KSO_WM_TEMPLATE_CATEGORY" val="custom"/>
  <p:tag name="KSO_WM_TEMPLATE_INDEX" val="20202863"/>
  <p:tag name="KSO_WM_SLIDE_TYPE" val="text"/>
  <p:tag name="KSO_WM_SLIDE_SUBTYPE" val="picTxt"/>
  <p:tag name="KSO_WM_SLIDE_SIZE" val="869*422"/>
  <p:tag name="KSO_WM_SLIDE_POSITION" val="45*18"/>
  <p:tag name="KSO_WM_SLIDE_LAYOUT" val="a_d_f"/>
  <p:tag name="KSO_WM_SLIDE_LAYOUT_CNT" val="1_2_2"/>
  <p:tag name="KSO_WM_TEMPLATE_MASTER_TYPE" val="1"/>
  <p:tag name="KSO_WM_TEMPLATE_COLOR_TYPE" val="1"/>
</p:tagLst>
</file>

<file path=ppt/tags/tag3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199701_13*a*1"/>
  <p:tag name="KSO_WM_TEMPLATE_CATEGORY" val="custom"/>
  <p:tag name="KSO_WM_TEMPLATE_INDEX" val="20199701"/>
  <p:tag name="KSO_WM_UNIT_LAYERLEVEL" val="1"/>
  <p:tag name="KSO_WM_TAG_VERSION" val="1.0"/>
  <p:tag name="KSO_WM_BEAUTIFY_FLAG" val="#wm#"/>
  <p:tag name="KSO_WM_UNIT_ISCONTENTSTITLE" val="0"/>
  <p:tag name="KSO_WM_UNIT_PRESET_TEXT" val="单击此处添加标题"/>
  <p:tag name="KSO_WM_UNIT_NOCLEAR" val="0"/>
  <p:tag name="KSO_WM_UNIT_VALUE" val="42"/>
  <p:tag name="KSO_WM_UNIT_TYPE" val="a"/>
  <p:tag name="KSO_WM_UNIT_INDEX" val="1"/>
</p:tagLst>
</file>

<file path=ppt/tags/tag353.xml><?xml version="1.0" encoding="utf-8"?>
<p:tagLst xmlns:p="http://schemas.openxmlformats.org/presentationml/2006/main">
  <p:tag name="KSO_WM_SLIDE_ID" val="custom20199701_13"/>
  <p:tag name="KSO_WM_TEMPLATE_SUBCATEGORY" val="0"/>
  <p:tag name="KSO_WM_SLIDE_ITEM_CNT" val="0"/>
  <p:tag name="KSO_WM_SLIDE_INDEX" val="13"/>
  <p:tag name="KSO_WM_TAG_VERSION" val="1.0"/>
  <p:tag name="KSO_WM_BEAUTIFY_FLAG" val="#wm#"/>
  <p:tag name="KSO_WM_TEMPLATE_CATEGORY" val="custom"/>
  <p:tag name="KSO_WM_TEMPLATE_INDEX" val="20202863"/>
  <p:tag name="KSO_WM_SLIDE_TYPE" val="text"/>
  <p:tag name="KSO_WM_SLIDE_SUBTYPE" val="picTxt"/>
  <p:tag name="KSO_WM_SLIDE_SIZE" val="869*422"/>
  <p:tag name="KSO_WM_SLIDE_POSITION" val="45*18"/>
  <p:tag name="KSO_WM_SLIDE_LAYOUT" val="a_d_f"/>
  <p:tag name="KSO_WM_SLIDE_LAYOUT_CNT" val="1_2_2"/>
  <p:tag name="KSO_WM_TEMPLATE_MASTER_TYPE" val="1"/>
  <p:tag name="KSO_WM_TEMPLATE_COLOR_TYPE" val="1"/>
</p:tagLst>
</file>

<file path=ppt/tags/tag3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199701_13*a*1"/>
  <p:tag name="KSO_WM_TEMPLATE_CATEGORY" val="custom"/>
  <p:tag name="KSO_WM_TEMPLATE_INDEX" val="20199701"/>
  <p:tag name="KSO_WM_UNIT_LAYERLEVEL" val="1"/>
  <p:tag name="KSO_WM_TAG_VERSION" val="1.0"/>
  <p:tag name="KSO_WM_BEAUTIFY_FLAG" val="#wm#"/>
  <p:tag name="KSO_WM_UNIT_ISCONTENTSTITLE" val="0"/>
  <p:tag name="KSO_WM_UNIT_PRESET_TEXT" val="单击此处添加标题"/>
  <p:tag name="KSO_WM_UNIT_NOCLEAR" val="0"/>
  <p:tag name="KSO_WM_UNIT_VALUE" val="42"/>
  <p:tag name="KSO_WM_UNIT_TYPE" val="a"/>
  <p:tag name="KSO_WM_UNIT_INDEX" val="1"/>
</p:tagLst>
</file>

<file path=ppt/tags/tag355.xml><?xml version="1.0" encoding="utf-8"?>
<p:tagLst xmlns:p="http://schemas.openxmlformats.org/presentationml/2006/main">
  <p:tag name="KSO_WM_SLIDE_ID" val="custom20199701_13"/>
  <p:tag name="KSO_WM_TEMPLATE_SUBCATEGORY" val="0"/>
  <p:tag name="KSO_WM_SLIDE_ITEM_CNT" val="0"/>
  <p:tag name="KSO_WM_SLIDE_INDEX" val="13"/>
  <p:tag name="KSO_WM_TAG_VERSION" val="1.0"/>
  <p:tag name="KSO_WM_BEAUTIFY_FLAG" val="#wm#"/>
  <p:tag name="KSO_WM_TEMPLATE_CATEGORY" val="custom"/>
  <p:tag name="KSO_WM_TEMPLATE_INDEX" val="20202863"/>
  <p:tag name="KSO_WM_SLIDE_TYPE" val="text"/>
  <p:tag name="KSO_WM_SLIDE_SUBTYPE" val="picTxt"/>
  <p:tag name="KSO_WM_SLIDE_SIZE" val="869*422"/>
  <p:tag name="KSO_WM_SLIDE_POSITION" val="45*18"/>
  <p:tag name="KSO_WM_SLIDE_LAYOUT" val="a_d_f"/>
  <p:tag name="KSO_WM_SLIDE_LAYOUT_CNT" val="1_2_2"/>
  <p:tag name="KSO_WM_TEMPLATE_MASTER_TYPE" val="1"/>
  <p:tag name="KSO_WM_TEMPLATE_COLOR_TYPE" val="1"/>
</p:tagLst>
</file>

<file path=ppt/tags/tag3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199701_13*a*1"/>
  <p:tag name="KSO_WM_TEMPLATE_CATEGORY" val="custom"/>
  <p:tag name="KSO_WM_TEMPLATE_INDEX" val="20199701"/>
  <p:tag name="KSO_WM_UNIT_LAYERLEVEL" val="1"/>
  <p:tag name="KSO_WM_TAG_VERSION" val="1.0"/>
  <p:tag name="KSO_WM_BEAUTIFY_FLAG" val="#wm#"/>
  <p:tag name="KSO_WM_UNIT_ISCONTENTSTITLE" val="0"/>
  <p:tag name="KSO_WM_UNIT_PRESET_TEXT" val="单击此处添加标题"/>
  <p:tag name="KSO_WM_UNIT_NOCLEAR" val="0"/>
  <p:tag name="KSO_WM_UNIT_VALUE" val="42"/>
  <p:tag name="KSO_WM_UNIT_TYPE" val="a"/>
  <p:tag name="KSO_WM_UNIT_INDEX" val="1"/>
</p:tagLst>
</file>

<file path=ppt/tags/tag357.xml><?xml version="1.0" encoding="utf-8"?>
<p:tagLst xmlns:p="http://schemas.openxmlformats.org/presentationml/2006/main">
  <p:tag name="KSO_WM_SLIDE_ID" val="custom20199701_13"/>
  <p:tag name="KSO_WM_TEMPLATE_SUBCATEGORY" val="0"/>
  <p:tag name="KSO_WM_SLIDE_ITEM_CNT" val="0"/>
  <p:tag name="KSO_WM_SLIDE_INDEX" val="13"/>
  <p:tag name="KSO_WM_TAG_VERSION" val="1.0"/>
  <p:tag name="KSO_WM_BEAUTIFY_FLAG" val="#wm#"/>
  <p:tag name="KSO_WM_TEMPLATE_CATEGORY" val="custom"/>
  <p:tag name="KSO_WM_TEMPLATE_INDEX" val="20202863"/>
  <p:tag name="KSO_WM_SLIDE_TYPE" val="text"/>
  <p:tag name="KSO_WM_SLIDE_SUBTYPE" val="picTxt"/>
  <p:tag name="KSO_WM_SLIDE_SIZE" val="869*422"/>
  <p:tag name="KSO_WM_SLIDE_POSITION" val="45*18"/>
  <p:tag name="KSO_WM_SLIDE_LAYOUT" val="a_d_f"/>
  <p:tag name="KSO_WM_SLIDE_LAYOUT_CNT" val="1_2_2"/>
  <p:tag name="KSO_WM_TEMPLATE_MASTER_TYPE" val="1"/>
  <p:tag name="KSO_WM_TEMPLATE_COLOR_TYPE" val="1"/>
</p:tagLst>
</file>

<file path=ppt/tags/tag3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863_7*a*1"/>
  <p:tag name="KSO_WM_TEMPLATE_CATEGORY" val="custom"/>
  <p:tag name="KSO_WM_TEMPLATE_INDEX" val="20202863"/>
  <p:tag name="KSO_WM_UNIT_LAYERLEVEL" val="1"/>
  <p:tag name="KSO_WM_TAG_VERSION" val="1.0"/>
  <p:tag name="KSO_WM_BEAUTIFY_FLAG" val="#wm#"/>
  <p:tag name="KSO_WM_UNIT_ISCONTENTSTITLE" val="0"/>
  <p:tag name="KSO_WM_UNIT_PRESET_TEXT" val="单击此处添加标题"/>
  <p:tag name="KSO_WM_UNIT_NOCLEAR" val="0"/>
  <p:tag name="KSO_WM_UNIT_VALUE" val="10"/>
  <p:tag name="KSO_WM_UNIT_TYPE" val="a"/>
  <p:tag name="KSO_WM_UNIT_INDEX" val="1"/>
</p:tagLst>
</file>

<file path=ppt/tags/tag359.xml><?xml version="1.0" encoding="utf-8"?>
<p:tagLst xmlns:p="http://schemas.openxmlformats.org/presentationml/2006/main">
  <p:tag name="KSO_WM_SLIDE_ID" val="custom20202863_7"/>
  <p:tag name="KSO_WM_TEMPLATE_SUBCATEGORY" val="0"/>
  <p:tag name="KSO_WM_TEMPLATE_MASTER_TYPE" val="1"/>
  <p:tag name="KSO_WM_TEMPLATE_COLOR_TYPE" val="1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2863"/>
  <p:tag name="KSO_WM_SLIDE_TYPE" val="text"/>
  <p:tag name="KSO_WM_SLIDE_SUBTYPE" val="pureTxt"/>
  <p:tag name="KSO_WM_SLIDE_SIZE" val="512*267"/>
  <p:tag name="KSO_WM_SLIDE_POSITION" val="17*195"/>
  <p:tag name="KSO_WM_SLIDE_LAYOUT" val="a_b_e"/>
  <p:tag name="KSO_WM_SLIDE_LAYOUT_CNT" val="1_1_1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  <p:tag name="KSO_WM_UNIT_FILL_FORE_SCHEMECOLOR_INDEX_BRIGHTNESS" val="0"/>
  <p:tag name="KSO_WM_UNIT_FILL_FORE_SCHEMECOLOR_INDEX" val="16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3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YPE" val="i"/>
</p:tagLst>
</file>

<file path=ppt/tags/tag3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FILL_FORE_SCHEMECOLOR_INDEX_BRIGHTNESS" val="0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3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FILL_FORE_SCHEMECOLOR_INDEX_BRIGHTNESS" val="0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3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FILL_FORE_SCHEMECOLOR_INDEX_BRIGHTNESS" val="-0.5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365.xml><?xml version="1.0" encoding="utf-8"?>
<p:tagLst xmlns:p="http://schemas.openxmlformats.org/presentationml/2006/main">
  <p:tag name="KSO_WM_UNIT_ISCONTENTSTITLE" val="0"/>
  <p:tag name="KSO_WM_UNIT_PRESET_TEXT" val="点击输入大标题"/>
  <p:tag name="KSO_WM_UNIT_NOCLEAR" val="0"/>
  <p:tag name="KSO_WM_UNIT_SHOW_EDIT_AREA_INDICATION" val="1"/>
  <p:tag name="KSO_WM_UNIT_VALUE" val="5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0864_1*a*1"/>
  <p:tag name="KSO_WM_TEMPLATE_CATEGORY" val="diagram"/>
  <p:tag name="KSO_WM_TEMPLATE_INDEX" val="20200864"/>
  <p:tag name="KSO_WM_UNIT_LAYERLEVEL" val="1"/>
  <p:tag name="KSO_WM_TAG_VERSION" val="1.0"/>
  <p:tag name="KSO_WM_BEAUTIFY_FLAG" val="#wm#"/>
  <p:tag name="KSO_WM_UNIT_DEFAULT_FONT" val="32;36;4"/>
  <p:tag name="KSO_WM_UNIT_BLOCK" val="0"/>
  <p:tag name="KSO_WM_UNIT_ISNUMDGMTITLE" val="0"/>
  <p:tag name="KSO_WM_UNIT_PLACING_PICTURE_MD4" val="0"/>
  <p:tag name="KSO_WM_UNIT_TEXT_FILL_FORE_SCHEMECOLOR_INDEX_BRIGHTNESS" val="0.25"/>
  <p:tag name="KSO_WM_UNIT_TEXT_FILL_FORE_SCHEMECOLOR_INDEX" val="13"/>
  <p:tag name="KSO_WM_UNIT_TEXT_FILL_TYPE" val="1"/>
</p:tagLst>
</file>

<file path=ppt/tags/tag366.xml><?xml version="1.0" encoding="utf-8"?>
<p:tagLst xmlns:p="http://schemas.openxmlformats.org/presentationml/2006/main">
  <p:tag name="KSO_WM_SLIDE_ID" val="diagram20200864_1"/>
  <p:tag name="KSO_WM_TEMPLATE_SUBCATEGORY" val="11"/>
  <p:tag name="KSO_WM_SLIDE_TYPE" val="text"/>
  <p:tag name="KSO_WM_SLIDE_SUBTYPE" val="pureTxt"/>
  <p:tag name="KSO_WM_SLIDE_ITEM_CNT" val="0"/>
  <p:tag name="KSO_WM_SLIDE_INDEX" val="1"/>
  <p:tag name="KSO_WM_UNIT_SHOW_EDIT_AREA_INDICATION" val="1"/>
  <p:tag name="KSO_WM_SLIDE_SIZE" val="864*454"/>
  <p:tag name="KSO_WM_SLIDE_POSITION" val="47*37"/>
  <p:tag name="KSO_WM_TAG_VERSION" val="1.0"/>
  <p:tag name="KSO_WM_BEAUTIFY_FLAG" val="#wm#"/>
  <p:tag name="KSO_WM_TEMPLATE_CATEGORY" val="diagram"/>
  <p:tag name="KSO_WM_TEMPLATE_INDEX" val="20200864"/>
  <p:tag name="KSO_WM_SLIDE_LAYOUT" val="a_f"/>
  <p:tag name="KSO_WM_SLIDE_LAYOUT_CNT" val="1_1"/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26.0},&quot;minSize&quot;:{&quot;size1&quot;:26.0},&quot;maxSize&quot;:{&quot;size1&quot;:26.0},&quot;edge&quot;:{&quot;left&quot;:true,&quot;top&quot;:true,&quot;right&quot;:true,&quot;bottom&quot;:true},&quot;backgroundInfo&quot;:[{&quot;type&quot;:&quot;general&quot;,&quot;left&quot;:0.0,&quot;top&quot;:0.0,&quot;right&quot;:0.0,&quot;bottom&quot;:0.0},{&quot;type&quot;:&quot;frame&quot;,&quot;left&quot;:0.0,&quot;top&quot;:0.0,&quot;right&quot;:0.0,&quot;bottom&quot;:0.0}],&quot;subLayout&quot;:[{&quot;direction&quot;:0,&quot;horizontalAlign&quot;:0,&quot;verticalAlign&quot;:1,&quot;type&quot;:0,&quot;diagramDirection&quot;:0,&quot;canSetOverLayout&quot;:0,&quot;isOverLayout&quot;:0,&quot;margin&quot;:{&quot;left&quot;:1.69,&quot;top&quot;:1.319,&quot;right&quot;:1.69,&quot;bottom&quot;:0.163},&quot;edge&quot;:{&quot;left&quot;:true,&quot;top&quot;:true,&quot;right&quot;:true,&quot;bottom&quot;:false}},{&quot;direction&quot;:0,&quot;horizontalAlign&quot;:0,&quot;verticalAlign&quot;:1,&quot;type&quot;:0,&quot;diagramDirection&quot;:0,&quot;canSetOverLayout&quot;:0,&quot;isOverLayout&quot;:0,&quot;margin&quot;:{&quot;left&quot;:1.69,&quot;top&quot;:0.026,&quot;right&quot;:1.69,&quot;bottom&quot;:1.69},&quot;edge&quot;:{&quot;left&quot;:true,&quot;top&quot;:false,&quot;right&quot;:true,&quot;bottom&quot;:true}}]}"/>
  <p:tag name="KSO_WM_SLIDE_CAN_ADD_NAVIGATION" val="1"/>
  <p:tag name="KSO_WM_SLIDE_BACKGROUND" val="[&quot;general&quot;,&quot;frame&quot;]"/>
  <p:tag name="KSO_WM_SLIDE_RATIO" val="1.777778"/>
  <p:tag name="KSO_WM_TEMPLATE_MASTER_TYPE" val="0"/>
  <p:tag name="KSO_WM_TEMPLATE_COLOR_TYPE" val="1"/>
  <p:tag name="KSO_WM_SLIDE_BK_DARK_LIGHT" val="2"/>
  <p:tag name="KSO_WM_SLIDE_BACKGROUND_TYPE" val="frame"/>
</p:tagLst>
</file>

<file path=ppt/tags/tag3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  <p:tag name="KSO_WM_UNIT_FILL_FORE_SCHEMECOLOR_INDEX_BRIGHTNESS" val="0"/>
  <p:tag name="KSO_WM_UNIT_FILL_FORE_SCHEMECOLOR_INDEX" val="16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3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YPE" val="i"/>
</p:tagLst>
</file>

<file path=ppt/tags/tag3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FILL_FORE_SCHEMECOLOR_INDEX_BRIGHTNESS" val="0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FILL_FORE_SCHEMECOLOR_INDEX_BRIGHTNESS" val="0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3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FILL_FORE_SCHEMECOLOR_INDEX_BRIGHTNESS" val="-0.5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372.xml><?xml version="1.0" encoding="utf-8"?>
<p:tagLst xmlns:p="http://schemas.openxmlformats.org/presentationml/2006/main">
  <p:tag name="KSO_WM_UNIT_ISCONTENTSTITLE" val="0"/>
  <p:tag name="KSO_WM_UNIT_PRESET_TEXT" val="点击输入大标题"/>
  <p:tag name="KSO_WM_UNIT_NOCLEAR" val="0"/>
  <p:tag name="KSO_WM_UNIT_SHOW_EDIT_AREA_INDICATION" val="1"/>
  <p:tag name="KSO_WM_UNIT_VALUE" val="5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0864_1*a*1"/>
  <p:tag name="KSO_WM_TEMPLATE_CATEGORY" val="diagram"/>
  <p:tag name="KSO_WM_TEMPLATE_INDEX" val="20200864"/>
  <p:tag name="KSO_WM_UNIT_LAYERLEVEL" val="1"/>
  <p:tag name="KSO_WM_TAG_VERSION" val="1.0"/>
  <p:tag name="KSO_WM_BEAUTIFY_FLAG" val="#wm#"/>
  <p:tag name="KSO_WM_UNIT_DEFAULT_FONT" val="32;36;4"/>
  <p:tag name="KSO_WM_UNIT_BLOCK" val="0"/>
  <p:tag name="KSO_WM_UNIT_ISNUMDGMTITLE" val="0"/>
  <p:tag name="KSO_WM_UNIT_PLACING_PICTURE_MD4" val="0"/>
  <p:tag name="KSO_WM_UNIT_TEXT_FILL_FORE_SCHEMECOLOR_INDEX_BRIGHTNESS" val="0.25"/>
  <p:tag name="KSO_WM_UNIT_TEXT_FILL_FORE_SCHEMECOLOR_INDEX" val="13"/>
  <p:tag name="KSO_WM_UNIT_TEXT_FILL_TYPE" val="1"/>
</p:tagLst>
</file>

<file path=ppt/tags/tag373.xml><?xml version="1.0" encoding="utf-8"?>
<p:tagLst xmlns:p="http://schemas.openxmlformats.org/presentationml/2006/main">
  <p:tag name="KSO_WM_SLIDE_ID" val="diagram20200864_1"/>
  <p:tag name="KSO_WM_TEMPLATE_SUBCATEGORY" val="11"/>
  <p:tag name="KSO_WM_SLIDE_TYPE" val="text"/>
  <p:tag name="KSO_WM_SLIDE_SUBTYPE" val="pureTxt"/>
  <p:tag name="KSO_WM_SLIDE_ITEM_CNT" val="0"/>
  <p:tag name="KSO_WM_SLIDE_INDEX" val="1"/>
  <p:tag name="KSO_WM_UNIT_SHOW_EDIT_AREA_INDICATION" val="1"/>
  <p:tag name="KSO_WM_SLIDE_SIZE" val="864*454"/>
  <p:tag name="KSO_WM_SLIDE_POSITION" val="47*37"/>
  <p:tag name="KSO_WM_TAG_VERSION" val="1.0"/>
  <p:tag name="KSO_WM_BEAUTIFY_FLAG" val="#wm#"/>
  <p:tag name="KSO_WM_TEMPLATE_CATEGORY" val="diagram"/>
  <p:tag name="KSO_WM_TEMPLATE_INDEX" val="20200864"/>
  <p:tag name="KSO_WM_SLIDE_LAYOUT" val="a_f"/>
  <p:tag name="KSO_WM_SLIDE_LAYOUT_CNT" val="1_1"/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26.0},&quot;minSize&quot;:{&quot;size1&quot;:26.0},&quot;maxSize&quot;:{&quot;size1&quot;:26.0},&quot;edge&quot;:{&quot;left&quot;:true,&quot;top&quot;:true,&quot;right&quot;:true,&quot;bottom&quot;:true},&quot;backgroundInfo&quot;:[{&quot;type&quot;:&quot;general&quot;,&quot;left&quot;:0.0,&quot;top&quot;:0.0,&quot;right&quot;:0.0,&quot;bottom&quot;:0.0},{&quot;type&quot;:&quot;frame&quot;,&quot;left&quot;:0.0,&quot;top&quot;:0.0,&quot;right&quot;:0.0,&quot;bottom&quot;:0.0}],&quot;subLayout&quot;:[{&quot;direction&quot;:0,&quot;horizontalAlign&quot;:0,&quot;verticalAlign&quot;:1,&quot;type&quot;:0,&quot;diagramDirection&quot;:0,&quot;canSetOverLayout&quot;:0,&quot;isOverLayout&quot;:0,&quot;margin&quot;:{&quot;left&quot;:1.69,&quot;top&quot;:1.319,&quot;right&quot;:1.69,&quot;bottom&quot;:0.163},&quot;edge&quot;:{&quot;left&quot;:true,&quot;top&quot;:true,&quot;right&quot;:true,&quot;bottom&quot;:false}},{&quot;direction&quot;:0,&quot;horizontalAlign&quot;:0,&quot;verticalAlign&quot;:1,&quot;type&quot;:0,&quot;diagramDirection&quot;:0,&quot;canSetOverLayout&quot;:0,&quot;isOverLayout&quot;:0,&quot;margin&quot;:{&quot;left&quot;:1.69,&quot;top&quot;:0.026,&quot;right&quot;:1.69,&quot;bottom&quot;:1.69},&quot;edge&quot;:{&quot;left&quot;:true,&quot;top&quot;:false,&quot;right&quot;:true,&quot;bottom&quot;:true}}]}"/>
  <p:tag name="KSO_WM_SLIDE_CAN_ADD_NAVIGATION" val="1"/>
  <p:tag name="KSO_WM_SLIDE_BACKGROUND" val="[&quot;general&quot;,&quot;frame&quot;]"/>
  <p:tag name="KSO_WM_SLIDE_RATIO" val="1.777778"/>
  <p:tag name="KSO_WM_TEMPLATE_MASTER_TYPE" val="0"/>
  <p:tag name="KSO_WM_TEMPLATE_COLOR_TYPE" val="1"/>
  <p:tag name="KSO_WM_SLIDE_BK_DARK_LIGHT" val="2"/>
  <p:tag name="KSO_WM_SLIDE_BACKGROUND_TYPE" val="frame"/>
</p:tagLst>
</file>

<file path=ppt/tags/tag3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863_7*a*1"/>
  <p:tag name="KSO_WM_TEMPLATE_CATEGORY" val="custom"/>
  <p:tag name="KSO_WM_TEMPLATE_INDEX" val="20202863"/>
  <p:tag name="KSO_WM_UNIT_LAYERLEVEL" val="1"/>
  <p:tag name="KSO_WM_TAG_VERSION" val="1.0"/>
  <p:tag name="KSO_WM_BEAUTIFY_FLAG" val="#wm#"/>
  <p:tag name="KSO_WM_UNIT_ISCONTENTSTITLE" val="0"/>
  <p:tag name="KSO_WM_UNIT_PRESET_TEXT" val="单击此处添加标题"/>
  <p:tag name="KSO_WM_UNIT_NOCLEAR" val="0"/>
  <p:tag name="KSO_WM_UNIT_VALUE" val="10"/>
  <p:tag name="KSO_WM_UNIT_TYPE" val="a"/>
  <p:tag name="KSO_WM_UNIT_INDEX" val="1"/>
</p:tagLst>
</file>

<file path=ppt/tags/tag375.xml><?xml version="1.0" encoding="utf-8"?>
<p:tagLst xmlns:p="http://schemas.openxmlformats.org/presentationml/2006/main">
  <p:tag name="KSO_WM_SLIDE_ID" val="custom20202863_7"/>
  <p:tag name="KSO_WM_TEMPLATE_SUBCATEGORY" val="0"/>
  <p:tag name="KSO_WM_TEMPLATE_MASTER_TYPE" val="1"/>
  <p:tag name="KSO_WM_TEMPLATE_COLOR_TYPE" val="1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2863"/>
  <p:tag name="KSO_WM_SLIDE_TYPE" val="text"/>
  <p:tag name="KSO_WM_SLIDE_SUBTYPE" val="pureTxt"/>
  <p:tag name="KSO_WM_SLIDE_SIZE" val="512*267"/>
  <p:tag name="KSO_WM_SLIDE_POSITION" val="17*195"/>
  <p:tag name="KSO_WM_SLIDE_LAYOUT" val="a_b_e"/>
  <p:tag name="KSO_WM_SLIDE_LAYOUT_CNT" val="1_1_1"/>
</p:tagLst>
</file>

<file path=ppt/tags/tag3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diagram20200479_1*i*5"/>
  <p:tag name="KSO_WM_TEMPLATE_CATEGORY" val="diagram"/>
  <p:tag name="KSO_WM_TEMPLATE_INDEX" val="20200479"/>
  <p:tag name="KSO_WM_UNIT_LAYERLEVEL" val="1"/>
  <p:tag name="KSO_WM_TAG_VERSION" val="1.0"/>
  <p:tag name="KSO_WM_BEAUTIFY_FLAG" val="#wm#"/>
</p:tagLst>
</file>

<file path=ppt/tags/tag3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diagram20200479_1*i*6"/>
  <p:tag name="KSO_WM_TEMPLATE_CATEGORY" val="diagram"/>
  <p:tag name="KSO_WM_TEMPLATE_INDEX" val="20200479"/>
  <p:tag name="KSO_WM_UNIT_LAYERLEVEL" val="1"/>
  <p:tag name="KSO_WM_TAG_VERSION" val="1.0"/>
  <p:tag name="KSO_WM_BEAUTIFY_FLAG" val="#wm#"/>
</p:tagLst>
</file>

<file path=ppt/tags/tag3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00479_1*i*3"/>
  <p:tag name="KSO_WM_TEMPLATE_CATEGORY" val="diagram"/>
  <p:tag name="KSO_WM_TEMPLATE_INDEX" val="20200479"/>
  <p:tag name="KSO_WM_UNIT_LAYERLEVEL" val="1"/>
  <p:tag name="KSO_WM_TAG_VERSION" val="1.0"/>
  <p:tag name="KSO_WM_BEAUTIFY_FLAG" val="#wm#"/>
</p:tagLst>
</file>

<file path=ppt/tags/tag3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200479_1*i*4"/>
  <p:tag name="KSO_WM_TEMPLATE_CATEGORY" val="diagram"/>
  <p:tag name="KSO_WM_TEMPLATE_INDEX" val="20200479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0479_1*i*1"/>
  <p:tag name="KSO_WM_TEMPLATE_CATEGORY" val="diagram"/>
  <p:tag name="KSO_WM_TEMPLATE_INDEX" val="20200479"/>
  <p:tag name="KSO_WM_UNIT_LAYERLEVEL" val="1"/>
  <p:tag name="KSO_WM_TAG_VERSION" val="1.0"/>
  <p:tag name="KSO_WM_BEAUTIFY_FLAG" val="#wm#"/>
</p:tagLst>
</file>

<file path=ppt/tags/tag381.xml><?xml version="1.0" encoding="utf-8"?>
<p:tagLst xmlns:p="http://schemas.openxmlformats.org/presentationml/2006/main">
  <p:tag name="KSO_WM_UNIT_ISCONTENTSTITLE" val="0"/>
  <p:tag name="KSO_WM_UNIT_NOCLEAR" val="0"/>
  <p:tag name="KSO_WM_UNIT_VALUE" val="1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0479_1*a*1"/>
  <p:tag name="KSO_WM_TEMPLATE_CATEGORY" val="diagram"/>
  <p:tag name="KSO_WM_TEMPLATE_INDEX" val="20200479"/>
  <p:tag name="KSO_WM_UNIT_LAYERLEVEL" val="1"/>
  <p:tag name="KSO_WM_TAG_VERSION" val="1.0"/>
  <p:tag name="KSO_WM_BEAUTIFY_FLAG" val="#wm#"/>
  <p:tag name="KSO_WM_UNIT_PRESET_TEXT" val="户外拓展训练目的"/>
  <p:tag name="KSO_WM_UNIT_ISNUMDGMTITLE" val="0"/>
</p:tagLst>
</file>

<file path=ppt/tags/tag382.xml><?xml version="1.0" encoding="utf-8"?>
<p:tagLst xmlns:p="http://schemas.openxmlformats.org/presentationml/2006/main">
  <p:tag name="KSO_WM_UNIT_NOCLEAR" val="0"/>
  <p:tag name="KSO_WM_UNIT_VALUE" val="84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0479_1*f*1"/>
  <p:tag name="KSO_WM_TEMPLATE_CATEGORY" val="diagram"/>
  <p:tag name="KSO_WM_TEMPLATE_INDEX" val="20200479"/>
  <p:tag name="KSO_WM_UNIT_LAYERLEVEL" val="1"/>
  <p:tag name="KSO_WM_TAG_VERSION" val="1.0"/>
  <p:tag name="KSO_WM_BEAUTIFY_FLAG" val="#wm#"/>
  <p:tag name="KSO_WM_UNIT_PRESET_TEXT" val="户外拓展训练通常利用崇山峻岭、翰海大川等自然环境，通过精心设计的活动达到&quot;磨练意志、陶冶情操、完善人格、熔炼团队&quot;的拓展培训目的。"/>
  <p:tag name="KSO_WM_UNIT_SUBTYPE" val="a"/>
</p:tagLst>
</file>

<file path=ppt/tags/tag3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00479_1*i*2"/>
  <p:tag name="KSO_WM_TEMPLATE_CATEGORY" val="diagram"/>
  <p:tag name="KSO_WM_TEMPLATE_INDEX" val="20200479"/>
  <p:tag name="KSO_WM_UNIT_LAYERLEVEL" val="1"/>
  <p:tag name="KSO_WM_TAG_VERSION" val="1.0"/>
  <p:tag name="KSO_WM_BEAUTIFY_FLAG" val="#wm#"/>
</p:tagLst>
</file>

<file path=ppt/tags/tag384.xml><?xml version="1.0" encoding="utf-8"?>
<p:tagLst xmlns:p="http://schemas.openxmlformats.org/presentationml/2006/main">
  <p:tag name="KSO_WM_BEAUTIFY_FLAG" val="#wm#"/>
  <p:tag name="KSO_WM_TEMPLATE_CATEGORY" val="diagram"/>
  <p:tag name="KSO_WM_TEMPLATE_INDEX" val="20200479"/>
  <p:tag name="KSO_WM_SLIDE_ID" val="diagram20200479_1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960*539"/>
  <p:tag name="KSO_WM_SLIDE_POSITION" val="0*0"/>
  <p:tag name="KSO_WM_TAG_VERSION" val="1.0"/>
  <p:tag name="KSO_WM_SLIDE_LAYOUT" val="a_f"/>
  <p:tag name="KSO_WM_SLIDE_LAYOUT_CNT" val="1_1"/>
</p:tagLst>
</file>

<file path=ppt/tags/tag3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diagram20200479_1*i*5"/>
  <p:tag name="KSO_WM_TEMPLATE_CATEGORY" val="diagram"/>
  <p:tag name="KSO_WM_TEMPLATE_INDEX" val="20200479"/>
  <p:tag name="KSO_WM_UNIT_LAYERLEVEL" val="1"/>
  <p:tag name="KSO_WM_TAG_VERSION" val="1.0"/>
  <p:tag name="KSO_WM_BEAUTIFY_FLAG" val="#wm#"/>
</p:tagLst>
</file>

<file path=ppt/tags/tag3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diagram20200479_1*i*6"/>
  <p:tag name="KSO_WM_TEMPLATE_CATEGORY" val="diagram"/>
  <p:tag name="KSO_WM_TEMPLATE_INDEX" val="20200479"/>
  <p:tag name="KSO_WM_UNIT_LAYERLEVEL" val="1"/>
  <p:tag name="KSO_WM_TAG_VERSION" val="1.0"/>
  <p:tag name="KSO_WM_BEAUTIFY_FLAG" val="#wm#"/>
</p:tagLst>
</file>

<file path=ppt/tags/tag3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00479_1*i*3"/>
  <p:tag name="KSO_WM_TEMPLATE_CATEGORY" val="diagram"/>
  <p:tag name="KSO_WM_TEMPLATE_INDEX" val="20200479"/>
  <p:tag name="KSO_WM_UNIT_LAYERLEVEL" val="1"/>
  <p:tag name="KSO_WM_TAG_VERSION" val="1.0"/>
  <p:tag name="KSO_WM_BEAUTIFY_FLAG" val="#wm#"/>
</p:tagLst>
</file>

<file path=ppt/tags/tag3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200479_1*i*4"/>
  <p:tag name="KSO_WM_TEMPLATE_CATEGORY" val="diagram"/>
  <p:tag name="KSO_WM_TEMPLATE_INDEX" val="20200479"/>
  <p:tag name="KSO_WM_UNIT_LAYERLEVEL" val="1"/>
  <p:tag name="KSO_WM_TAG_VERSION" val="1.0"/>
  <p:tag name="KSO_WM_BEAUTIFY_FLAG" val="#wm#"/>
</p:tagLst>
</file>

<file path=ppt/tags/tag3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0479_1*i*1"/>
  <p:tag name="KSO_WM_TEMPLATE_CATEGORY" val="diagram"/>
  <p:tag name="KSO_WM_TEMPLATE_INDEX" val="20200479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90.xml><?xml version="1.0" encoding="utf-8"?>
<p:tagLst xmlns:p="http://schemas.openxmlformats.org/presentationml/2006/main">
  <p:tag name="KSO_WM_UNIT_ISCONTENTSTITLE" val="0"/>
  <p:tag name="KSO_WM_UNIT_NOCLEAR" val="0"/>
  <p:tag name="KSO_WM_UNIT_VALUE" val="1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0479_1*a*1"/>
  <p:tag name="KSO_WM_TEMPLATE_CATEGORY" val="diagram"/>
  <p:tag name="KSO_WM_TEMPLATE_INDEX" val="20200479"/>
  <p:tag name="KSO_WM_UNIT_LAYERLEVEL" val="1"/>
  <p:tag name="KSO_WM_TAG_VERSION" val="1.0"/>
  <p:tag name="KSO_WM_BEAUTIFY_FLAG" val="#wm#"/>
  <p:tag name="KSO_WM_UNIT_PRESET_TEXT" val="户外拓展训练目的"/>
  <p:tag name="KSO_WM_UNIT_ISNUMDGMTITLE" val="0"/>
</p:tagLst>
</file>

<file path=ppt/tags/tag391.xml><?xml version="1.0" encoding="utf-8"?>
<p:tagLst xmlns:p="http://schemas.openxmlformats.org/presentationml/2006/main">
  <p:tag name="KSO_WM_UNIT_NOCLEAR" val="0"/>
  <p:tag name="KSO_WM_UNIT_VALUE" val="84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0479_1*f*1"/>
  <p:tag name="KSO_WM_TEMPLATE_CATEGORY" val="diagram"/>
  <p:tag name="KSO_WM_TEMPLATE_INDEX" val="20200479"/>
  <p:tag name="KSO_WM_UNIT_LAYERLEVEL" val="1"/>
  <p:tag name="KSO_WM_TAG_VERSION" val="1.0"/>
  <p:tag name="KSO_WM_BEAUTIFY_FLAG" val="#wm#"/>
  <p:tag name="KSO_WM_UNIT_PRESET_TEXT" val="户外拓展训练通常利用崇山峻岭、翰海大川等自然环境，通过精心设计的活动达到&quot;磨练意志、陶冶情操、完善人格、熔炼团队&quot;的拓展培训目的。"/>
  <p:tag name="KSO_WM_UNIT_SUBTYPE" val="a"/>
</p:tagLst>
</file>

<file path=ppt/tags/tag3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00479_1*i*2"/>
  <p:tag name="KSO_WM_TEMPLATE_CATEGORY" val="diagram"/>
  <p:tag name="KSO_WM_TEMPLATE_INDEX" val="20200479"/>
  <p:tag name="KSO_WM_UNIT_LAYERLEVEL" val="1"/>
  <p:tag name="KSO_WM_TAG_VERSION" val="1.0"/>
  <p:tag name="KSO_WM_BEAUTIFY_FLAG" val="#wm#"/>
</p:tagLst>
</file>

<file path=ppt/tags/tag393.xml><?xml version="1.0" encoding="utf-8"?>
<p:tagLst xmlns:p="http://schemas.openxmlformats.org/presentationml/2006/main">
  <p:tag name="KSO_WM_BEAUTIFY_FLAG" val="#wm#"/>
  <p:tag name="KSO_WM_TEMPLATE_CATEGORY" val="diagram"/>
  <p:tag name="KSO_WM_TEMPLATE_INDEX" val="20200479"/>
  <p:tag name="KSO_WM_SLIDE_ID" val="diagram20200479_1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960*539"/>
  <p:tag name="KSO_WM_SLIDE_POSITION" val="0*0"/>
  <p:tag name="KSO_WM_TAG_VERSION" val="1.0"/>
  <p:tag name="KSO_WM_SLIDE_LAYOUT" val="a_f"/>
  <p:tag name="KSO_WM_SLIDE_LAYOUT_CNT" val="1_1"/>
</p:tagLst>
</file>

<file path=ppt/tags/tag3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diagram20200479_1*i*5"/>
  <p:tag name="KSO_WM_TEMPLATE_CATEGORY" val="diagram"/>
  <p:tag name="KSO_WM_TEMPLATE_INDEX" val="20200479"/>
  <p:tag name="KSO_WM_UNIT_LAYERLEVEL" val="1"/>
  <p:tag name="KSO_WM_TAG_VERSION" val="1.0"/>
  <p:tag name="KSO_WM_BEAUTIFY_FLAG" val="#wm#"/>
</p:tagLst>
</file>

<file path=ppt/tags/tag3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diagram20200479_1*i*6"/>
  <p:tag name="KSO_WM_TEMPLATE_CATEGORY" val="diagram"/>
  <p:tag name="KSO_WM_TEMPLATE_INDEX" val="20200479"/>
  <p:tag name="KSO_WM_UNIT_LAYERLEVEL" val="1"/>
  <p:tag name="KSO_WM_TAG_VERSION" val="1.0"/>
  <p:tag name="KSO_WM_BEAUTIFY_FLAG" val="#wm#"/>
</p:tagLst>
</file>

<file path=ppt/tags/tag3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00479_1*i*3"/>
  <p:tag name="KSO_WM_TEMPLATE_CATEGORY" val="diagram"/>
  <p:tag name="KSO_WM_TEMPLATE_INDEX" val="20200479"/>
  <p:tag name="KSO_WM_UNIT_LAYERLEVEL" val="1"/>
  <p:tag name="KSO_WM_TAG_VERSION" val="1.0"/>
  <p:tag name="KSO_WM_BEAUTIFY_FLAG" val="#wm#"/>
</p:tagLst>
</file>

<file path=ppt/tags/tag3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200479_1*i*4"/>
  <p:tag name="KSO_WM_TEMPLATE_CATEGORY" val="diagram"/>
  <p:tag name="KSO_WM_TEMPLATE_INDEX" val="20200479"/>
  <p:tag name="KSO_WM_UNIT_LAYERLEVEL" val="1"/>
  <p:tag name="KSO_WM_TAG_VERSION" val="1.0"/>
  <p:tag name="KSO_WM_BEAUTIFY_FLAG" val="#wm#"/>
</p:tagLst>
</file>

<file path=ppt/tags/tag3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0479_1*i*1"/>
  <p:tag name="KSO_WM_TEMPLATE_CATEGORY" val="diagram"/>
  <p:tag name="KSO_WM_TEMPLATE_INDEX" val="20200479"/>
  <p:tag name="KSO_WM_UNIT_LAYERLEVEL" val="1"/>
  <p:tag name="KSO_WM_TAG_VERSION" val="1.0"/>
  <p:tag name="KSO_WM_BEAUTIFY_FLAG" val="#wm#"/>
</p:tagLst>
</file>

<file path=ppt/tags/tag399.xml><?xml version="1.0" encoding="utf-8"?>
<p:tagLst xmlns:p="http://schemas.openxmlformats.org/presentationml/2006/main">
  <p:tag name="KSO_WM_UNIT_ISCONTENTSTITLE" val="0"/>
  <p:tag name="KSO_WM_UNIT_NOCLEAR" val="0"/>
  <p:tag name="KSO_WM_UNIT_VALUE" val="1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0479_1*a*1"/>
  <p:tag name="KSO_WM_TEMPLATE_CATEGORY" val="diagram"/>
  <p:tag name="KSO_WM_TEMPLATE_INDEX" val="20200479"/>
  <p:tag name="KSO_WM_UNIT_LAYERLEVEL" val="1"/>
  <p:tag name="KSO_WM_TAG_VERSION" val="1.0"/>
  <p:tag name="KSO_WM_BEAUTIFY_FLAG" val="#wm#"/>
  <p:tag name="KSO_WM_UNIT_PRESET_TEXT" val="户外拓展训练目的"/>
  <p:tag name="KSO_WM_UNIT_ISNUMDGMTITLE" val="0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00.xml><?xml version="1.0" encoding="utf-8"?>
<p:tagLst xmlns:p="http://schemas.openxmlformats.org/presentationml/2006/main">
  <p:tag name="KSO_WM_UNIT_NOCLEAR" val="0"/>
  <p:tag name="KSO_WM_UNIT_VALUE" val="84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0479_1*f*1"/>
  <p:tag name="KSO_WM_TEMPLATE_CATEGORY" val="diagram"/>
  <p:tag name="KSO_WM_TEMPLATE_INDEX" val="20200479"/>
  <p:tag name="KSO_WM_UNIT_LAYERLEVEL" val="1"/>
  <p:tag name="KSO_WM_TAG_VERSION" val="1.0"/>
  <p:tag name="KSO_WM_BEAUTIFY_FLAG" val="#wm#"/>
  <p:tag name="KSO_WM_UNIT_PRESET_TEXT" val="户外拓展训练通常利用崇山峻岭、翰海大川等自然环境，通过精心设计的活动达到&quot;磨练意志、陶冶情操、完善人格、熔炼团队&quot;的拓展培训目的。"/>
  <p:tag name="KSO_WM_UNIT_SUBTYPE" val="a"/>
</p:tagLst>
</file>

<file path=ppt/tags/tag4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00479_1*i*2"/>
  <p:tag name="KSO_WM_TEMPLATE_CATEGORY" val="diagram"/>
  <p:tag name="KSO_WM_TEMPLATE_INDEX" val="20200479"/>
  <p:tag name="KSO_WM_UNIT_LAYERLEVEL" val="1"/>
  <p:tag name="KSO_WM_TAG_VERSION" val="1.0"/>
  <p:tag name="KSO_WM_BEAUTIFY_FLAG" val="#wm#"/>
</p:tagLst>
</file>

<file path=ppt/tags/tag402.xml><?xml version="1.0" encoding="utf-8"?>
<p:tagLst xmlns:p="http://schemas.openxmlformats.org/presentationml/2006/main">
  <p:tag name="KSO_WM_BEAUTIFY_FLAG" val="#wm#"/>
  <p:tag name="KSO_WM_TEMPLATE_CATEGORY" val="diagram"/>
  <p:tag name="KSO_WM_TEMPLATE_INDEX" val="20200479"/>
  <p:tag name="KSO_WM_SLIDE_ID" val="diagram20200479_1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960*539"/>
  <p:tag name="KSO_WM_SLIDE_POSITION" val="0*0"/>
  <p:tag name="KSO_WM_TAG_VERSION" val="1.0"/>
  <p:tag name="KSO_WM_SLIDE_LAYOUT" val="a_f"/>
  <p:tag name="KSO_WM_SLIDE_LAYOUT_CNT" val="1_1"/>
</p:tagLst>
</file>

<file path=ppt/tags/tag4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diagram20200479_1*i*5"/>
  <p:tag name="KSO_WM_TEMPLATE_CATEGORY" val="diagram"/>
  <p:tag name="KSO_WM_TEMPLATE_INDEX" val="20200479"/>
  <p:tag name="KSO_WM_UNIT_LAYERLEVEL" val="1"/>
  <p:tag name="KSO_WM_TAG_VERSION" val="1.0"/>
  <p:tag name="KSO_WM_BEAUTIFY_FLAG" val="#wm#"/>
</p:tagLst>
</file>

<file path=ppt/tags/tag4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diagram20200479_1*i*6"/>
  <p:tag name="KSO_WM_TEMPLATE_CATEGORY" val="diagram"/>
  <p:tag name="KSO_WM_TEMPLATE_INDEX" val="20200479"/>
  <p:tag name="KSO_WM_UNIT_LAYERLEVEL" val="1"/>
  <p:tag name="KSO_WM_TAG_VERSION" val="1.0"/>
  <p:tag name="KSO_WM_BEAUTIFY_FLAG" val="#wm#"/>
</p:tagLst>
</file>

<file path=ppt/tags/tag4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00479_1*i*3"/>
  <p:tag name="KSO_WM_TEMPLATE_CATEGORY" val="diagram"/>
  <p:tag name="KSO_WM_TEMPLATE_INDEX" val="20200479"/>
  <p:tag name="KSO_WM_UNIT_LAYERLEVEL" val="1"/>
  <p:tag name="KSO_WM_TAG_VERSION" val="1.0"/>
  <p:tag name="KSO_WM_BEAUTIFY_FLAG" val="#wm#"/>
</p:tagLst>
</file>

<file path=ppt/tags/tag4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200479_1*i*4"/>
  <p:tag name="KSO_WM_TEMPLATE_CATEGORY" val="diagram"/>
  <p:tag name="KSO_WM_TEMPLATE_INDEX" val="20200479"/>
  <p:tag name="KSO_WM_UNIT_LAYERLEVEL" val="1"/>
  <p:tag name="KSO_WM_TAG_VERSION" val="1.0"/>
  <p:tag name="KSO_WM_BEAUTIFY_FLAG" val="#wm#"/>
</p:tagLst>
</file>

<file path=ppt/tags/tag4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0479_1*i*1"/>
  <p:tag name="KSO_WM_TEMPLATE_CATEGORY" val="diagram"/>
  <p:tag name="KSO_WM_TEMPLATE_INDEX" val="20200479"/>
  <p:tag name="KSO_WM_UNIT_LAYERLEVEL" val="1"/>
  <p:tag name="KSO_WM_TAG_VERSION" val="1.0"/>
  <p:tag name="KSO_WM_BEAUTIFY_FLAG" val="#wm#"/>
</p:tagLst>
</file>

<file path=ppt/tags/tag408.xml><?xml version="1.0" encoding="utf-8"?>
<p:tagLst xmlns:p="http://schemas.openxmlformats.org/presentationml/2006/main">
  <p:tag name="KSO_WM_UNIT_ISCONTENTSTITLE" val="0"/>
  <p:tag name="KSO_WM_UNIT_NOCLEAR" val="0"/>
  <p:tag name="KSO_WM_UNIT_VALUE" val="1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0479_1*a*1"/>
  <p:tag name="KSO_WM_TEMPLATE_CATEGORY" val="diagram"/>
  <p:tag name="KSO_WM_TEMPLATE_INDEX" val="20200479"/>
  <p:tag name="KSO_WM_UNIT_LAYERLEVEL" val="1"/>
  <p:tag name="KSO_WM_TAG_VERSION" val="1.0"/>
  <p:tag name="KSO_WM_BEAUTIFY_FLAG" val="#wm#"/>
  <p:tag name="KSO_WM_UNIT_PRESET_TEXT" val="户外拓展训练目的"/>
  <p:tag name="KSO_WM_UNIT_ISNUMDGMTITLE" val="0"/>
</p:tagLst>
</file>

<file path=ppt/tags/tag409.xml><?xml version="1.0" encoding="utf-8"?>
<p:tagLst xmlns:p="http://schemas.openxmlformats.org/presentationml/2006/main">
  <p:tag name="KSO_WM_UNIT_NOCLEAR" val="0"/>
  <p:tag name="KSO_WM_UNIT_VALUE" val="84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0479_1*f*1"/>
  <p:tag name="KSO_WM_TEMPLATE_CATEGORY" val="diagram"/>
  <p:tag name="KSO_WM_TEMPLATE_INDEX" val="20200479"/>
  <p:tag name="KSO_WM_UNIT_LAYERLEVEL" val="1"/>
  <p:tag name="KSO_WM_TAG_VERSION" val="1.0"/>
  <p:tag name="KSO_WM_BEAUTIFY_FLAG" val="#wm#"/>
  <p:tag name="KSO_WM_UNIT_PRESET_TEXT" val="户外拓展训练通常利用崇山峻岭、翰海大川等自然环境，通过精心设计的活动达到&quot;磨练意志、陶冶情操、完善人格、熔炼团队&quot;的拓展培训目的。"/>
  <p:tag name="KSO_WM_UNIT_SUBTYPE" val="a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00479_1*i*2"/>
  <p:tag name="KSO_WM_TEMPLATE_CATEGORY" val="diagram"/>
  <p:tag name="KSO_WM_TEMPLATE_INDEX" val="20200479"/>
  <p:tag name="KSO_WM_UNIT_LAYERLEVEL" val="1"/>
  <p:tag name="KSO_WM_TAG_VERSION" val="1.0"/>
  <p:tag name="KSO_WM_BEAUTIFY_FLAG" val="#wm#"/>
</p:tagLst>
</file>

<file path=ppt/tags/tag411.xml><?xml version="1.0" encoding="utf-8"?>
<p:tagLst xmlns:p="http://schemas.openxmlformats.org/presentationml/2006/main">
  <p:tag name="KSO_WM_BEAUTIFY_FLAG" val="#wm#"/>
  <p:tag name="KSO_WM_TEMPLATE_CATEGORY" val="diagram"/>
  <p:tag name="KSO_WM_TEMPLATE_INDEX" val="20200479"/>
  <p:tag name="KSO_WM_SLIDE_ID" val="diagram20200479_1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960*539"/>
  <p:tag name="KSO_WM_SLIDE_POSITION" val="0*0"/>
  <p:tag name="KSO_WM_TAG_VERSION" val="1.0"/>
  <p:tag name="KSO_WM_SLIDE_LAYOUT" val="a_f"/>
  <p:tag name="KSO_WM_SLIDE_LAYOUT_CNT" val="1_1"/>
</p:tagLst>
</file>

<file path=ppt/tags/tag412.xml><?xml version="1.0" encoding="utf-8"?>
<p:tagLst xmlns:p="http://schemas.openxmlformats.org/presentationml/2006/main">
  <p:tag name="KSO_WM_UNIT_ISCONTENTSTITLE" val="0"/>
  <p:tag name="KSO_WM_UNIT_PRESET_TEXT" val="多图垂直&#13;中心轮播动画"/>
  <p:tag name="KSO_WM_UNIT_NOCLEAR" val="0"/>
  <p:tag name="KSO_WM_UNIT_VALUE" val="16"/>
  <p:tag name="KSO_WM_UNIT_HIGHLIGHT" val="0"/>
  <p:tag name="KSO_WM_UNIT_COMPATIBLE" val="0"/>
  <p:tag name="KSO_WM_UNIT_DIAGRAM_ISNUMVISUAL" val="0"/>
  <p:tag name="KSO_WM_UNIT_DIAGRAM_ISREFERUNIT" val="0"/>
  <p:tag name="KSO_WM_DIAGRAM_GROUP_CODE" val="ζ1-1"/>
  <p:tag name="KSO_WM_UNIT_TYPE" val="a"/>
  <p:tag name="KSO_WM_UNIT_INDEX" val="1"/>
  <p:tag name="KSO_WM_UNIT_ID" val="custom20202863_11*a*1"/>
  <p:tag name="KSO_WM_TEMPLATE_CATEGORY" val="custom"/>
  <p:tag name="KSO_WM_TEMPLATE_INDEX" val="20202863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413.xml><?xml version="1.0" encoding="utf-8"?>
<p:tagLst xmlns:p="http://schemas.openxmlformats.org/presentationml/2006/main">
  <p:tag name="KSO_WM_UNIT_PRESET_TEXT" val="单击此处添加文本内容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DIAGRAM_GROUP_CODE" val="ζ1-1"/>
  <p:tag name="KSO_WM_UNIT_TYPE" val="f"/>
  <p:tag name="KSO_WM_UNIT_INDEX" val="2"/>
  <p:tag name="KSO_WM_UNIT_ID" val="custom20202863_11*f*2"/>
  <p:tag name="KSO_WM_TEMPLATE_CATEGORY" val="custom"/>
  <p:tag name="KSO_WM_TEMPLATE_INDEX" val="20202863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414.xml><?xml version="1.0" encoding="utf-8"?>
<p:tagLst xmlns:p="http://schemas.openxmlformats.org/presentationml/2006/main">
  <p:tag name="KSO_WM_BEAUTIFY_FLAG" val="#wm#"/>
  <p:tag name="KSO_WM_TEMPLATE_CATEGORY" val="custom"/>
  <p:tag name="KSO_WM_TEMPLATE_INDEX" val="20202863"/>
  <p:tag name="KSO_WM_SLIDE_ID" val="custom20202863_11"/>
  <p:tag name="KSO_WM_TEMPLATE_SUBCATEGORY" val="10"/>
  <p:tag name="KSO_WM_SLIDE_TYPE" val="text"/>
  <p:tag name="KSO_WM_SLIDE_SUBTYPE" val="picTxt"/>
  <p:tag name="KSO_WM_SLIDE_ITEM_CNT" val="3"/>
  <p:tag name="KSO_WM_SLIDE_INDEX" val="11"/>
  <p:tag name="KSO_WM_SLIDE_SIZE" val="369.165*612.713"/>
  <p:tag name="KSO_WM_SLIDE_POSITION" val="73.4995*-39.3572"/>
  <p:tag name="KSO_WM_DIAGRAM_GROUP_CODE" val="ζ1-1"/>
  <p:tag name="KSO_WM_SLIDE_DIAGTYPE" val="ζ"/>
  <p:tag name="KSO_WM_TAG_VERSION" val="1.0"/>
  <p:tag name="KSO_WM_SLIDE_LAYOUT" val="a_f_ζ"/>
  <p:tag name="KSO_WM_SLIDE_LAYOUT_CNT" val="1_5_1"/>
  <p:tag name="KSO_WM_UNIT_FLASH_PICTURE_TYPE" val="2"/>
  <p:tag name="KSO_WM_TEMPLATE_MASTER_TYPE" val="1"/>
  <p:tag name="KSO_WM_TEMPLATE_COLOR_TYPE" val="1"/>
</p:tagLst>
</file>

<file path=ppt/tags/tag4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  <p:tag name="KSO_WM_UNIT_FILL_FORE_SCHEMECOLOR_INDEX_BRIGHTNESS" val="0"/>
  <p:tag name="KSO_WM_UNIT_FILL_FORE_SCHEMECOLOR_INDEX" val="16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4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YPE" val="i"/>
</p:tagLst>
</file>

<file path=ppt/tags/tag4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FILL_FORE_SCHEMECOLOR_INDEX_BRIGHTNESS" val="0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4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FILL_FORE_SCHEMECOLOR_INDEX_BRIGHTNESS" val="0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4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FILL_FORE_SCHEMECOLOR_INDEX_BRIGHTNESS" val="-0.5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20.xml><?xml version="1.0" encoding="utf-8"?>
<p:tagLst xmlns:p="http://schemas.openxmlformats.org/presentationml/2006/main">
  <p:tag name="KSO_WM_UNIT_PRESET_TEXT" val="点击输入正文"/>
  <p:tag name="KSO_WM_UNIT_NOCLEAR" val="0"/>
  <p:tag name="KSO_WM_UNIT_SHOW_EDIT_AREA_INDICATION" val="1"/>
  <p:tag name="KSO_WM_UNIT_VALUE" val="21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0419_1*f*1"/>
  <p:tag name="KSO_WM_TEMPLATE_CATEGORY" val="diagram"/>
  <p:tag name="KSO_WM_TEMPLATE_INDEX" val="20200419"/>
  <p:tag name="KSO_WM_UNIT_LAYERLEVEL" val="1"/>
  <p:tag name="KSO_WM_TAG_VERSION" val="1.0"/>
  <p:tag name="KSO_WM_BEAUTIFY_FLAG" val="#wm#"/>
  <p:tag name="KSO_WM_UNIT_DEFAULT_FONT" val="14;20;2"/>
  <p:tag name="KSO_WM_UNIT_BLOCK" val="0"/>
  <p:tag name="KSO_WM_UNIT_TEXT_FILL_FORE_SCHEMECOLOR_INDEX_BRIGHTNESS" val="0.15"/>
  <p:tag name="KSO_WM_UNIT_TEXT_FILL_FORE_SCHEMECOLOR_INDEX" val="13"/>
  <p:tag name="KSO_WM_UNIT_TEXT_FILL_TYPE" val="1"/>
</p:tagLst>
</file>

<file path=ppt/tags/tag421.xml><?xml version="1.0" encoding="utf-8"?>
<p:tagLst xmlns:p="http://schemas.openxmlformats.org/presentationml/2006/main">
  <p:tag name="KSO_WM_UNIT_ISCONTENTSTITLE" val="0"/>
  <p:tag name="KSO_WM_UNIT_PRESET_TEXT" val="点击输入大标题"/>
  <p:tag name="KSO_WM_UNIT_NOCLEAR" val="0"/>
  <p:tag name="KSO_WM_UNIT_SHOW_EDIT_AREA_INDICATION" val="1"/>
  <p:tag name="KSO_WM_UNIT_VALUE" val="1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0419_1*a*1"/>
  <p:tag name="KSO_WM_TEMPLATE_CATEGORY" val="diagram"/>
  <p:tag name="KSO_WM_TEMPLATE_INDEX" val="20200419"/>
  <p:tag name="KSO_WM_UNIT_LAYERLEVEL" val="1"/>
  <p:tag name="KSO_WM_TAG_VERSION" val="1.0"/>
  <p:tag name="KSO_WM_BEAUTIFY_FLAG" val="#wm#"/>
  <p:tag name="KSO_WM_UNIT_DEFAULT_FONT" val="24;44;4"/>
  <p:tag name="KSO_WM_UNIT_BLOCK" val="1"/>
  <p:tag name="KSO_WM_UNIT_TEXT_FILL_FORE_SCHEMECOLOR_INDEX_BRIGHTNESS" val="-0.5"/>
  <p:tag name="KSO_WM_UNIT_TEXT_FILL_FORE_SCHEMECOLOR_INDEX" val="13"/>
  <p:tag name="KSO_WM_UNIT_TEXT_FILL_TYPE" val="1"/>
</p:tagLst>
</file>

<file path=ppt/tags/tag422.xml><?xml version="1.0" encoding="utf-8"?>
<p:tagLst xmlns:p="http://schemas.openxmlformats.org/presentationml/2006/main">
  <p:tag name="KSO_WM_SLIDE_ID" val="diagram20200419_1"/>
  <p:tag name="KSO_WM_TEMPLATE_SUBCATEGORY" val="0"/>
  <p:tag name="KSO_WM_SLIDE_TYPE" val="text"/>
  <p:tag name="KSO_WM_SLIDE_SUBTYPE" val="picTxt"/>
  <p:tag name="KSO_WM_SLIDE_ITEM_CNT" val="0"/>
  <p:tag name="KSO_WM_SLIDE_INDEX" val="1"/>
  <p:tag name="KSO_WM_UNIT_SHOW_EDIT_AREA_INDICATION" val="1"/>
  <p:tag name="KSO_WM_SLIDE_SIZE" val="859*444"/>
  <p:tag name="KSO_WM_SLIDE_POSITION" val="52*47"/>
  <p:tag name="KSO_WM_TAG_VERSION" val="1.0"/>
  <p:tag name="KSO_WM_BEAUTIFY_FLAG" val="#wm#"/>
  <p:tag name="KSO_WM_TEMPLATE_CATEGORY" val="diagram"/>
  <p:tag name="KSO_WM_TEMPLATE_INDEX" val="20200419"/>
  <p:tag name="KSO_WM_SLIDE_LAYOUT" val="a_d_f"/>
  <p:tag name="KSO_WM_SLIDE_LAYOUT_CNT" val="1_1_1"/>
  <p:tag name="KSO_WM_SLIDE_LAYOUT_INFO" val="{&quot;direction&quot;:1,&quot;horizontalAlign&quot;:-1,&quot;verticalAlign&quot;:-1,&quot;type&quot;:1,&quot;diagramDirection&quot;:0,&quot;canSetOverLayout&quot;:0,&quot;isOverLayout&quot;:0,&quot;normalSize&quot;:{&quot;size1&quot;:54.4},&quot;minSize&quot;:{&quot;size1&quot;:47.7},&quot;maxSize&quot;:{&quot;size1&quot;:61.2},&quot;backgroundInfo&quot;:[{&quot;type&quot;:&quot;general&quot;,&quot;left&quot;:0.0,&quot;top&quot;:0.0,&quot;right&quot;:0.0,&quot;bottom&quot;:0.0},{&quot;type&quot;:&quot;frame&quot;,&quot;left&quot;:0.0,&quot;top&quot;:0.0,&quot;right&quot;:0.0,&quot;bottom&quot;:0.0}],&quot;subLayout&quot;:[{&quot;direction&quot;:0,&quot;horizontalAlign&quot;:2,&quot;verticalAlign&quot;:1,&quot;type&quot;:0,&quot;diagramDirection&quot;:1,&quot;canSetOverLayout&quot;:0,&quot;isOverLayout&quot;:0,&quot;margin&quot;:{&quot;left&quot;:1.846,&quot;top&quot;:1.69,&quot;right&quot;:2.583,&quot;bottom&quot;:1.69}},{&quot;direction&quot;:0,&quot;horizontalAlign&quot;:0,&quot;verticalAlign&quot;:1,&quot;type&quot;:1,&quot;diagramDirection&quot;:0,&quot;canSetOverLayout&quot;:1,&quot;isOverLayout&quot;:0,&quot;margin&quot;:{&quot;left&quot;:0.026,&quot;top&quot;:1.69,&quot;right&quot;:1.707,&quot;bottom&quot;:1.69},&quot;marginOverLayout&quot;:{&quot;left&quot;:0.026,&quot;top&quot;:0.0,&quot;right&quot;:0.0,&quot;bottom&quot;:0.0}}]}"/>
  <p:tag name="KSO_WM_SLIDE_CAN_ADD_NAVIGATION" val="1"/>
  <p:tag name="KSO_WM_SLIDE_BACKGROUND" val="[&quot;general&quot;,&quot;frame&quot;]"/>
  <p:tag name="KSO_WM_SLIDE_RATIO" val="1.777778"/>
  <p:tag name="KSO_WM_SLIDE_BK_DARK_LIGHT" val="2"/>
  <p:tag name="KSO_WM_SLIDE_BACKGROUND_TYPE" val="frame"/>
</p:tagLst>
</file>

<file path=ppt/tags/tag423.xml><?xml version="1.0" encoding="utf-8"?>
<p:tagLst xmlns:p="http://schemas.openxmlformats.org/presentationml/2006/main">
  <p:tag name="KSO_WM_UNIT_ISCONTENTSTITLE" val="0"/>
  <p:tag name="KSO_WM_UNIT_PRESET_TEXT" val="点击输入大标题"/>
  <p:tag name="KSO_WM_UNIT_NOCLEAR" val="0"/>
  <p:tag name="KSO_WM_UNIT_VALUE" val="1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863_22*a*1"/>
  <p:tag name="KSO_WM_TEMPLATE_CATEGORY" val="custom"/>
  <p:tag name="KSO_WM_TEMPLATE_INDEX" val="20202863"/>
  <p:tag name="KSO_WM_UNIT_LAYERLEVEL" val="1"/>
  <p:tag name="KSO_WM_TAG_VERSION" val="1.0"/>
  <p:tag name="KSO_WM_BEAUTIFY_FLAG" val="#wm#"/>
  <p:tag name="KSO_WM_UNIT_DEFAULT_FONT" val="0;0;0"/>
  <p:tag name="KSO_WM_UNIT_BLOCK" val="0"/>
  <p:tag name="KSO_WM_UNIT_PLACING_PICTURE" val="43637.4818713194"/>
</p:tagLst>
</file>

<file path=ppt/tags/tag424.xml><?xml version="1.0" encoding="utf-8"?>
<p:tagLst xmlns:p="http://schemas.openxmlformats.org/presentationml/2006/main">
  <p:tag name="KSO_WM_UNIT_PRESET_TEXT" val="单击此处添加文本具体内容，简明扼要的阐述您的观点。根据需要可酌情增减文字，以便观者准确的理解您传达的思想。"/>
  <p:tag name="KSO_WM_UNIT_NOCLEAR" val="0"/>
  <p:tag name="KSO_WM_UNIT_VALUE" val="9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3"/>
  <p:tag name="KSO_WM_UNIT_ID" val="custom20202863_22*f*3"/>
  <p:tag name="KSO_WM_TEMPLATE_CATEGORY" val="custom"/>
  <p:tag name="KSO_WM_TEMPLATE_INDEX" val="20202863"/>
  <p:tag name="KSO_WM_UNIT_LAYERLEVEL" val="1"/>
  <p:tag name="KSO_WM_TAG_VERSION" val="1.0"/>
  <p:tag name="KSO_WM_BEAUTIFY_FLAG" val="#wm#"/>
  <p:tag name="KSO_WM_UNIT_DEFAULT_FONT" val="0;0;0"/>
  <p:tag name="KSO_WM_UNIT_BLOCK" val="0"/>
  <p:tag name="KSO_WM_UNIT_PLACING_PICTURE" val="43637.4818713194"/>
</p:tagLst>
</file>

<file path=ppt/tags/tag425.xml><?xml version="1.0" encoding="utf-8"?>
<p:tagLst xmlns:p="http://schemas.openxmlformats.org/presentationml/2006/main">
  <p:tag name="KSO_WM_UNIT_VALUE" val="542*892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custom20202863_22*d*1"/>
  <p:tag name="KSO_WM_TEMPLATE_CATEGORY" val="custom"/>
  <p:tag name="KSO_WM_TEMPLATE_INDEX" val="20202863"/>
  <p:tag name="KSO_WM_UNIT_LAYERLEVEL" val="1"/>
  <p:tag name="KSO_WM_TAG_VERSION" val="1.0"/>
  <p:tag name="KSO_WM_BEAUTIFY_FLAG" val="#wm#"/>
  <p:tag name="KSO_WM_UNIT_DEFAULT_FONT" val="0;0;0"/>
  <p:tag name="KSO_WM_UNIT_BLOCK" val="0"/>
  <p:tag name="KSO_WM_UNIT_PLACING_PICTURE" val="43637.4818713194"/>
  <p:tag name="KSO_WM_UNIT_PLACING_PICTURE_INFO" val="{&quot;full_picture&quot;:false,&quot;last_crop_picture&quot;:&quot;2-1&quot;,&quot;selected&quot;:&quot;2-1&quot;,&quot;spacing&quot;:10}"/>
  <p:tag name="KSO_WM_UNIT_SUPPORT_UNIT_TYPE" val="[&quot;all&quot;]"/>
</p:tagLst>
</file>

<file path=ppt/tags/tag426.xml><?xml version="1.0" encoding="utf-8"?>
<p:tagLst xmlns:p="http://schemas.openxmlformats.org/presentationml/2006/main">
  <p:tag name="KSO_WM_UNIT_VALUE" val="542*892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2"/>
  <p:tag name="KSO_WM_UNIT_ID" val="custom20202863_22*d*2"/>
  <p:tag name="KSO_WM_TEMPLATE_CATEGORY" val="custom"/>
  <p:tag name="KSO_WM_TEMPLATE_INDEX" val="20202863"/>
  <p:tag name="KSO_WM_UNIT_LAYERLEVEL" val="1"/>
  <p:tag name="KSO_WM_TAG_VERSION" val="1.0"/>
  <p:tag name="KSO_WM_BEAUTIFY_FLAG" val="#wm#"/>
  <p:tag name="KSO_WM_UNIT_DEFAULT_FONT" val="0;0;0"/>
  <p:tag name="KSO_WM_UNIT_BLOCK" val="0"/>
  <p:tag name="KSO_WM_UNIT_PLACING_PICTURE" val="43637.4818713194"/>
  <p:tag name="KSO_WM_UNIT_PLACING_PICTURE_INFO" val="{&quot;full_picture&quot;:false,&quot;last_crop_picture&quot;:&quot;2-1&quot;,&quot;selected&quot;:&quot;2-1&quot;,&quot;spacing&quot;:10}"/>
  <p:tag name="KSO_WM_UNIT_SUPPORT_UNIT_TYPE" val="[&quot;all&quot;]"/>
</p:tagLst>
</file>

<file path=ppt/tags/tag427.xml><?xml version="1.0" encoding="utf-8"?>
<p:tagLst xmlns:p="http://schemas.openxmlformats.org/presentationml/2006/main">
  <p:tag name="KSO_WM_BEAUTIFY_FLAG" val="#wm#"/>
  <p:tag name="KSO_WM_TEMPLATE_CATEGORY" val="custom"/>
  <p:tag name="KSO_WM_TEMPLATE_INDEX" val="20202863"/>
  <p:tag name="KSO_WM_TEMPLATE_THUMBS_INDEX" val="1"/>
  <p:tag name="KSO_WM_SLIDE_ID" val="custom20202863_22"/>
  <p:tag name="KSO_WM_TEMPLATE_SUBCATEGORY" val="0"/>
  <p:tag name="KSO_WM_SLIDE_TYPE" val="text"/>
  <p:tag name="KSO_WM_SLIDE_SUBTYPE" val="picTxt"/>
  <p:tag name="KSO_WM_SLIDE_ITEM_CNT" val="0"/>
  <p:tag name="KSO_WM_SLIDE_INDEX" val="22"/>
  <p:tag name="KSO_WM_SLIDE_SIZE" val="775*322"/>
  <p:tag name="KSO_WM_SLIDE_POSITION" val="103*106"/>
  <p:tag name="KSO_WM_TAG_VERSION" val="1.0"/>
  <p:tag name="KSO_WM_SLIDE_LAYOUT" val="a_d_f"/>
  <p:tag name="KSO_WM_SLIDE_LAYOUT_CNT" val="1_2_3"/>
  <p:tag name="KSO_WM_SLIDE_LAYOUT_INFO" val="{&quot;direction&quot;:0,&quot;horizontalAlign&quot;:-1,&quot;verticalAlign&quot;:-1,&quot;type&quot;:1,&quot;diagramDirection&quot;:0,&quot;canSetOverLayout&quot;:0,&quot;isOverLayout&quot;:0,&quot;backgroundInfo&quot;:[{&quot;type&quot;:&quot;general&quot;,&quot;left&quot;:0.0,&quot;top&quot;:0.0,&quot;right&quot;:0.0,&quot;bottom&quot;:0.0}]}"/>
  <p:tag name="KSO_WM_SLIDE_BACKGROUND" val="[&quot;general&quot;]"/>
  <p:tag name="KSO_WM_SLIDE_RATIO" val="1.777778"/>
  <p:tag name="KSO_WM_TEMPLATE_MASTER_TYPE" val="1"/>
  <p:tag name="KSO_WM_TEMPLATE_COLOR_TYPE" val="1"/>
</p:tagLst>
</file>

<file path=ppt/tags/tag4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863_30*a*1"/>
  <p:tag name="KSO_WM_TEMPLATE_CATEGORY" val="custom"/>
  <p:tag name="KSO_WM_TEMPLATE_INDEX" val="20202863"/>
  <p:tag name="KSO_WM_UNIT_LAYERLEVEL" val="1"/>
  <p:tag name="KSO_WM_TAG_VERSION" val="1.0"/>
  <p:tag name="KSO_WM_BEAUTIFY_FLAG" val="#wm#"/>
  <p:tag name="KSO_WM_UNIT_ISCONTENTSTITLE" val="0"/>
  <p:tag name="KSO_WM_UNIT_PRESET_TEXT" val="感谢您的耐心观看"/>
  <p:tag name="KSO_WM_UNIT_NOCLEAR" val="1"/>
  <p:tag name="KSO_WM_UNIT_VALUE" val="18"/>
  <p:tag name="KSO_WM_UNIT_TYPE" val="a"/>
  <p:tag name="KSO_WM_UNIT_INDEX" val="1"/>
</p:tagLst>
</file>

<file path=ppt/tags/tag429.xml><?xml version="1.0" encoding="utf-8"?>
<p:tagLst xmlns:p="http://schemas.openxmlformats.org/presentationml/2006/main">
  <p:tag name="KSO_WM_SLIDE_ID" val="custom20202863_30"/>
  <p:tag name="KSO_WM_TEMPLATE_SUBCATEGORY" val="0"/>
  <p:tag name="KSO_WM_SLIDE_ITEM_CNT" val="0"/>
  <p:tag name="KSO_WM_SLIDE_INDEX" val="30"/>
  <p:tag name="KSO_WM_TAG_VERSION" val="1.0"/>
  <p:tag name="KSO_WM_BEAUTIFY_FLAG" val="#wm#"/>
  <p:tag name="KSO_WM_TEMPLATE_CATEGORY" val="custom"/>
  <p:tag name="KSO_WM_TEMPLATE_INDEX" val="20202863"/>
  <p:tag name="KSO_WM_SLIDE_LAYOUT" val="a_b"/>
  <p:tag name="KSO_WM_SLIDE_LAYOUT_CNT" val="1_1"/>
  <p:tag name="KSO_WM_SLIDE_TYPE" val="endPage"/>
  <p:tag name="KSO_WM_SLIDE_SUBTYPE" val="picTxt"/>
  <p:tag name="KSO_WM_TEMPLATE_MASTER_TYPE" val="1"/>
  <p:tag name="KSO_WM_TEMPLATE_COLOR_TYPE" val="1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heme/theme1.xml><?xml version="1.0" encoding="utf-8"?>
<a:theme xmlns:a="http://schemas.openxmlformats.org/drawingml/2006/main" name="4_Office 主题​​">
  <a:themeElements>
    <a:clrScheme name="20202863">
      <a:dk1>
        <a:sysClr val="windowText" lastClr="000000"/>
      </a:dk1>
      <a:lt1>
        <a:sysClr val="window" lastClr="FFFFFF"/>
      </a:lt1>
      <a:dk2>
        <a:srgbClr val="DBECF1"/>
      </a:dk2>
      <a:lt2>
        <a:srgbClr val="FFFFFF"/>
      </a:lt2>
      <a:accent1>
        <a:srgbClr val="5EBEE4"/>
      </a:accent1>
      <a:accent2>
        <a:srgbClr val="7DC6CA"/>
      </a:accent2>
      <a:accent3>
        <a:srgbClr val="8DCDAD"/>
      </a:accent3>
      <a:accent4>
        <a:srgbClr val="9ED591"/>
      </a:accent4>
      <a:accent5>
        <a:srgbClr val="AFDC74"/>
      </a:accent5>
      <a:accent6>
        <a:srgbClr val="C1E454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">
      <a:dk1>
        <a:sysClr val="windowText" lastClr="000000"/>
      </a:dk1>
      <a:lt1>
        <a:sysClr val="window" lastClr="FFFFFF"/>
      </a:lt1>
      <a:dk2>
        <a:srgbClr val="DBECF1"/>
      </a:dk2>
      <a:lt2>
        <a:srgbClr val="FFFFFF"/>
      </a:lt2>
      <a:accent1>
        <a:srgbClr val="5EBEE4"/>
      </a:accent1>
      <a:accent2>
        <a:srgbClr val="7DC6CA"/>
      </a:accent2>
      <a:accent3>
        <a:srgbClr val="8DCDAD"/>
      </a:accent3>
      <a:accent4>
        <a:srgbClr val="9ED591"/>
      </a:accent4>
      <a:accent5>
        <a:srgbClr val="AFDC74"/>
      </a:accent5>
      <a:accent6>
        <a:srgbClr val="C1E454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2801</Words>
  <Application>WPS 演示</Application>
  <PresentationFormat>宽屏</PresentationFormat>
  <Paragraphs>223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21</vt:i4>
      </vt:variant>
    </vt:vector>
  </HeadingPairs>
  <TitlesOfParts>
    <vt:vector size="34" baseType="lpstr">
      <vt:lpstr>Arial</vt:lpstr>
      <vt:lpstr>宋体</vt:lpstr>
      <vt:lpstr>Wingdings</vt:lpstr>
      <vt:lpstr>微软雅黑</vt:lpstr>
      <vt:lpstr>汉仪旗黑-85S</vt:lpstr>
      <vt:lpstr>黑体</vt:lpstr>
      <vt:lpstr>方正楷体_GBK</vt:lpstr>
      <vt:lpstr>Arial Unicode MS</vt:lpstr>
      <vt:lpstr>Calibri</vt:lpstr>
      <vt:lpstr>Segoe UI</vt:lpstr>
      <vt:lpstr>Arial</vt:lpstr>
      <vt:lpstr>4_Office 主题​​</vt:lpstr>
      <vt:lpstr>1_Office 主题​​</vt:lpstr>
      <vt:lpstr>JAVA入门基础</vt:lpstr>
      <vt:lpstr>String类</vt:lpstr>
      <vt:lpstr>案例一 </vt:lpstr>
      <vt:lpstr>案例二  </vt:lpstr>
      <vt:lpstr>案例三 </vt:lpstr>
      <vt:lpstr>案例三 </vt:lpstr>
      <vt:lpstr>案例三 </vt:lpstr>
      <vt:lpstr>案例四 </vt:lpstr>
      <vt:lpstr>案例五</vt:lpstr>
      <vt:lpstr>Arrays类</vt:lpstr>
      <vt:lpstr>PowerPoint 演示文稿</vt:lpstr>
      <vt:lpstr>PowerPoint 演示文稿</vt:lpstr>
      <vt:lpstr>Math类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感谢您的耐心观看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Administrator</cp:lastModifiedBy>
  <cp:revision>83</cp:revision>
  <dcterms:created xsi:type="dcterms:W3CDTF">2020-08-21T09:18:00Z</dcterms:created>
  <dcterms:modified xsi:type="dcterms:W3CDTF">2020-10-07T07:38:23Z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2052-11.1.0.10000</vt:lpwstr>
  </property>
</Properties>
</file>