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5"/>
  </p:notesMasterIdLst>
  <p:sldIdLst>
    <p:sldId id="257" r:id="rId4"/>
    <p:sldId id="258" r:id="rId6"/>
    <p:sldId id="591" r:id="rId7"/>
    <p:sldId id="592" r:id="rId8"/>
    <p:sldId id="603" r:id="rId9"/>
    <p:sldId id="604" r:id="rId10"/>
    <p:sldId id="596" r:id="rId11"/>
    <p:sldId id="605" r:id="rId12"/>
    <p:sldId id="606" r:id="rId13"/>
    <p:sldId id="607" r:id="rId14"/>
    <p:sldId id="608" r:id="rId15"/>
    <p:sldId id="609" r:id="rId16"/>
    <p:sldId id="610" r:id="rId17"/>
    <p:sldId id="611" r:id="rId18"/>
    <p:sldId id="612" r:id="rId19"/>
    <p:sldId id="613" r:id="rId20"/>
    <p:sldId id="614" r:id="rId21"/>
    <p:sldId id="615" r:id="rId22"/>
    <p:sldId id="616" r:id="rId23"/>
    <p:sldId id="617" r:id="rId24"/>
    <p:sldId id="618" r:id="rId25"/>
    <p:sldId id="619" r:id="rId26"/>
    <p:sldId id="620" r:id="rId27"/>
    <p:sldId id="621" r:id="rId28"/>
    <p:sldId id="622" r:id="rId29"/>
    <p:sldId id="623" r:id="rId30"/>
    <p:sldId id="277" r:id="rId31"/>
    <p:sldId id="536" r:id="rId32"/>
    <p:sldId id="307" r:id="rId33"/>
    <p:sldId id="261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D6D6D6"/>
    <a:srgbClr val="D0EA77"/>
    <a:srgbClr val="176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image" Target="../media/image1.png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image" Target="../media/image3.png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3" Type="http://schemas.openxmlformats.org/officeDocument/2006/relationships/tags" Target="../tags/tag14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4" Type="http://schemas.openxmlformats.org/officeDocument/2006/relationships/tags" Target="../tags/tag188.xml"/><Relationship Id="rId23" Type="http://schemas.openxmlformats.org/officeDocument/2006/relationships/tags" Target="../tags/tag187.xml"/><Relationship Id="rId22" Type="http://schemas.openxmlformats.org/officeDocument/2006/relationships/tags" Target="../tags/tag186.xml"/><Relationship Id="rId21" Type="http://schemas.openxmlformats.org/officeDocument/2006/relationships/tags" Target="../tags/tag185.xml"/><Relationship Id="rId20" Type="http://schemas.openxmlformats.org/officeDocument/2006/relationships/tags" Target="../tags/tag184.xml"/><Relationship Id="rId2" Type="http://schemas.openxmlformats.org/officeDocument/2006/relationships/tags" Target="../tags/tag167.xml"/><Relationship Id="rId19" Type="http://schemas.openxmlformats.org/officeDocument/2006/relationships/tags" Target="../tags/tag183.xml"/><Relationship Id="rId18" Type="http://schemas.openxmlformats.org/officeDocument/2006/relationships/image" Target="../media/image1.png"/><Relationship Id="rId17" Type="http://schemas.openxmlformats.org/officeDocument/2006/relationships/tags" Target="../tags/tag182.xml"/><Relationship Id="rId16" Type="http://schemas.openxmlformats.org/officeDocument/2006/relationships/tags" Target="../tags/tag181.xml"/><Relationship Id="rId15" Type="http://schemas.openxmlformats.org/officeDocument/2006/relationships/tags" Target="../tags/tag180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image" Target="../media/image3.png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2" Type="http://schemas.openxmlformats.org/officeDocument/2006/relationships/tags" Target="../tags/tag280.xml"/><Relationship Id="rId11" Type="http://schemas.openxmlformats.org/officeDocument/2006/relationships/tags" Target="../tags/tag279.xml"/><Relationship Id="rId10" Type="http://schemas.openxmlformats.org/officeDocument/2006/relationships/tags" Target="../tags/tag278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2" Type="http://schemas.openxmlformats.org/officeDocument/2006/relationships/tags" Target="../tags/tag29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99.xml"/><Relationship Id="rId8" Type="http://schemas.openxmlformats.org/officeDocument/2006/relationships/tags" Target="../tags/tag298.xml"/><Relationship Id="rId7" Type="http://schemas.openxmlformats.org/officeDocument/2006/relationships/tags" Target="../tags/tag297.xml"/><Relationship Id="rId6" Type="http://schemas.openxmlformats.org/officeDocument/2006/relationships/tags" Target="../tags/tag296.xml"/><Relationship Id="rId5" Type="http://schemas.openxmlformats.org/officeDocument/2006/relationships/tags" Target="../tags/tag295.xml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2" Type="http://schemas.openxmlformats.org/officeDocument/2006/relationships/tags" Target="../tags/tag302.xml"/><Relationship Id="rId11" Type="http://schemas.openxmlformats.org/officeDocument/2006/relationships/tags" Target="../tags/tag301.xml"/><Relationship Id="rId10" Type="http://schemas.openxmlformats.org/officeDocument/2006/relationships/tags" Target="../tags/tag300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tags" Target="../tags/tag308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3" Type="http://schemas.openxmlformats.org/officeDocument/2006/relationships/tags" Target="../tags/tag314.xml"/><Relationship Id="rId12" Type="http://schemas.openxmlformats.org/officeDocument/2006/relationships/tags" Target="../tags/tag313.xml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22.xml"/><Relationship Id="rId8" Type="http://schemas.openxmlformats.org/officeDocument/2006/relationships/tags" Target="../tags/tag321.xml"/><Relationship Id="rId7" Type="http://schemas.openxmlformats.org/officeDocument/2006/relationships/tags" Target="../tags/tag320.xml"/><Relationship Id="rId6" Type="http://schemas.openxmlformats.org/officeDocument/2006/relationships/tags" Target="../tags/tag319.xml"/><Relationship Id="rId5" Type="http://schemas.openxmlformats.org/officeDocument/2006/relationships/tags" Target="../tags/tag318.xml"/><Relationship Id="rId4" Type="http://schemas.openxmlformats.org/officeDocument/2006/relationships/tags" Target="../tags/tag317.xml"/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3" Type="http://schemas.openxmlformats.org/officeDocument/2006/relationships/tags" Target="../tags/tag326.xml"/><Relationship Id="rId12" Type="http://schemas.openxmlformats.org/officeDocument/2006/relationships/tags" Target="../tags/tag325.xml"/><Relationship Id="rId11" Type="http://schemas.openxmlformats.org/officeDocument/2006/relationships/tags" Target="../tags/tag324.xml"/><Relationship Id="rId10" Type="http://schemas.openxmlformats.org/officeDocument/2006/relationships/tags" Target="../tags/tag323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六边形 13"/>
          <p:cNvSpPr/>
          <p:nvPr>
            <p:custDataLst>
              <p:tags r:id="rId3"/>
            </p:custDataLst>
          </p:nvPr>
        </p:nvSpPr>
        <p:spPr>
          <a:xfrm rot="5400000" flipH="1">
            <a:off x="10369550" y="186055"/>
            <a:ext cx="1607185" cy="138557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>
            <p:custDataLst>
              <p:tags r:id="rId4"/>
            </p:custDataLst>
          </p:nvPr>
        </p:nvSpPr>
        <p:spPr>
          <a:xfrm rot="5400000" flipH="1">
            <a:off x="8843010" y="-327660"/>
            <a:ext cx="737235" cy="1385570"/>
          </a:xfrm>
          <a:custGeom>
            <a:avLst/>
            <a:gdLst>
              <a:gd name="connsiteX0" fmla="*/ 0 w 736996"/>
              <a:gd name="connsiteY0" fmla="*/ 692852 h 1385703"/>
              <a:gd name="connsiteX1" fmla="*/ 346426 w 736996"/>
              <a:gd name="connsiteY1" fmla="*/ 0 h 1385703"/>
              <a:gd name="connsiteX2" fmla="*/ 736996 w 736996"/>
              <a:gd name="connsiteY2" fmla="*/ 0 h 1385703"/>
              <a:gd name="connsiteX3" fmla="*/ 736996 w 736996"/>
              <a:gd name="connsiteY3" fmla="*/ 1385703 h 1385703"/>
              <a:gd name="connsiteX4" fmla="*/ 346426 w 736996"/>
              <a:gd name="connsiteY4" fmla="*/ 1385703 h 138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96" h="1385703">
                <a:moveTo>
                  <a:pt x="0" y="692852"/>
                </a:moveTo>
                <a:lnTo>
                  <a:pt x="346426" y="0"/>
                </a:lnTo>
                <a:lnTo>
                  <a:pt x="736996" y="0"/>
                </a:lnTo>
                <a:lnTo>
                  <a:pt x="736996" y="1385703"/>
                </a:lnTo>
                <a:lnTo>
                  <a:pt x="346426" y="1385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>
            <p:custDataLst>
              <p:tags r:id="rId5"/>
            </p:custDataLst>
          </p:nvPr>
        </p:nvSpPr>
        <p:spPr>
          <a:xfrm rot="16200000">
            <a:off x="11042015" y="2065020"/>
            <a:ext cx="1607185" cy="692785"/>
          </a:xfrm>
          <a:custGeom>
            <a:avLst/>
            <a:gdLst>
              <a:gd name="connsiteX0" fmla="*/ 0 w 1607416"/>
              <a:gd name="connsiteY0" fmla="*/ 692852 h 692852"/>
              <a:gd name="connsiteX1" fmla="*/ 346426 w 1607416"/>
              <a:gd name="connsiteY1" fmla="*/ 0 h 692852"/>
              <a:gd name="connsiteX2" fmla="*/ 1260990 w 1607416"/>
              <a:gd name="connsiteY2" fmla="*/ 0 h 692852"/>
              <a:gd name="connsiteX3" fmla="*/ 1607416 w 1607416"/>
              <a:gd name="connsiteY3" fmla="*/ 692852 h 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416" h="692852">
                <a:moveTo>
                  <a:pt x="0" y="692852"/>
                </a:moveTo>
                <a:lnTo>
                  <a:pt x="346426" y="0"/>
                </a:lnTo>
                <a:lnTo>
                  <a:pt x="1260990" y="0"/>
                </a:lnTo>
                <a:lnTo>
                  <a:pt x="1607416" y="6928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rot="0" flipH="1" flipV="1">
            <a:off x="-3175" y="3629025"/>
            <a:ext cx="3672840" cy="321754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 userDrawn="1"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 userDrawn="1"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 userDrawn="1"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 userDrawn="1"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 userDrawn="1"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 userDrawn="1"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 userDrawn="1"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 userDrawn="1"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 userDrawn="1"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 userDrawn="1"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 userDrawn="1"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 userDrawn="1"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六边形 13"/>
          <p:cNvSpPr/>
          <p:nvPr userDrawn="1">
            <p:custDataLst>
              <p:tags r:id="rId3"/>
            </p:custDataLst>
          </p:nvPr>
        </p:nvSpPr>
        <p:spPr>
          <a:xfrm rot="5400000" flipH="1">
            <a:off x="10369550" y="186055"/>
            <a:ext cx="1607185" cy="138557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 userDrawn="1">
            <p:custDataLst>
              <p:tags r:id="rId4"/>
            </p:custDataLst>
          </p:nvPr>
        </p:nvSpPr>
        <p:spPr>
          <a:xfrm rot="5400000" flipH="1">
            <a:off x="8843010" y="-327660"/>
            <a:ext cx="737235" cy="1385570"/>
          </a:xfrm>
          <a:custGeom>
            <a:avLst/>
            <a:gdLst>
              <a:gd name="connsiteX0" fmla="*/ 0 w 736996"/>
              <a:gd name="connsiteY0" fmla="*/ 692852 h 1385703"/>
              <a:gd name="connsiteX1" fmla="*/ 346426 w 736996"/>
              <a:gd name="connsiteY1" fmla="*/ 0 h 1385703"/>
              <a:gd name="connsiteX2" fmla="*/ 736996 w 736996"/>
              <a:gd name="connsiteY2" fmla="*/ 0 h 1385703"/>
              <a:gd name="connsiteX3" fmla="*/ 736996 w 736996"/>
              <a:gd name="connsiteY3" fmla="*/ 1385703 h 1385703"/>
              <a:gd name="connsiteX4" fmla="*/ 346426 w 736996"/>
              <a:gd name="connsiteY4" fmla="*/ 1385703 h 138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96" h="1385703">
                <a:moveTo>
                  <a:pt x="0" y="692852"/>
                </a:moveTo>
                <a:lnTo>
                  <a:pt x="346426" y="0"/>
                </a:lnTo>
                <a:lnTo>
                  <a:pt x="736996" y="0"/>
                </a:lnTo>
                <a:lnTo>
                  <a:pt x="736996" y="1385703"/>
                </a:lnTo>
                <a:lnTo>
                  <a:pt x="346426" y="1385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5"/>
            </p:custDataLst>
          </p:nvPr>
        </p:nvSpPr>
        <p:spPr>
          <a:xfrm rot="16200000">
            <a:off x="11042015" y="2065020"/>
            <a:ext cx="1607185" cy="692785"/>
          </a:xfrm>
          <a:custGeom>
            <a:avLst/>
            <a:gdLst>
              <a:gd name="connsiteX0" fmla="*/ 0 w 1607416"/>
              <a:gd name="connsiteY0" fmla="*/ 692852 h 692852"/>
              <a:gd name="connsiteX1" fmla="*/ 346426 w 1607416"/>
              <a:gd name="connsiteY1" fmla="*/ 0 h 692852"/>
              <a:gd name="connsiteX2" fmla="*/ 1260990 w 1607416"/>
              <a:gd name="connsiteY2" fmla="*/ 0 h 692852"/>
              <a:gd name="connsiteX3" fmla="*/ 1607416 w 1607416"/>
              <a:gd name="connsiteY3" fmla="*/ 692852 h 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416" h="692852">
                <a:moveTo>
                  <a:pt x="0" y="692852"/>
                </a:moveTo>
                <a:lnTo>
                  <a:pt x="346426" y="0"/>
                </a:lnTo>
                <a:lnTo>
                  <a:pt x="1260990" y="0"/>
                </a:lnTo>
                <a:lnTo>
                  <a:pt x="1607416" y="6928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 rot="0" flipH="1" flipV="1">
            <a:off x="-3175" y="3629025"/>
            <a:ext cx="3672840" cy="321754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66.xml"/><Relationship Id="rId24" Type="http://schemas.openxmlformats.org/officeDocument/2006/relationships/tags" Target="../tags/tag165.xml"/><Relationship Id="rId23" Type="http://schemas.openxmlformats.org/officeDocument/2006/relationships/tags" Target="../tags/tag164.xml"/><Relationship Id="rId22" Type="http://schemas.openxmlformats.org/officeDocument/2006/relationships/tags" Target="../tags/tag163.xml"/><Relationship Id="rId21" Type="http://schemas.openxmlformats.org/officeDocument/2006/relationships/tags" Target="../tags/tag162.xml"/><Relationship Id="rId20" Type="http://schemas.openxmlformats.org/officeDocument/2006/relationships/tags" Target="../tags/tag16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4" Type="http://schemas.openxmlformats.org/officeDocument/2006/relationships/tags" Target="../tags/tag332.xml"/><Relationship Id="rId23" Type="http://schemas.openxmlformats.org/officeDocument/2006/relationships/tags" Target="../tags/tag331.xml"/><Relationship Id="rId22" Type="http://schemas.openxmlformats.org/officeDocument/2006/relationships/tags" Target="../tags/tag330.xml"/><Relationship Id="rId21" Type="http://schemas.openxmlformats.org/officeDocument/2006/relationships/tags" Target="../tags/tag329.xml"/><Relationship Id="rId20" Type="http://schemas.openxmlformats.org/officeDocument/2006/relationships/tags" Target="../tags/tag328.xml"/><Relationship Id="rId2" Type="http://schemas.openxmlformats.org/officeDocument/2006/relationships/slideLayout" Target="../slideLayouts/slideLayout21.xml"/><Relationship Id="rId19" Type="http://schemas.openxmlformats.org/officeDocument/2006/relationships/tags" Target="../tags/tag327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98.xml"/><Relationship Id="rId7" Type="http://schemas.openxmlformats.org/officeDocument/2006/relationships/image" Target="../media/image11.png"/><Relationship Id="rId6" Type="http://schemas.openxmlformats.org/officeDocument/2006/relationships/tags" Target="../tags/tag397.xml"/><Relationship Id="rId5" Type="http://schemas.openxmlformats.org/officeDocument/2006/relationships/tags" Target="../tags/tag396.xml"/><Relationship Id="rId4" Type="http://schemas.openxmlformats.org/officeDocument/2006/relationships/tags" Target="../tags/tag395.xml"/><Relationship Id="rId3" Type="http://schemas.openxmlformats.org/officeDocument/2006/relationships/tags" Target="../tags/tag394.xml"/><Relationship Id="rId2" Type="http://schemas.openxmlformats.org/officeDocument/2006/relationships/tags" Target="../tags/tag393.xml"/><Relationship Id="rId1" Type="http://schemas.openxmlformats.org/officeDocument/2006/relationships/tags" Target="../tags/tag39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05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tags" Target="../tags/tag404.xml"/><Relationship Id="rId5" Type="http://schemas.openxmlformats.org/officeDocument/2006/relationships/tags" Target="../tags/tag403.xml"/><Relationship Id="rId4" Type="http://schemas.openxmlformats.org/officeDocument/2006/relationships/tags" Target="../tags/tag402.xml"/><Relationship Id="rId3" Type="http://schemas.openxmlformats.org/officeDocument/2006/relationships/tags" Target="../tags/tag401.xml"/><Relationship Id="rId2" Type="http://schemas.openxmlformats.org/officeDocument/2006/relationships/tags" Target="../tags/tag400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9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12.xml"/><Relationship Id="rId7" Type="http://schemas.openxmlformats.org/officeDocument/2006/relationships/image" Target="../media/image14.png"/><Relationship Id="rId6" Type="http://schemas.openxmlformats.org/officeDocument/2006/relationships/tags" Target="../tags/tag411.xml"/><Relationship Id="rId5" Type="http://schemas.openxmlformats.org/officeDocument/2006/relationships/tags" Target="../tags/tag410.xml"/><Relationship Id="rId4" Type="http://schemas.openxmlformats.org/officeDocument/2006/relationships/tags" Target="../tags/tag409.xml"/><Relationship Id="rId3" Type="http://schemas.openxmlformats.org/officeDocument/2006/relationships/tags" Target="../tags/tag408.xml"/><Relationship Id="rId2" Type="http://schemas.openxmlformats.org/officeDocument/2006/relationships/tags" Target="../tags/tag407.xml"/><Relationship Id="rId1" Type="http://schemas.openxmlformats.org/officeDocument/2006/relationships/tags" Target="../tags/tag40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19.xml"/><Relationship Id="rId7" Type="http://schemas.openxmlformats.org/officeDocument/2006/relationships/image" Target="../media/image15.png"/><Relationship Id="rId6" Type="http://schemas.openxmlformats.org/officeDocument/2006/relationships/tags" Target="../tags/tag418.xml"/><Relationship Id="rId5" Type="http://schemas.openxmlformats.org/officeDocument/2006/relationships/tags" Target="../tags/tag417.xml"/><Relationship Id="rId4" Type="http://schemas.openxmlformats.org/officeDocument/2006/relationships/tags" Target="../tags/tag416.xml"/><Relationship Id="rId3" Type="http://schemas.openxmlformats.org/officeDocument/2006/relationships/tags" Target="../tags/tag415.xml"/><Relationship Id="rId2" Type="http://schemas.openxmlformats.org/officeDocument/2006/relationships/tags" Target="../tags/tag414.xml"/><Relationship Id="rId1" Type="http://schemas.openxmlformats.org/officeDocument/2006/relationships/tags" Target="../tags/tag41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26.xml"/><Relationship Id="rId7" Type="http://schemas.openxmlformats.org/officeDocument/2006/relationships/image" Target="../media/image16.png"/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" Type="http://schemas.openxmlformats.org/officeDocument/2006/relationships/tags" Target="../tags/tag42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33.xml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tags" Target="../tags/tag432.xml"/><Relationship Id="rId5" Type="http://schemas.openxmlformats.org/officeDocument/2006/relationships/tags" Target="../tags/tag431.xml"/><Relationship Id="rId4" Type="http://schemas.openxmlformats.org/officeDocument/2006/relationships/tags" Target="../tags/tag430.xml"/><Relationship Id="rId3" Type="http://schemas.openxmlformats.org/officeDocument/2006/relationships/tags" Target="../tags/tag429.xml"/><Relationship Id="rId2" Type="http://schemas.openxmlformats.org/officeDocument/2006/relationships/tags" Target="../tags/tag428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2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40.xml"/><Relationship Id="rId7" Type="http://schemas.openxmlformats.org/officeDocument/2006/relationships/image" Target="../media/image19.png"/><Relationship Id="rId6" Type="http://schemas.openxmlformats.org/officeDocument/2006/relationships/tags" Target="../tags/tag439.xml"/><Relationship Id="rId5" Type="http://schemas.openxmlformats.org/officeDocument/2006/relationships/tags" Target="../tags/tag438.xml"/><Relationship Id="rId4" Type="http://schemas.openxmlformats.org/officeDocument/2006/relationships/tags" Target="../tags/tag437.xml"/><Relationship Id="rId3" Type="http://schemas.openxmlformats.org/officeDocument/2006/relationships/tags" Target="../tags/tag436.xml"/><Relationship Id="rId2" Type="http://schemas.openxmlformats.org/officeDocument/2006/relationships/tags" Target="../tags/tag435.xml"/><Relationship Id="rId1" Type="http://schemas.openxmlformats.org/officeDocument/2006/relationships/tags" Target="../tags/tag43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47.xml"/><Relationship Id="rId7" Type="http://schemas.openxmlformats.org/officeDocument/2006/relationships/image" Target="../media/image20.png"/><Relationship Id="rId6" Type="http://schemas.openxmlformats.org/officeDocument/2006/relationships/tags" Target="../tags/tag446.xml"/><Relationship Id="rId5" Type="http://schemas.openxmlformats.org/officeDocument/2006/relationships/tags" Target="../tags/tag445.xml"/><Relationship Id="rId4" Type="http://schemas.openxmlformats.org/officeDocument/2006/relationships/tags" Target="../tags/tag444.xml"/><Relationship Id="rId3" Type="http://schemas.openxmlformats.org/officeDocument/2006/relationships/tags" Target="../tags/tag443.xml"/><Relationship Id="rId2" Type="http://schemas.openxmlformats.org/officeDocument/2006/relationships/tags" Target="../tags/tag442.xml"/><Relationship Id="rId1" Type="http://schemas.openxmlformats.org/officeDocument/2006/relationships/tags" Target="../tags/tag44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54.xml"/><Relationship Id="rId7" Type="http://schemas.openxmlformats.org/officeDocument/2006/relationships/image" Target="../media/image21.png"/><Relationship Id="rId6" Type="http://schemas.openxmlformats.org/officeDocument/2006/relationships/tags" Target="../tags/tag453.xml"/><Relationship Id="rId5" Type="http://schemas.openxmlformats.org/officeDocument/2006/relationships/tags" Target="../tags/tag452.xml"/><Relationship Id="rId4" Type="http://schemas.openxmlformats.org/officeDocument/2006/relationships/tags" Target="../tags/tag451.xml"/><Relationship Id="rId3" Type="http://schemas.openxmlformats.org/officeDocument/2006/relationships/tags" Target="../tags/tag450.xml"/><Relationship Id="rId2" Type="http://schemas.openxmlformats.org/officeDocument/2006/relationships/tags" Target="../tags/tag449.xml"/><Relationship Id="rId1" Type="http://schemas.openxmlformats.org/officeDocument/2006/relationships/tags" Target="../tags/tag448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461.xml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tags" Target="../tags/tag460.xml"/><Relationship Id="rId5" Type="http://schemas.openxmlformats.org/officeDocument/2006/relationships/tags" Target="../tags/tag459.xml"/><Relationship Id="rId4" Type="http://schemas.openxmlformats.org/officeDocument/2006/relationships/tags" Target="../tags/tag458.xml"/><Relationship Id="rId3" Type="http://schemas.openxmlformats.org/officeDocument/2006/relationships/tags" Target="../tags/tag457.xml"/><Relationship Id="rId2" Type="http://schemas.openxmlformats.org/officeDocument/2006/relationships/tags" Target="../tags/tag45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5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" Type="http://schemas.openxmlformats.org/officeDocument/2006/relationships/tags" Target="../tags/tag340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68.xml"/><Relationship Id="rId7" Type="http://schemas.openxmlformats.org/officeDocument/2006/relationships/image" Target="../media/image24.png"/><Relationship Id="rId6" Type="http://schemas.openxmlformats.org/officeDocument/2006/relationships/tags" Target="../tags/tag467.xml"/><Relationship Id="rId5" Type="http://schemas.openxmlformats.org/officeDocument/2006/relationships/tags" Target="../tags/tag466.xml"/><Relationship Id="rId4" Type="http://schemas.openxmlformats.org/officeDocument/2006/relationships/tags" Target="../tags/tag465.xml"/><Relationship Id="rId3" Type="http://schemas.openxmlformats.org/officeDocument/2006/relationships/tags" Target="../tags/tag464.xml"/><Relationship Id="rId2" Type="http://schemas.openxmlformats.org/officeDocument/2006/relationships/tags" Target="../tags/tag463.xml"/><Relationship Id="rId1" Type="http://schemas.openxmlformats.org/officeDocument/2006/relationships/tags" Target="../tags/tag46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75.xml"/><Relationship Id="rId7" Type="http://schemas.openxmlformats.org/officeDocument/2006/relationships/image" Target="../media/image25.png"/><Relationship Id="rId6" Type="http://schemas.openxmlformats.org/officeDocument/2006/relationships/tags" Target="../tags/tag474.xml"/><Relationship Id="rId5" Type="http://schemas.openxmlformats.org/officeDocument/2006/relationships/tags" Target="../tags/tag473.xml"/><Relationship Id="rId4" Type="http://schemas.openxmlformats.org/officeDocument/2006/relationships/tags" Target="../tags/tag472.xml"/><Relationship Id="rId3" Type="http://schemas.openxmlformats.org/officeDocument/2006/relationships/tags" Target="../tags/tag471.xml"/><Relationship Id="rId2" Type="http://schemas.openxmlformats.org/officeDocument/2006/relationships/tags" Target="../tags/tag470.xml"/><Relationship Id="rId1" Type="http://schemas.openxmlformats.org/officeDocument/2006/relationships/tags" Target="../tags/tag46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82.xml"/><Relationship Id="rId6" Type="http://schemas.openxmlformats.org/officeDocument/2006/relationships/tags" Target="../tags/tag481.xml"/><Relationship Id="rId5" Type="http://schemas.openxmlformats.org/officeDocument/2006/relationships/tags" Target="../tags/tag480.xml"/><Relationship Id="rId4" Type="http://schemas.openxmlformats.org/officeDocument/2006/relationships/tags" Target="../tags/tag479.xml"/><Relationship Id="rId3" Type="http://schemas.openxmlformats.org/officeDocument/2006/relationships/tags" Target="../tags/tag478.xml"/><Relationship Id="rId2" Type="http://schemas.openxmlformats.org/officeDocument/2006/relationships/tags" Target="../tags/tag477.xml"/><Relationship Id="rId1" Type="http://schemas.openxmlformats.org/officeDocument/2006/relationships/tags" Target="../tags/tag476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89.xml"/><Relationship Id="rId7" Type="http://schemas.openxmlformats.org/officeDocument/2006/relationships/image" Target="../media/image26.png"/><Relationship Id="rId6" Type="http://schemas.openxmlformats.org/officeDocument/2006/relationships/tags" Target="../tags/tag488.xml"/><Relationship Id="rId5" Type="http://schemas.openxmlformats.org/officeDocument/2006/relationships/tags" Target="../tags/tag487.xml"/><Relationship Id="rId4" Type="http://schemas.openxmlformats.org/officeDocument/2006/relationships/tags" Target="../tags/tag486.xml"/><Relationship Id="rId3" Type="http://schemas.openxmlformats.org/officeDocument/2006/relationships/tags" Target="../tags/tag485.xml"/><Relationship Id="rId2" Type="http://schemas.openxmlformats.org/officeDocument/2006/relationships/tags" Target="../tags/tag484.xml"/><Relationship Id="rId1" Type="http://schemas.openxmlformats.org/officeDocument/2006/relationships/tags" Target="../tags/tag48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96.xml"/><Relationship Id="rId6" Type="http://schemas.openxmlformats.org/officeDocument/2006/relationships/tags" Target="../tags/tag495.xml"/><Relationship Id="rId5" Type="http://schemas.openxmlformats.org/officeDocument/2006/relationships/tags" Target="../tags/tag494.xml"/><Relationship Id="rId4" Type="http://schemas.openxmlformats.org/officeDocument/2006/relationships/tags" Target="../tags/tag493.xml"/><Relationship Id="rId3" Type="http://schemas.openxmlformats.org/officeDocument/2006/relationships/tags" Target="../tags/tag492.xml"/><Relationship Id="rId2" Type="http://schemas.openxmlformats.org/officeDocument/2006/relationships/tags" Target="../tags/tag491.xml"/><Relationship Id="rId1" Type="http://schemas.openxmlformats.org/officeDocument/2006/relationships/tags" Target="../tags/tag49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503.xml"/><Relationship Id="rId6" Type="http://schemas.openxmlformats.org/officeDocument/2006/relationships/tags" Target="../tags/tag502.xml"/><Relationship Id="rId5" Type="http://schemas.openxmlformats.org/officeDocument/2006/relationships/tags" Target="../tags/tag501.xml"/><Relationship Id="rId4" Type="http://schemas.openxmlformats.org/officeDocument/2006/relationships/tags" Target="../tags/tag500.xml"/><Relationship Id="rId3" Type="http://schemas.openxmlformats.org/officeDocument/2006/relationships/tags" Target="../tags/tag499.xml"/><Relationship Id="rId2" Type="http://schemas.openxmlformats.org/officeDocument/2006/relationships/tags" Target="../tags/tag498.xml"/><Relationship Id="rId1" Type="http://schemas.openxmlformats.org/officeDocument/2006/relationships/tags" Target="../tags/tag497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510.xml"/><Relationship Id="rId7" Type="http://schemas.openxmlformats.org/officeDocument/2006/relationships/image" Target="../media/image27.png"/><Relationship Id="rId6" Type="http://schemas.openxmlformats.org/officeDocument/2006/relationships/tags" Target="../tags/tag509.xml"/><Relationship Id="rId5" Type="http://schemas.openxmlformats.org/officeDocument/2006/relationships/tags" Target="../tags/tag508.xml"/><Relationship Id="rId4" Type="http://schemas.openxmlformats.org/officeDocument/2006/relationships/tags" Target="../tags/tag507.xml"/><Relationship Id="rId3" Type="http://schemas.openxmlformats.org/officeDocument/2006/relationships/tags" Target="../tags/tag506.xml"/><Relationship Id="rId2" Type="http://schemas.openxmlformats.org/officeDocument/2006/relationships/tags" Target="../tags/tag505.xml"/><Relationship Id="rId1" Type="http://schemas.openxmlformats.org/officeDocument/2006/relationships/tags" Target="../tags/tag504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13.xml"/><Relationship Id="rId2" Type="http://schemas.openxmlformats.org/officeDocument/2006/relationships/tags" Target="../tags/tag512.xml"/><Relationship Id="rId1" Type="http://schemas.openxmlformats.org/officeDocument/2006/relationships/tags" Target="../tags/tag511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tags" Target="../tags/tag521.xml"/><Relationship Id="rId7" Type="http://schemas.openxmlformats.org/officeDocument/2006/relationships/tags" Target="../tags/tag520.xml"/><Relationship Id="rId6" Type="http://schemas.openxmlformats.org/officeDocument/2006/relationships/tags" Target="../tags/tag519.xml"/><Relationship Id="rId5" Type="http://schemas.openxmlformats.org/officeDocument/2006/relationships/tags" Target="../tags/tag518.xml"/><Relationship Id="rId4" Type="http://schemas.openxmlformats.org/officeDocument/2006/relationships/tags" Target="../tags/tag517.xml"/><Relationship Id="rId3" Type="http://schemas.openxmlformats.org/officeDocument/2006/relationships/tags" Target="../tags/tag516.xml"/><Relationship Id="rId2" Type="http://schemas.openxmlformats.org/officeDocument/2006/relationships/tags" Target="../tags/tag515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51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526.xml"/><Relationship Id="rId6" Type="http://schemas.openxmlformats.org/officeDocument/2006/relationships/image" Target="../media/image29.jpeg"/><Relationship Id="rId5" Type="http://schemas.openxmlformats.org/officeDocument/2006/relationships/tags" Target="../tags/tag525.xml"/><Relationship Id="rId4" Type="http://schemas.openxmlformats.org/officeDocument/2006/relationships/image" Target="../media/image28.jpeg"/><Relationship Id="rId3" Type="http://schemas.openxmlformats.org/officeDocument/2006/relationships/tags" Target="../tags/tag524.xml"/><Relationship Id="rId2" Type="http://schemas.openxmlformats.org/officeDocument/2006/relationships/tags" Target="../tags/tag523.xml"/><Relationship Id="rId1" Type="http://schemas.openxmlformats.org/officeDocument/2006/relationships/tags" Target="../tags/tag52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49.xml"/><Relationship Id="rId7" Type="http://schemas.openxmlformats.org/officeDocument/2006/relationships/image" Target="../media/image4.png"/><Relationship Id="rId6" Type="http://schemas.openxmlformats.org/officeDocument/2006/relationships/tags" Target="../tags/tag348.xml"/><Relationship Id="rId5" Type="http://schemas.openxmlformats.org/officeDocument/2006/relationships/tags" Target="../tags/tag347.xml"/><Relationship Id="rId4" Type="http://schemas.openxmlformats.org/officeDocument/2006/relationships/tags" Target="../tags/tag346.xml"/><Relationship Id="rId3" Type="http://schemas.openxmlformats.org/officeDocument/2006/relationships/tags" Target="../tags/tag345.xml"/><Relationship Id="rId2" Type="http://schemas.openxmlformats.org/officeDocument/2006/relationships/tags" Target="../tags/tag344.xml"/><Relationship Id="rId1" Type="http://schemas.openxmlformats.org/officeDocument/2006/relationships/tags" Target="../tags/tag34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528.xml"/><Relationship Id="rId1" Type="http://schemas.openxmlformats.org/officeDocument/2006/relationships/tags" Target="../tags/tag52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56.xml"/><Relationship Id="rId7" Type="http://schemas.openxmlformats.org/officeDocument/2006/relationships/image" Target="../media/image5.png"/><Relationship Id="rId6" Type="http://schemas.openxmlformats.org/officeDocument/2006/relationships/tags" Target="../tags/tag355.xml"/><Relationship Id="rId5" Type="http://schemas.openxmlformats.org/officeDocument/2006/relationships/tags" Target="../tags/tag354.xml"/><Relationship Id="rId4" Type="http://schemas.openxmlformats.org/officeDocument/2006/relationships/tags" Target="../tags/tag353.xml"/><Relationship Id="rId3" Type="http://schemas.openxmlformats.org/officeDocument/2006/relationships/tags" Target="../tags/tag352.xml"/><Relationship Id="rId2" Type="http://schemas.openxmlformats.org/officeDocument/2006/relationships/tags" Target="../tags/tag351.xml"/><Relationship Id="rId1" Type="http://schemas.openxmlformats.org/officeDocument/2006/relationships/tags" Target="../tags/tag35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63.xml"/><Relationship Id="rId7" Type="http://schemas.openxmlformats.org/officeDocument/2006/relationships/image" Target="../media/image6.png"/><Relationship Id="rId6" Type="http://schemas.openxmlformats.org/officeDocument/2006/relationships/tags" Target="../tags/tag362.xml"/><Relationship Id="rId5" Type="http://schemas.openxmlformats.org/officeDocument/2006/relationships/tags" Target="../tags/tag361.xml"/><Relationship Id="rId4" Type="http://schemas.openxmlformats.org/officeDocument/2006/relationships/tags" Target="../tags/tag360.xml"/><Relationship Id="rId3" Type="http://schemas.openxmlformats.org/officeDocument/2006/relationships/tags" Target="../tags/tag359.xml"/><Relationship Id="rId2" Type="http://schemas.openxmlformats.org/officeDocument/2006/relationships/tags" Target="../tags/tag358.xml"/><Relationship Id="rId1" Type="http://schemas.openxmlformats.org/officeDocument/2006/relationships/tags" Target="../tags/tag35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70.xml"/><Relationship Id="rId7" Type="http://schemas.openxmlformats.org/officeDocument/2006/relationships/image" Target="../media/image7.png"/><Relationship Id="rId6" Type="http://schemas.openxmlformats.org/officeDocument/2006/relationships/tags" Target="../tags/tag369.xml"/><Relationship Id="rId5" Type="http://schemas.openxmlformats.org/officeDocument/2006/relationships/tags" Target="../tags/tag368.xml"/><Relationship Id="rId4" Type="http://schemas.openxmlformats.org/officeDocument/2006/relationships/tags" Target="../tags/tag367.xml"/><Relationship Id="rId3" Type="http://schemas.openxmlformats.org/officeDocument/2006/relationships/tags" Target="../tags/tag366.xml"/><Relationship Id="rId2" Type="http://schemas.openxmlformats.org/officeDocument/2006/relationships/tags" Target="../tags/tag365.xml"/><Relationship Id="rId1" Type="http://schemas.openxmlformats.org/officeDocument/2006/relationships/tags" Target="../tags/tag36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77.xml"/><Relationship Id="rId7" Type="http://schemas.openxmlformats.org/officeDocument/2006/relationships/image" Target="../media/image7.png"/><Relationship Id="rId6" Type="http://schemas.openxmlformats.org/officeDocument/2006/relationships/tags" Target="../tags/tag376.xml"/><Relationship Id="rId5" Type="http://schemas.openxmlformats.org/officeDocument/2006/relationships/tags" Target="../tags/tag375.xml"/><Relationship Id="rId4" Type="http://schemas.openxmlformats.org/officeDocument/2006/relationships/tags" Target="../tags/tag374.xml"/><Relationship Id="rId3" Type="http://schemas.openxmlformats.org/officeDocument/2006/relationships/tags" Target="../tags/tag373.xml"/><Relationship Id="rId2" Type="http://schemas.openxmlformats.org/officeDocument/2006/relationships/tags" Target="../tags/tag372.xml"/><Relationship Id="rId1" Type="http://schemas.openxmlformats.org/officeDocument/2006/relationships/tags" Target="../tags/tag37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84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tags" Target="../tags/tag383.xml"/><Relationship Id="rId5" Type="http://schemas.openxmlformats.org/officeDocument/2006/relationships/tags" Target="../tags/tag382.xml"/><Relationship Id="rId4" Type="http://schemas.openxmlformats.org/officeDocument/2006/relationships/tags" Target="../tags/tag381.xml"/><Relationship Id="rId3" Type="http://schemas.openxmlformats.org/officeDocument/2006/relationships/tags" Target="../tags/tag380.xml"/><Relationship Id="rId2" Type="http://schemas.openxmlformats.org/officeDocument/2006/relationships/tags" Target="../tags/tag379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7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91.xml"/><Relationship Id="rId7" Type="http://schemas.openxmlformats.org/officeDocument/2006/relationships/image" Target="../media/image10.png"/><Relationship Id="rId6" Type="http://schemas.openxmlformats.org/officeDocument/2006/relationships/tags" Target="../tags/tag390.xml"/><Relationship Id="rId5" Type="http://schemas.openxmlformats.org/officeDocument/2006/relationships/tags" Target="../tags/tag389.xml"/><Relationship Id="rId4" Type="http://schemas.openxmlformats.org/officeDocument/2006/relationships/tags" Target="../tags/tag388.xml"/><Relationship Id="rId3" Type="http://schemas.openxmlformats.org/officeDocument/2006/relationships/tags" Target="../tags/tag387.xml"/><Relationship Id="rId2" Type="http://schemas.openxmlformats.org/officeDocument/2006/relationships/tags" Target="../tags/tag386.xml"/><Relationship Id="rId1" Type="http://schemas.openxmlformats.org/officeDocument/2006/relationships/tags" Target="../tags/tag3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javaweb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JAVAWeb</a:t>
            </a:r>
            <a:endParaRPr lang="en-US"/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0345149" y="439682"/>
            <a:ext cx="1554480" cy="36830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移动智能学院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580895" y="4770535"/>
            <a:ext cx="4209188" cy="1306966"/>
            <a:chOff x="0" y="3026106"/>
            <a:chExt cx="2057401" cy="781570"/>
          </a:xfrm>
        </p:grpSpPr>
        <p:sp>
          <p:nvSpPr>
            <p:cNvPr id="16" name="文本框 15"/>
            <p:cNvSpPr txBox="1"/>
            <p:nvPr>
              <p:custDataLst>
                <p:tags r:id="rId5"/>
              </p:custDataLst>
            </p:nvPr>
          </p:nvSpPr>
          <p:spPr>
            <a:xfrm>
              <a:off x="1" y="3260494"/>
              <a:ext cx="2057400" cy="547182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16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REPORT</a:t>
              </a:r>
              <a:endParaRPr lang="zh-CN" altLang="en-US" sz="16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6"/>
              </p:custDataLst>
            </p:nvPr>
          </p:nvSpPr>
          <p:spPr>
            <a:xfrm>
              <a:off x="0" y="3026106"/>
              <a:ext cx="1251032" cy="218356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/>
            <a:p>
              <a:pPr lvl="0"/>
              <a:r>
                <a:rPr lang="en-US" altLang="zh-CN" sz="16600" noProof="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BUSINESS</a:t>
              </a:r>
              <a:endParaRPr lang="en-US" altLang="zh-CN" sz="16600" noProof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334500" y="40424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讲师：寻俊杰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JAVAWeb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32935" y="643890"/>
            <a:ext cx="68395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200"/>
              <a:t>点开“Deployment”选项卡,继续设置,</a:t>
            </a:r>
            <a:endParaRPr sz="3200"/>
          </a:p>
          <a:p>
            <a:r>
              <a:rPr sz="3200"/>
              <a:t>创建Artifact，最后记得点OK保存</a:t>
            </a:r>
            <a:endParaRPr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3845" y="1789430"/>
            <a:ext cx="5700395" cy="459994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JAVAWeb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30900" y="1724025"/>
            <a:ext cx="570928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200"/>
              <a:t>现在，Run菜单下出现了Run 'mvc-helloworld'的菜单项目（Shift+F10运行，Shift+F9调试）</a:t>
            </a:r>
            <a:endParaRPr sz="3200"/>
          </a:p>
          <a:p>
            <a:endParaRPr sz="3200"/>
          </a:p>
          <a:p>
            <a:r>
              <a:rPr sz="3200"/>
              <a:t>工具栏上也有了运行和调试按钮，你可以选择自己喜欢的方式运行项目</a:t>
            </a:r>
            <a:endParaRPr sz="3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" y="2196465"/>
            <a:ext cx="4695825" cy="1390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7770" y="4370705"/>
            <a:ext cx="3705225" cy="91440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865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JAVAWeb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6885" y="1724025"/>
            <a:ext cx="380174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200"/>
              <a:t>IDEA帮我们生成了一个jsp文件，可以用这个文件看看站点能否打开（index.jsp代码如下）</a:t>
            </a:r>
            <a:endParaRPr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7860" y="1506220"/>
            <a:ext cx="7172325" cy="41529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865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JAVAWeb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5145" y="2644775"/>
            <a:ext cx="38017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200"/>
              <a:t>浏览器输入地址 http://localhost:8080/index.jsp</a:t>
            </a:r>
            <a:endParaRPr sz="3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2315" y="1629410"/>
            <a:ext cx="7031355" cy="431609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865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JAVAWeb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8890" y="1415415"/>
            <a:ext cx="7591425" cy="29146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4830" y="4590415"/>
            <a:ext cx="103289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200"/>
              <a:t>项目是运行不起来的</a:t>
            </a:r>
            <a:endParaRPr sz="3200"/>
          </a:p>
          <a:p>
            <a:r>
              <a:rPr sz="3200"/>
              <a:t>点开下面的“Tomcat Localhost Log”，可以看到问题出在哪里。。。</a:t>
            </a:r>
            <a:endParaRPr sz="3200"/>
          </a:p>
        </p:txBody>
      </p:sp>
    </p:spTree>
    <p:custDataLst>
      <p:tags r:id="rId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865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JAVAWeb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81405" y="1830070"/>
            <a:ext cx="42240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/>
              <a:t>点击</a:t>
            </a:r>
            <a:r>
              <a:rPr lang="en-US" altLang="zh-CN" sz="3200"/>
              <a:t>File</a:t>
            </a:r>
            <a:endParaRPr sz="3200"/>
          </a:p>
          <a:p>
            <a:r>
              <a:rPr sz="3200"/>
              <a:t>打开Project Structure</a:t>
            </a: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5310" y="844550"/>
            <a:ext cx="3162300" cy="304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880" y="2976245"/>
            <a:ext cx="5842000" cy="34728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25310" y="4551680"/>
            <a:ext cx="422402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200"/>
              <a:t>开"Artifacts"选项卡后，上面有多出很明显的提示，缺失Spring MVC相关类库的引用</a:t>
            </a:r>
            <a:endParaRPr sz="3200"/>
          </a:p>
        </p:txBody>
      </p:sp>
    </p:spTree>
    <p:custDataLst>
      <p:tags r:id="rId9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865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JAVAWeb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4360" y="1520190"/>
            <a:ext cx="7179310" cy="42678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7865" y="2289810"/>
            <a:ext cx="303593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200"/>
              <a:t>程序部署的时候，把Spring MVC相关类库复制到lib文件夹中</a:t>
            </a:r>
            <a:endParaRPr sz="3200"/>
          </a:p>
        </p:txBody>
      </p:sp>
    </p:spTree>
    <p:custDataLst>
      <p:tags r:id="rId8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865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JAVAWeb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8330" y="2346960"/>
            <a:ext cx="588200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200"/>
              <a:t>重新运行一次项目（Shift+F10运行，Shift+F9调试）……</a:t>
            </a:r>
            <a:endParaRPr sz="3200"/>
          </a:p>
          <a:p>
            <a:endParaRPr sz="3200"/>
          </a:p>
          <a:p>
            <a:r>
              <a:rPr sz="3200"/>
              <a:t>如果你上次没有Stop，这次运行可能会弹出这个对话框，选择“Restart server”然后"OK"吧...</a:t>
            </a: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1710" y="2621915"/>
            <a:ext cx="2914650" cy="24955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865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JAVAWeb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8330" y="2346960"/>
            <a:ext cx="58820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200"/>
              <a:t>再一次访问 http://localhost:8080/index.jsp</a:t>
            </a:r>
            <a:endParaRPr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2925" y="1514475"/>
            <a:ext cx="4492625" cy="274193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865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JAVAWeb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8330" y="2346960"/>
            <a:ext cx="42532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200"/>
              <a:t>我建的包名称为：wormday.springmvc.helloworld</a:t>
            </a: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2435" y="556895"/>
            <a:ext cx="5962650" cy="4076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2435" y="4756150"/>
            <a:ext cx="4105275" cy="142875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方正楷体_GBK" charset="0"/>
                <a:ea typeface="方正楷体_GBK" charset="0"/>
                <a:cs typeface="方正楷体_GBK" charset="0"/>
                <a:sym typeface="+mn-ea"/>
              </a:rPr>
              <a:t>JAVAWeb</a:t>
            </a:r>
            <a:endParaRPr lang="en-US" altLang="zh-CN" dirty="0">
              <a:solidFill>
                <a:schemeClr val="tx1"/>
              </a:solidFill>
              <a:latin typeface="方正楷体_GBK" charset="0"/>
              <a:ea typeface="方正楷体_GBK" charset="0"/>
              <a:cs typeface="方正楷体_GBK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503861" y="2260191"/>
            <a:ext cx="2374065" cy="2064159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2000" b="1" spc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lang="en-US" altLang="zh-CN" sz="2000" b="1" spc="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865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JAVAWeb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9890" y="1307465"/>
            <a:ext cx="6465570" cy="487489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865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JAVAWeb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6155" y="1052195"/>
            <a:ext cx="4074795" cy="47536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8330" y="2586355"/>
            <a:ext cx="49333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200"/>
              <a:t> 再这个包下新建Java Class文件 HiController</a:t>
            </a:r>
            <a:endParaRPr sz="3200"/>
          </a:p>
        </p:txBody>
      </p:sp>
    </p:spTree>
    <p:custDataLst>
      <p:tags r:id="rId8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865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JAVAWeb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5680" y="1363345"/>
            <a:ext cx="10438130" cy="4924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/>
              <a:t>package wormday.springmvc.helloworld;</a:t>
            </a:r>
            <a:endParaRPr lang="zh-CN" altLang="en-US" sz="2400"/>
          </a:p>
          <a:p>
            <a:pPr algn="l"/>
            <a:r>
              <a:rPr lang="zh-CN" altLang="en-US" sz="2400"/>
              <a:t>import org.springframework.stereotype.Controller;</a:t>
            </a:r>
            <a:endParaRPr lang="zh-CN" altLang="en-US" sz="2400"/>
          </a:p>
          <a:p>
            <a:pPr algn="l"/>
            <a:r>
              <a:rPr lang="zh-CN" altLang="en-US" sz="2400"/>
              <a:t>import org.springframework.web.bind.annotation.RequestMapping;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@Controller</a:t>
            </a:r>
            <a:endParaRPr lang="zh-CN" altLang="en-US" sz="2400"/>
          </a:p>
          <a:p>
            <a:pPr algn="l"/>
            <a:r>
              <a:rPr lang="zh-CN" altLang="en-US" sz="2400"/>
              <a:t>@RequestMapping("")</a:t>
            </a:r>
            <a:endParaRPr lang="zh-CN" altLang="en-US" sz="2400"/>
          </a:p>
          <a:p>
            <a:pPr algn="l"/>
            <a:r>
              <a:rPr lang="zh-CN" altLang="en-US" sz="2400"/>
              <a:t>public class HiController {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    @RequestMapping("/")</a:t>
            </a:r>
            <a:endParaRPr lang="zh-CN" altLang="en-US" sz="2400"/>
          </a:p>
          <a:p>
            <a:pPr algn="l"/>
            <a:r>
              <a:rPr lang="zh-CN" altLang="en-US" sz="2400"/>
              <a:t>    public String say() {</a:t>
            </a:r>
            <a:endParaRPr lang="zh-CN" altLang="en-US" sz="2400"/>
          </a:p>
          <a:p>
            <a:pPr algn="l"/>
            <a:r>
              <a:rPr lang="zh-CN" altLang="en-US" sz="2400"/>
              <a:t>        return "</a:t>
            </a:r>
            <a:r>
              <a:rPr lang="en-US" altLang="zh-CN" sz="2400"/>
              <a:t>index</a:t>
            </a:r>
            <a:r>
              <a:rPr lang="zh-CN" altLang="en-US" sz="2400"/>
              <a:t>";</a:t>
            </a:r>
            <a:endParaRPr lang="zh-CN" altLang="en-US" sz="2400"/>
          </a:p>
          <a:p>
            <a:pPr algn="l"/>
            <a:r>
              <a:rPr lang="zh-CN" altLang="en-US" sz="2400"/>
              <a:t>    }</a:t>
            </a:r>
            <a:endParaRPr lang="zh-CN" altLang="en-US" sz="2400"/>
          </a:p>
          <a:p>
            <a:pPr algn="l"/>
            <a:r>
              <a:rPr lang="zh-CN" altLang="en-US" sz="2400"/>
              <a:t>}</a:t>
            </a:r>
            <a:endParaRPr lang="zh-CN" altLang="en-US" sz="2400"/>
          </a:p>
        </p:txBody>
      </p:sp>
    </p:spTree>
    <p:custDataLst>
      <p:tags r:id="rId7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865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JAVAWeb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9320" y="1614805"/>
            <a:ext cx="3691890" cy="4867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1220" y="3168015"/>
            <a:ext cx="52597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/>
              <a:t>打开web\WEB-INF\web.xml文件</a:t>
            </a:r>
            <a:endParaRPr lang="zh-CN" altLang="en-US" sz="2800"/>
          </a:p>
        </p:txBody>
      </p:sp>
    </p:spTree>
    <p:custDataLst>
      <p:tags r:id="rId8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865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JAVAWeb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9005" y="1414145"/>
            <a:ext cx="3263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/>
              <a:t>在web.xml文件插入</a:t>
            </a:r>
            <a:endParaRPr lang="zh-CN" altLang="en-US" sz="2800"/>
          </a:p>
        </p:txBody>
      </p:sp>
      <p:sp>
        <p:nvSpPr>
          <p:cNvPr id="7" name="矩形 6"/>
          <p:cNvSpPr/>
          <p:nvPr/>
        </p:nvSpPr>
        <p:spPr>
          <a:xfrm>
            <a:off x="788035" y="1943100"/>
            <a:ext cx="10852150" cy="4582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/>
              <a:t>    &lt;servlet&gt;</a:t>
            </a:r>
            <a:endParaRPr lang="zh-CN" altLang="en-US" sz="2400"/>
          </a:p>
          <a:p>
            <a:pPr algn="l"/>
            <a:r>
              <a:rPr lang="zh-CN" altLang="en-US" sz="2400"/>
              <a:t>        &lt;servlet-name&gt;dispatcher&lt;/servlet-name&gt;</a:t>
            </a:r>
            <a:endParaRPr lang="zh-CN" altLang="en-US" sz="2400"/>
          </a:p>
          <a:p>
            <a:pPr algn="l"/>
            <a:r>
              <a:rPr lang="zh-CN" altLang="en-US" sz="2400"/>
              <a:t>        &lt;servlet-class&gt;</a:t>
            </a:r>
            <a:endParaRPr lang="zh-CN" altLang="en-US" sz="2400"/>
          </a:p>
          <a:p>
            <a:pPr algn="l"/>
            <a:r>
              <a:rPr lang="en-US" altLang="zh-CN" sz="2400"/>
              <a:t>	</a:t>
            </a:r>
            <a:r>
              <a:rPr lang="zh-CN" altLang="en-US" sz="2400"/>
              <a:t>org.springframework.web.servlet.DispatcherServlet</a:t>
            </a:r>
            <a:endParaRPr lang="zh-CN" altLang="en-US" sz="2400"/>
          </a:p>
          <a:p>
            <a:pPr algn="l"/>
            <a:r>
              <a:rPr lang="zh-CN" altLang="en-US" sz="2400"/>
              <a:t>        &lt;/servlet-class&gt;</a:t>
            </a:r>
            <a:endParaRPr lang="zh-CN" altLang="en-US" sz="2400"/>
          </a:p>
          <a:p>
            <a:pPr algn="l"/>
            <a:r>
              <a:rPr lang="zh-CN" altLang="en-US" sz="2400"/>
              <a:t>        &lt;load-on-startup&gt;1&lt;/load-on-startup&gt;</a:t>
            </a:r>
            <a:endParaRPr lang="zh-CN" altLang="en-US" sz="2400"/>
          </a:p>
          <a:p>
            <a:pPr algn="l"/>
            <a:r>
              <a:rPr lang="zh-CN" altLang="en-US" sz="2400"/>
              <a:t>    &lt;/servlet&gt;</a:t>
            </a:r>
            <a:endParaRPr lang="zh-CN" altLang="en-US" sz="2400"/>
          </a:p>
          <a:p>
            <a:pPr algn="l"/>
            <a:r>
              <a:rPr lang="zh-CN" altLang="en-US" sz="2400"/>
              <a:t>    &lt;servlet-mapping&gt;</a:t>
            </a:r>
            <a:endParaRPr lang="zh-CN" altLang="en-US" sz="2400"/>
          </a:p>
          <a:p>
            <a:pPr algn="l"/>
            <a:r>
              <a:rPr lang="zh-CN" altLang="en-US" sz="2400"/>
              <a:t>        &lt;servlet-name&gt;dispatcher&lt;/servlet-name&gt;</a:t>
            </a:r>
            <a:endParaRPr lang="zh-CN" altLang="en-US" sz="2400"/>
          </a:p>
          <a:p>
            <a:pPr algn="l"/>
            <a:r>
              <a:rPr lang="zh-CN" altLang="en-US" sz="2400"/>
              <a:t>        &lt;url-pattern&gt;</a:t>
            </a:r>
            <a:r>
              <a:rPr lang="en-US" altLang="zh-CN" sz="2400"/>
              <a:t>/</a:t>
            </a:r>
            <a:r>
              <a:rPr lang="zh-CN" altLang="en-US" sz="2400"/>
              <a:t>&lt;/url-pattern&gt;</a:t>
            </a:r>
            <a:endParaRPr lang="zh-CN" altLang="en-US" sz="2400"/>
          </a:p>
          <a:p>
            <a:pPr algn="l"/>
            <a:r>
              <a:rPr lang="zh-CN" altLang="en-US" sz="2400"/>
              <a:t>    &lt;/servlet-mapping&gt;</a:t>
            </a:r>
            <a:endParaRPr lang="zh-CN" altLang="en-US" sz="2400"/>
          </a:p>
          <a:p>
            <a:pPr algn="l"/>
            <a:endParaRPr lang="zh-CN" altLang="en-US" sz="2400"/>
          </a:p>
        </p:txBody>
      </p:sp>
    </p:spTree>
    <p:custDataLst>
      <p:tags r:id="rId7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865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JAVAWeb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9005" y="1414145"/>
            <a:ext cx="58705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/>
              <a:t>打开 dispatcher-servlet.xml文件插入</a:t>
            </a:r>
            <a:endParaRPr lang="zh-CN" altLang="en-US" sz="2800"/>
          </a:p>
        </p:txBody>
      </p:sp>
      <p:sp>
        <p:nvSpPr>
          <p:cNvPr id="7" name="矩形 6"/>
          <p:cNvSpPr/>
          <p:nvPr/>
        </p:nvSpPr>
        <p:spPr>
          <a:xfrm>
            <a:off x="788035" y="1943100"/>
            <a:ext cx="10852150" cy="35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/>
              <a:t>&lt;context:component-scan base-package="wormday.springmvc.helloworld"/&gt;</a:t>
            </a:r>
            <a:endParaRPr lang="zh-CN" altLang="en-US" sz="2400"/>
          </a:p>
          <a:p>
            <a:pPr algn="l"/>
            <a:r>
              <a:rPr lang="zh-CN" altLang="en-US" sz="2400"/>
              <a:t> &lt;!--指定视图解析器--&gt;</a:t>
            </a:r>
            <a:endParaRPr lang="zh-CN" altLang="en-US" sz="2400"/>
          </a:p>
          <a:p>
            <a:pPr algn="l"/>
            <a:r>
              <a:rPr lang="zh-CN" altLang="en-US" sz="2400"/>
              <a:t>    &lt;bean class="org.springframework.web.servlet.view.InternalResourceViewResolver"&gt;</a:t>
            </a:r>
            <a:endParaRPr lang="zh-CN" altLang="en-US" sz="2400"/>
          </a:p>
          <a:p>
            <a:pPr algn="l"/>
            <a:r>
              <a:rPr lang="zh-CN" altLang="en-US" sz="2400"/>
              <a:t>        &lt;!-- 视图的路径 --&gt;</a:t>
            </a:r>
            <a:endParaRPr lang="zh-CN" altLang="en-US" sz="2400"/>
          </a:p>
          <a:p>
            <a:pPr algn="l"/>
            <a:r>
              <a:rPr lang="zh-CN" altLang="en-US" sz="2400"/>
              <a:t>        &lt;property name="prefix" value="/WEB-INF/jsp/"/&gt;</a:t>
            </a:r>
            <a:endParaRPr lang="zh-CN" altLang="en-US" sz="2400"/>
          </a:p>
          <a:p>
            <a:pPr algn="l"/>
            <a:r>
              <a:rPr lang="zh-CN" altLang="en-US" sz="2400"/>
              <a:t>        &lt;!-- 视图名称后缀  --&gt;</a:t>
            </a:r>
            <a:endParaRPr lang="zh-CN" altLang="en-US" sz="2400"/>
          </a:p>
          <a:p>
            <a:pPr algn="l"/>
            <a:r>
              <a:rPr lang="zh-CN" altLang="en-US" sz="2400"/>
              <a:t>        &lt;property name="suffix" value=".jsp"/&gt;</a:t>
            </a:r>
            <a:endParaRPr lang="zh-CN" altLang="en-US" sz="2400"/>
          </a:p>
          <a:p>
            <a:pPr algn="l"/>
            <a:r>
              <a:rPr lang="zh-CN" altLang="en-US" sz="2400"/>
              <a:t>    &lt;/bean&gt;</a:t>
            </a:r>
            <a:endParaRPr lang="zh-CN" altLang="en-US" sz="2400"/>
          </a:p>
        </p:txBody>
      </p:sp>
    </p:spTree>
    <p:custDataLst>
      <p:tags r:id="rId7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865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JAVAWeb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9660" y="2649855"/>
            <a:ext cx="9572625" cy="37814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01090" y="1980565"/>
            <a:ext cx="88328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打开浏览器输入 </a:t>
            </a:r>
            <a:r>
              <a:rPr lang="en-US" altLang="zh-CN" sz="3200"/>
              <a:t>localhost:8081 ,</a:t>
            </a:r>
            <a:r>
              <a:rPr lang="zh-CN" altLang="en-US" sz="3200"/>
              <a:t>显示结果如下：</a:t>
            </a:r>
            <a:endParaRPr lang="zh-CN" altLang="en-US" sz="3200"/>
          </a:p>
        </p:txBody>
      </p:sp>
    </p:spTree>
    <p:custDataLst>
      <p:tags r:id="rId8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15"/>
          <p:cNvSpPr txBox="1"/>
          <p:nvPr>
            <p:custDataLst>
              <p:tags r:id="rId1"/>
            </p:custDataLst>
          </p:nvPr>
        </p:nvSpPr>
        <p:spPr>
          <a:xfrm>
            <a:off x="4343400" y="322580"/>
            <a:ext cx="3507105" cy="8178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 fontAlgn="auto">
              <a:lnSpc>
                <a:spcPct val="100000"/>
              </a:lnSpc>
            </a:pPr>
            <a:r>
              <a:rPr lang="zh-CN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课程练习</a:t>
            </a:r>
            <a:endParaRPr lang="zh-CN" altLang="zh-CN" sz="36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54" name="文本框 15"/>
          <p:cNvSpPr txBox="1"/>
          <p:nvPr>
            <p:custDataLst>
              <p:tags r:id="rId2"/>
            </p:custDataLst>
          </p:nvPr>
        </p:nvSpPr>
        <p:spPr>
          <a:xfrm>
            <a:off x="1818640" y="1483360"/>
            <a:ext cx="8554720" cy="38912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搭建 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JAVAWeb 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框架</a:t>
            </a: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Title 6"/>
          <p:cNvSpPr txBox="1"/>
          <p:nvPr>
            <p:custDataLst>
              <p:tags r:id="rId6"/>
            </p:custDataLst>
          </p:nvPr>
        </p:nvSpPr>
        <p:spPr>
          <a:xfrm>
            <a:off x="1422061" y="1065254"/>
            <a:ext cx="5032255" cy="6248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just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知识扩展</a:t>
            </a:r>
            <a:endParaRPr kumimoji="0" lang="zh-CN" altLang="en-US" sz="36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文本框 15"/>
          <p:cNvSpPr txBox="1"/>
          <p:nvPr>
            <p:custDataLst>
              <p:tags r:id="rId7"/>
            </p:custDataLst>
          </p:nvPr>
        </p:nvSpPr>
        <p:spPr>
          <a:xfrm>
            <a:off x="1818640" y="1483360"/>
            <a:ext cx="8554720" cy="38912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300">
                <a:sym typeface="+mn-ea"/>
              </a:rPr>
              <a:t>查询方式 ：百度</a:t>
            </a:r>
            <a:r>
              <a:rPr altLang="zh-CN" sz="2300">
                <a:sym typeface="+mn-ea"/>
              </a:rPr>
              <a:t>(https://www.baidu.com/)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。</a:t>
            </a: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	Http 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请求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 </a:t>
            </a:r>
            <a:r>
              <a:rPr 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Get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与</a:t>
            </a:r>
            <a:r>
              <a:rPr 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Post </a:t>
            </a: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6"/>
          <p:cNvSpPr txBox="1"/>
          <p:nvPr>
            <p:custDataLst>
              <p:tags r:id="rId1"/>
            </p:custDataLst>
          </p:nvPr>
        </p:nvSpPr>
        <p:spPr>
          <a:xfrm>
            <a:off x="5128801" y="662596"/>
            <a:ext cx="6032535" cy="5632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课后作业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2"/>
            </p:custDataLst>
          </p:nvPr>
        </p:nvSpPr>
        <p:spPr>
          <a:xfrm>
            <a:off x="5128895" y="1352550"/>
            <a:ext cx="6435090" cy="428117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2800" spc="5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2800" spc="5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8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结合以前学习的知识搭建静态页面。</a:t>
            </a:r>
            <a:endParaRPr lang="zh-CN" altLang="en-US" sz="2800" spc="5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2800" spc="5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E:\资源\图片汇总(1)\简单背景\浅色\电脑（商务）\冷色\blurred-background-coffee-cup-contemporary-908284.jpgblurred-background-coffee-cup-contemporary-9082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312241" y="1352772"/>
            <a:ext cx="3213100" cy="1952109"/>
          </a:xfrm>
          <a:prstGeom prst="rect">
            <a:avLst/>
          </a:prstGeom>
        </p:spPr>
      </p:pic>
      <p:pic>
        <p:nvPicPr>
          <p:cNvPr id="5" name="图片 4" descr="E:\资源\图片汇总(1)\简单背景\浅色\电脑（商务）\冷色\blur-close-up-contemporary-1029757.jpgblur-close-up-contemporary-102975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1312241" y="3495381"/>
            <a:ext cx="3213100" cy="1952109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83275" y="275625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JAVAWeb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1325" y="1259840"/>
            <a:ext cx="8980170" cy="38931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11325" y="5393055"/>
            <a:ext cx="66103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/>
              <a:t>选择</a:t>
            </a:r>
            <a:r>
              <a:rPr lang="en-US" altLang="zh-CN" sz="3200"/>
              <a:t>”File”=&gt;”New”=&gt;”Project”</a:t>
            </a:r>
            <a:endParaRPr lang="zh-CN" altLang="en-US" sz="3200"/>
          </a:p>
          <a:p>
            <a:endParaRPr lang="en-US" altLang="zh-CN" sz="3200"/>
          </a:p>
        </p:txBody>
      </p:sp>
    </p:spTree>
    <p:custDataLst>
      <p:tags r:id="rId8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感谢您的耐心观看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JAVAWeb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2950" y="2644775"/>
            <a:ext cx="32994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选择</a:t>
            </a:r>
            <a:r>
              <a:rPr lang="en-US" altLang="zh-CN" sz="3200"/>
              <a:t>:</a:t>
            </a:r>
            <a:r>
              <a:rPr lang="en-US" altLang="zh-CN" sz="3200"/>
              <a:t>Spring</a:t>
            </a:r>
            <a:endParaRPr lang="en-US" altLang="zh-CN" sz="3200"/>
          </a:p>
          <a:p>
            <a:r>
              <a:rPr lang="zh-CN" altLang="en-US" sz="3200"/>
              <a:t>选择</a:t>
            </a:r>
            <a:r>
              <a:rPr lang="en-US" altLang="zh-CN" sz="3200"/>
              <a:t>:</a:t>
            </a:r>
            <a:r>
              <a:rPr lang="en-US" altLang="zh-CN" sz="3200"/>
              <a:t>Spring </a:t>
            </a:r>
            <a:endParaRPr lang="en-US" altLang="zh-CN" sz="3200"/>
          </a:p>
          <a:p>
            <a:r>
              <a:rPr lang="zh-CN" altLang="en-US" sz="3200"/>
              <a:t>选择</a:t>
            </a:r>
            <a:r>
              <a:rPr lang="en-US" altLang="zh-CN" sz="3200"/>
              <a:t>:Spring MVC</a:t>
            </a:r>
            <a:endParaRPr lang="en-US" altLang="zh-CN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2410" y="961390"/>
            <a:ext cx="7952740" cy="532638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JAVAWeb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3365" y="2665095"/>
            <a:ext cx="6605270" cy="32804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64560" y="1777365"/>
            <a:ext cx="5262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新建</a:t>
            </a:r>
            <a:r>
              <a:rPr lang="en-US" altLang="zh-CN" sz="3600"/>
              <a:t>SpringMVC</a:t>
            </a:r>
            <a:r>
              <a:rPr lang="zh-CN" altLang="en-US" sz="3600"/>
              <a:t>项目成功</a:t>
            </a:r>
            <a:endParaRPr lang="zh-CN" altLang="en-US" sz="3600"/>
          </a:p>
        </p:txBody>
      </p:sp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JAVAWeb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4060" y="2155825"/>
            <a:ext cx="8404860" cy="41960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69415" y="1386840"/>
            <a:ext cx="8852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下载</a:t>
            </a:r>
            <a:r>
              <a:rPr lang="en-US" altLang="zh-CN" sz="3200"/>
              <a:t>tomcat</a:t>
            </a:r>
            <a:r>
              <a:rPr lang="zh-CN" altLang="en-US" sz="3200"/>
              <a:t>服务器</a:t>
            </a:r>
            <a:endParaRPr lang="en-US" altLang="zh-CN" sz="3200"/>
          </a:p>
        </p:txBody>
      </p:sp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JAVAWeb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4060" y="2155825"/>
            <a:ext cx="8404860" cy="41960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69415" y="1386840"/>
            <a:ext cx="8852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下载</a:t>
            </a:r>
            <a:r>
              <a:rPr lang="en-US" altLang="zh-CN" sz="3200"/>
              <a:t>tomcat</a:t>
            </a:r>
            <a:r>
              <a:rPr lang="zh-CN" altLang="en-US" sz="3200"/>
              <a:t>服务器，解压到文件 </a:t>
            </a:r>
            <a:endParaRPr lang="en-US" altLang="zh-CN" sz="3200"/>
          </a:p>
        </p:txBody>
      </p:sp>
    </p:spTree>
    <p:custDataLst>
      <p:tags r:id="rId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JAVAWeb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9415" y="1386840"/>
            <a:ext cx="8852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设置</a:t>
            </a:r>
            <a:r>
              <a:rPr lang="en-US" altLang="zh-CN" sz="3200"/>
              <a:t>tomcat</a:t>
            </a:r>
            <a:r>
              <a:rPr lang="zh-CN" altLang="en-US" sz="3200"/>
              <a:t>服务器</a:t>
            </a:r>
            <a:endParaRPr lang="en-US" altLang="zh-CN" sz="3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435" y="3105150"/>
            <a:ext cx="3604895" cy="647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3170" y="1970405"/>
            <a:ext cx="6352540" cy="479361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JAVAWeb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8005" y="2633345"/>
            <a:ext cx="8852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200"/>
              <a:t>先设置“Server”选项卡</a:t>
            </a:r>
            <a:endParaRPr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3915" y="1168400"/>
            <a:ext cx="6344920" cy="511937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333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9701_1*b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ISCONTENTSTITLE" val="0"/>
  <p:tag name="KSO_WM_UNIT_PRESET_TEXT" val="成功企业介绍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1*a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PRESET_TEXT" val="LOGO HERE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ID" val="custom20199701_1*k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9701_1*i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9701_1*i*2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199701_1*i*3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SLIDE_ID" val="custom20199701_1"/>
  <p:tag name="KSO_WM_TEMPLATE_SUBCATEGORY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863"/>
  <p:tag name="KSO_WM_SLIDE_LAYOUT" val="a_b_k"/>
  <p:tag name="KSO_WM_SLIDE_LAYOUT_CNT" val="1_3_1"/>
  <p:tag name="KSO_WM_SLIDE_TYPE" val="title"/>
  <p:tag name="KSO_WM_SLIDE_SUBTYPE" val="pureTxt"/>
  <p:tag name="KSO_WM_TEMPLATE_THUMBS_INDEX" val="1、2、3、4、7、8、9、10、11、12、13、15"/>
  <p:tag name="KSO_WM_TEMPLATE_MASTER_TYPE" val="1"/>
  <p:tag name="KSO_WM_TEMPLATE_COLOR_TYPE" val="1"/>
  <p:tag name="KSO_WM_TEMPLATE_MASTER_THUMB_INDEX" val="1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7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单击此处添加标题"/>
</p:tagLst>
</file>

<file path=ppt/tags/tag341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9701_7*e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/01"/>
</p:tagLst>
</file>

<file path=ppt/tags/tag342.xml><?xml version="1.0" encoding="utf-8"?>
<p:tagLst xmlns:p="http://schemas.openxmlformats.org/presentationml/2006/main">
  <p:tag name="KSO_WM_SLIDE_ID" val="custom20199701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49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5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56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63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76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77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84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91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9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98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0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05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1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12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1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19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2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26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3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33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3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46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47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5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54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61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6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68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7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75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8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82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8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89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9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96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0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503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0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511.xml><?xml version="1.0" encoding="utf-8"?>
<p:tagLst xmlns:p="http://schemas.openxmlformats.org/presentationml/2006/main">
  <p:tag name="KSO_WM_UNIT_ISCONTENTSTITLE" val="0"/>
  <p:tag name="KSO_WM_UNIT_PRESET_TEXT" val="多图垂直&#13;中心轮播动画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a"/>
  <p:tag name="KSO_WM_UNIT_INDEX" val="1"/>
  <p:tag name="KSO_WM_UNIT_ID" val="custom20202863_11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12.xml><?xml version="1.0" encoding="utf-8"?>
<p:tagLst xmlns:p="http://schemas.openxmlformats.org/presentationml/2006/main"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2"/>
  <p:tag name="KSO_WM_UNIT_ID" val="custom20202863_11*f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13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  <p:tag name="KSO_WM_SLIDE_ID" val="custom20202863_11"/>
  <p:tag name="KSO_WM_TEMPLATE_SUBCATEGORY" val="10"/>
  <p:tag name="KSO_WM_SLIDE_TYPE" val="text"/>
  <p:tag name="KSO_WM_SLIDE_SUBTYPE" val="picTxt"/>
  <p:tag name="KSO_WM_SLIDE_ITEM_CNT" val="3"/>
  <p:tag name="KSO_WM_SLIDE_INDEX" val="11"/>
  <p:tag name="KSO_WM_SLIDE_SIZE" val="369.165*612.713"/>
  <p:tag name="KSO_WM_SLIDE_POSITION" val="73.4995*-39.3572"/>
  <p:tag name="KSO_WM_DIAGRAM_GROUP_CODE" val="ζ1-1"/>
  <p:tag name="KSO_WM_SLIDE_DIAGTYPE" val="ζ"/>
  <p:tag name="KSO_WM_TAG_VERSION" val="1.0"/>
  <p:tag name="KSO_WM_SLIDE_LAYOUT" val="a_f_ζ"/>
  <p:tag name="KSO_WM_SLIDE_LAYOUT_CNT" val="1_5_1"/>
  <p:tag name="KSO_WM_UNIT_FLASH_PICTURE_TYPE" val="2"/>
  <p:tag name="KSO_WM_TEMPLATE_MASTER_TYPE" val="1"/>
  <p:tag name="KSO_WM_TEMPLATE_COLOR_TYPE" val="1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51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19_1*a*1"/>
  <p:tag name="KSO_WM_TEMPLATE_CATEGORY" val="diagram"/>
  <p:tag name="KSO_WM_TEMPLATE_INDEX" val="20200419"/>
  <p:tag name="KSO_WM_UNIT_LAYERLEVEL" val="1"/>
  <p:tag name="KSO_WM_TAG_VERSION" val="1.0"/>
  <p:tag name="KSO_WM_BEAUTIFY_FLAG" val="#wm#"/>
  <p:tag name="KSO_WM_UNIT_DEFAULT_FONT" val="24;44;4"/>
  <p:tag name="KSO_WM_UNIT_BLOCK" val="1"/>
  <p:tag name="KSO_WM_UNIT_TEXT_FILL_FORE_SCHEMECOLOR_INDEX_BRIGHTNESS" val="-0.5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2"/>
  <p:tag name="KSO_WM_UNIT_ID" val="custom20202863_11*f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21.xml><?xml version="1.0" encoding="utf-8"?>
<p:tagLst xmlns:p="http://schemas.openxmlformats.org/presentationml/2006/main">
  <p:tag name="KSO_WM_SLIDE_ID" val="diagram20200419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59*444"/>
  <p:tag name="KSO_WM_SLIDE_POSITION" val="52*47"/>
  <p:tag name="KSO_WM_TAG_VERSION" val="1.0"/>
  <p:tag name="KSO_WM_BEAUTIFY_FLAG" val="#wm#"/>
  <p:tag name="KSO_WM_TEMPLATE_CATEGORY" val="diagram"/>
  <p:tag name="KSO_WM_TEMPLATE_INDEX" val="20200419"/>
  <p:tag name="KSO_WM_SLIDE_LAYOUT" val="a_d_f"/>
  <p:tag name="KSO_WM_SLIDE_LAYOUT_CNT" val="1_1_1"/>
  <p:tag name="KSO_WM_SLIDE_LAYOUT_INFO" val="{&quot;direction&quot;:1,&quot;horizontalAlign&quot;:-1,&quot;verticalAlign&quot;:-1,&quot;type&quot;:1,&quot;diagramDirection&quot;:0,&quot;canSetOverLayout&quot;:0,&quot;isOverLayout&quot;:0,&quot;normalSize&quot;:{&quot;size1&quot;:54.4},&quot;minSize&quot;:{&quot;size1&quot;:47.7},&quot;maxSize&quot;:{&quot;size1&quot;:61.2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2,&quot;verticalAlign&quot;:1,&quot;type&quot;:0,&quot;diagramDirection&quot;:1,&quot;canSetOverLayout&quot;:0,&quot;isOverLayout&quot;:0,&quot;margin&quot;:{&quot;left&quot;:1.846,&quot;top&quot;:1.69,&quot;right&quot;:2.583,&quot;bottom&quot;:1.69}},{&quot;direction&quot;:0,&quot;horizontalAlign&quot;:0,&quot;verticalAlign&quot;:1,&quot;type&quot;:1,&quot;diagramDirection&quot;:0,&quot;canSetOverLayout&quot;:1,&quot;isOverLayout&quot;:0,&quot;margin&quot;:{&quot;left&quot;:0.026,&quot;top&quot;:1.69,&quot;right&quot;:1.707,&quot;bottom&quot;:1.69},&quot;marginOverLayout&quot;:{&quot;left&quot;:0.026,&quot;top&quot;:0.0,&quot;right&quot;:0.0,&quot;bottom&quot;:0.0}}]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52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63_22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</p:tagLst>
</file>

<file path=ppt/tags/tag523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9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custom20202863_22*f*3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</p:tagLst>
</file>

<file path=ppt/tags/tag524.xml><?xml version="1.0" encoding="utf-8"?>
<p:tagLst xmlns:p="http://schemas.openxmlformats.org/presentationml/2006/main">
  <p:tag name="KSO_WM_UNIT_VALUE" val="542*8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863_22*d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  <p:tag name="KSO_WM_UNIT_PLACING_PICTURE_INFO" val="{&quot;full_picture&quot;:false,&quot;last_crop_picture&quot;:&quot;2-1&quot;,&quot;selected&quot;:&quot;2-1&quot;,&quot;spacing&quot;:10}"/>
  <p:tag name="KSO_WM_UNIT_SUPPORT_UNIT_TYPE" val="[&quot;all&quot;]"/>
</p:tagLst>
</file>

<file path=ppt/tags/tag525.xml><?xml version="1.0" encoding="utf-8"?>
<p:tagLst xmlns:p="http://schemas.openxmlformats.org/presentationml/2006/main">
  <p:tag name="KSO_WM_UNIT_VALUE" val="542*8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2863_22*d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  <p:tag name="KSO_WM_UNIT_PLACING_PICTURE_INFO" val="{&quot;full_picture&quot;:false,&quot;last_crop_picture&quot;:&quot;2-1&quot;,&quot;selected&quot;:&quot;2-1&quot;,&quot;spacing&quot;:10}"/>
  <p:tag name="KSO_WM_UNIT_SUPPORT_UNIT_TYPE" val="[&quot;all&quot;]"/>
</p:tagLst>
</file>

<file path=ppt/tags/tag526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  <p:tag name="KSO_WM_TEMPLATE_THUMBS_INDEX" val="1"/>
  <p:tag name="KSO_WM_SLIDE_ID" val="custom20202863_22"/>
  <p:tag name="KSO_WM_TEMPLATE_SUBCATEGORY" val="0"/>
  <p:tag name="KSO_WM_SLIDE_TYPE" val="text"/>
  <p:tag name="KSO_WM_SLIDE_SUBTYPE" val="picTxt"/>
  <p:tag name="KSO_WM_SLIDE_ITEM_CNT" val="0"/>
  <p:tag name="KSO_WM_SLIDE_INDEX" val="22"/>
  <p:tag name="KSO_WM_SLIDE_SIZE" val="775*322"/>
  <p:tag name="KSO_WM_SLIDE_POSITION" val="103*106"/>
  <p:tag name="KSO_WM_TAG_VERSION" val="1.0"/>
  <p:tag name="KSO_WM_SLIDE_LAYOUT" val="a_d_f"/>
  <p:tag name="KSO_WM_SLIDE_LAYOUT_CNT" val="1_2_3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  <p:tag name="KSO_WM_TEMPLATE_MASTER_TYPE" val="1"/>
  <p:tag name="KSO_WM_TEMPLATE_COLOR_TYPE" val="1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63_30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0"/>
  <p:tag name="KSO_WM_UNIT_PRESET_TEXT" val="感谢您的耐心观看"/>
  <p:tag name="KSO_WM_UNIT_NOCLEAR" val="1"/>
  <p:tag name="KSO_WM_UNIT_VALUE" val="18"/>
  <p:tag name="KSO_WM_UNIT_TYPE" val="a"/>
  <p:tag name="KSO_WM_UNIT_INDEX" val="1"/>
</p:tagLst>
</file>

<file path=ppt/tags/tag528.xml><?xml version="1.0" encoding="utf-8"?>
<p:tagLst xmlns:p="http://schemas.openxmlformats.org/presentationml/2006/main">
  <p:tag name="KSO_WM_SLIDE_ID" val="custom20202863_30"/>
  <p:tag name="KSO_WM_TEMPLATE_SUBCATEGORY" val="0"/>
  <p:tag name="KSO_WM_SLIDE_ITEM_CNT" val="0"/>
  <p:tag name="KSO_WM_SLIDE_INDEX" val="30"/>
  <p:tag name="KSO_WM_TAG_VERSION" val="1.0"/>
  <p:tag name="KSO_WM_BEAUTIFY_FLAG" val="#wm#"/>
  <p:tag name="KSO_WM_TEMPLATE_CATEGORY" val="custom"/>
  <p:tag name="KSO_WM_TEMPLATE_INDEX" val="20202863"/>
  <p:tag name="KSO_WM_SLIDE_LAYOUT" val="a_b"/>
  <p:tag name="KSO_WM_SLIDE_LAYOUT_CNT" val="1_1"/>
  <p:tag name="KSO_WM_SLIDE_TYPE" val="endPage"/>
  <p:tag name="KSO_WM_SLIDE_SUBTYPE" val="picTxt"/>
  <p:tag name="KSO_WM_TEMPLATE_MASTER_TYPE" val="1"/>
  <p:tag name="KSO_WM_TEMPLATE_COLOR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4_Office 主题​​">
  <a:themeElements>
    <a:clrScheme name="20202863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2063</Words>
  <Application>WPS 演示</Application>
  <PresentationFormat>宽屏</PresentationFormat>
  <Paragraphs>174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汉仪旗黑-85S</vt:lpstr>
      <vt:lpstr>黑体</vt:lpstr>
      <vt:lpstr>方正楷体_GBK</vt:lpstr>
      <vt:lpstr>Segoe UI</vt:lpstr>
      <vt:lpstr>Arial Unicode MS</vt:lpstr>
      <vt:lpstr>Calibri</vt:lpstr>
      <vt:lpstr>4_Office 主题​​</vt:lpstr>
      <vt:lpstr>1_Office 主题​​</vt:lpstr>
      <vt:lpstr>JAVAWeb</vt:lpstr>
      <vt:lpstr>JAVAWeb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感谢您的耐心观看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Larva</cp:lastModifiedBy>
  <cp:revision>147</cp:revision>
  <dcterms:created xsi:type="dcterms:W3CDTF">2020-08-21T09:18:00Z</dcterms:created>
  <dcterms:modified xsi:type="dcterms:W3CDTF">2020-10-14T07:10:34Z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