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591" r:id="rId6"/>
    <p:sldId id="592" r:id="rId7"/>
    <p:sldId id="593" r:id="rId8"/>
    <p:sldId id="609" r:id="rId9"/>
    <p:sldId id="610" r:id="rId10"/>
    <p:sldId id="611" r:id="rId11"/>
    <p:sldId id="277" r:id="rId12"/>
    <p:sldId id="536" r:id="rId13"/>
    <p:sldId id="307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8.xml"/><Relationship Id="rId6" Type="http://schemas.openxmlformats.org/officeDocument/2006/relationships/image" Target="../media/image11.jpeg"/><Relationship Id="rId5" Type="http://schemas.openxmlformats.org/officeDocument/2006/relationships/tags" Target="../tags/tag397.xml"/><Relationship Id="rId4" Type="http://schemas.openxmlformats.org/officeDocument/2006/relationships/image" Target="../media/image10.jpeg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00.xml"/><Relationship Id="rId1" Type="http://schemas.openxmlformats.org/officeDocument/2006/relationships/tags" Target="../tags/tag3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6.xml"/><Relationship Id="rId7" Type="http://schemas.openxmlformats.org/officeDocument/2006/relationships/image" Target="../media/image4.png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image" Target="../media/image5.png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4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1.xml"/><Relationship Id="rId7" Type="http://schemas.openxmlformats.org/officeDocument/2006/relationships/image" Target="../media/image6.png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8.xml"/><Relationship Id="rId7" Type="http://schemas.openxmlformats.org/officeDocument/2006/relationships/image" Target="../media/image7.png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75.xml"/><Relationship Id="rId7" Type="http://schemas.openxmlformats.org/officeDocument/2006/relationships/image" Target="../media/image8.png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82.xml"/><Relationship Id="rId7" Type="http://schemas.openxmlformats.org/officeDocument/2006/relationships/image" Target="../media/image9.png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93.xml"/><Relationship Id="rId7" Type="http://schemas.openxmlformats.org/officeDocument/2006/relationships/tags" Target="../tags/tag392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3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497320" y="2441575"/>
            <a:ext cx="5283835" cy="1016000"/>
          </a:xfrm>
        </p:spPr>
        <p:txBody>
          <a:bodyPr>
            <a:normAutofit/>
          </a:bodyPr>
          <a:lstStyle/>
          <a:p>
            <a:r>
              <a:rPr lang="en-US" sz="4000"/>
              <a:t>JDBC</a:t>
            </a:r>
            <a:r>
              <a:rPr lang="zh-CN" altLang="en-US" sz="4000"/>
              <a:t>数据库连接</a:t>
            </a:r>
            <a:endParaRPr lang="en-US" altLang="zh-CN" sz="400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34500" y="4042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135255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跟据之前学习的车辆信息分别创建表（客车表，货车表），及字段。</a:t>
            </a: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分别将模拟</a:t>
            </a:r>
            <a:r>
              <a:rPr altLang="zh-CN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条数据分别插入，修改，删除数据，并截图保存。</a:t>
            </a: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900" y="1496695"/>
            <a:ext cx="98310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下载链接：https://search.maven.org/search?q=g:mysql%20AND%20a:mysql-connector-java</a:t>
            </a:r>
            <a:endParaRPr lang="zh-CN" altLang="en-US"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95" y="3408045"/>
            <a:ext cx="10734675" cy="24384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8330" y="1501140"/>
            <a:ext cx="11052175" cy="2456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1220" y="4156710"/>
            <a:ext cx="42811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/>
              <a:t>1.</a:t>
            </a:r>
            <a:r>
              <a:rPr lang="zh-CN" altLang="en-US" sz="4800"/>
              <a:t>下载</a:t>
            </a:r>
            <a:r>
              <a:rPr lang="en-US" altLang="zh-CN" sz="4800"/>
              <a:t>JAR</a:t>
            </a:r>
            <a:r>
              <a:rPr lang="zh-CN" altLang="en-US" sz="4800"/>
              <a:t>文件</a:t>
            </a:r>
            <a:endParaRPr lang="zh-CN" altLang="en-US" sz="4800"/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275625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275" y="487045"/>
            <a:ext cx="2777490" cy="5883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2385" y="2249170"/>
            <a:ext cx="221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2.</a:t>
            </a:r>
            <a:r>
              <a:rPr lang="zh-CN" altLang="en-US" sz="3600"/>
              <a:t>选择</a:t>
            </a:r>
            <a:r>
              <a:rPr lang="en-US" altLang="zh-CN" sz="3600"/>
              <a:t>File</a:t>
            </a:r>
            <a:endParaRPr lang="en-US" altLang="zh-CN" sz="3600"/>
          </a:p>
        </p:txBody>
      </p:sp>
      <p:sp>
        <p:nvSpPr>
          <p:cNvPr id="9" name="文本框 8"/>
          <p:cNvSpPr txBox="1"/>
          <p:nvPr/>
        </p:nvSpPr>
        <p:spPr>
          <a:xfrm>
            <a:off x="1302385" y="3833495"/>
            <a:ext cx="43618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3.</a:t>
            </a:r>
            <a:r>
              <a:rPr lang="zh-CN" altLang="en-US" sz="3200"/>
              <a:t>点击</a:t>
            </a:r>
            <a:r>
              <a:rPr lang="en-US" altLang="zh-CN" sz="3200"/>
              <a:t>Project Structure</a:t>
            </a:r>
            <a:endParaRPr lang="en-US" altLang="zh-CN" sz="3200"/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275625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2125" y="1434465"/>
            <a:ext cx="39331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4.</a:t>
            </a:r>
            <a:r>
              <a:rPr lang="zh-CN" altLang="en-US" sz="3200"/>
              <a:t>选择</a:t>
            </a:r>
            <a:r>
              <a:rPr lang="en-US" altLang="zh-CN" sz="3200"/>
              <a:t>Module</a:t>
            </a:r>
            <a:r>
              <a:rPr lang="en-US" altLang="zh-CN" sz="3200"/>
              <a:t>s</a:t>
            </a:r>
            <a:endParaRPr lang="en-US" altLang="zh-CN" sz="3200"/>
          </a:p>
          <a:p>
            <a:r>
              <a:rPr lang="en-US" altLang="zh-CN" sz="3200"/>
              <a:t>5.</a:t>
            </a:r>
            <a:r>
              <a:rPr lang="zh-CN" altLang="en-US" sz="3200"/>
              <a:t>选择</a:t>
            </a:r>
            <a:r>
              <a:rPr lang="en-US" altLang="zh-CN" sz="3200"/>
              <a:t>Dependencies</a:t>
            </a:r>
            <a:endParaRPr lang="en-US" altLang="zh-CN" sz="3200"/>
          </a:p>
          <a:p>
            <a:r>
              <a:rPr lang="en-US" altLang="zh-CN" sz="3200"/>
              <a:t>6.</a:t>
            </a:r>
            <a:r>
              <a:rPr lang="zh-CN" altLang="en-US" sz="3200"/>
              <a:t>选择右边的</a:t>
            </a:r>
            <a:r>
              <a:rPr lang="en-US" altLang="zh-CN" sz="3200"/>
              <a:t>“+”</a:t>
            </a:r>
            <a:endParaRPr lang="en-US" altLang="zh-CN"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805" y="3340735"/>
            <a:ext cx="9725025" cy="24765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275625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170" y="1321435"/>
            <a:ext cx="6286500" cy="5114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8330" y="2345055"/>
            <a:ext cx="46888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7.</a:t>
            </a:r>
            <a:r>
              <a:rPr lang="zh-CN" altLang="en-US" sz="3200"/>
              <a:t>打开所在的文件夹</a:t>
            </a:r>
            <a:endParaRPr lang="zh-CN" altLang="en-US" sz="3200"/>
          </a:p>
          <a:p>
            <a:endParaRPr lang="en-US" sz="3200"/>
          </a:p>
          <a:p>
            <a:r>
              <a:rPr lang="en-US" sz="3200"/>
              <a:t>8.</a:t>
            </a:r>
            <a:r>
              <a:rPr lang="zh-CN" altLang="en-US" sz="3200"/>
              <a:t>选择</a:t>
            </a:r>
            <a:r>
              <a:rPr lang="en-US" altLang="zh-CN" sz="3200"/>
              <a:t>msql-connector-java-8.0.21.jar</a:t>
            </a:r>
            <a:endParaRPr lang="en-US" altLang="zh-CN" sz="3200"/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275625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415" y="1002030"/>
            <a:ext cx="2686050" cy="5429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330" y="2555875"/>
            <a:ext cx="695833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9. </a:t>
            </a:r>
            <a:r>
              <a:rPr lang="zh-CN" altLang="en-US" sz="3200"/>
              <a:t>可以看到</a:t>
            </a:r>
            <a:r>
              <a:rPr lang="en-US" altLang="zh-CN" sz="3200"/>
              <a:t>External  Libraries</a:t>
            </a:r>
            <a:endParaRPr lang="en-US" altLang="zh-CN" sz="3200"/>
          </a:p>
          <a:p>
            <a:r>
              <a:rPr lang="en-US" altLang="zh-CN" sz="3200"/>
              <a:t> </a:t>
            </a:r>
            <a:r>
              <a:rPr lang="zh-CN" altLang="en-US" sz="3200"/>
              <a:t>出现了</a:t>
            </a:r>
            <a:endParaRPr lang="zh-CN" altLang="en-US" sz="3200"/>
          </a:p>
          <a:p>
            <a:r>
              <a:rPr lang="en-US" altLang="zh-CN" sz="3200"/>
              <a:t>“Mysql-connector-java-8.0.21.jar”</a:t>
            </a:r>
            <a:r>
              <a:rPr lang="zh-CN" altLang="en-US" sz="3200"/>
              <a:t>文件</a:t>
            </a:r>
            <a:endParaRPr lang="zh-CN" altLang="en-US" sz="3200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732915" y="1311910"/>
            <a:ext cx="8554720" cy="87630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将上节课的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SQL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语句在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JDBC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中执行，并查询出数据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 JDBC 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包与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关系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3.xml><?xml version="1.0" encoding="utf-8"?>
<p:tagLst xmlns:p="http://schemas.openxmlformats.org/presentationml/2006/main">
  <p:tag name="KSO_WM_UNIT_PLACING_PICTURE_USER_VIEWPORT" val="{&quot;height&quot;:4140,&quot;width&quot;:18630}"/>
</p:tagLst>
</file>

<file path=ppt/tags/tag35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7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3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9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96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97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9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演示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4_Office 主题​​</vt:lpstr>
      <vt:lpstr>1_Office 主题​​</vt:lpstr>
      <vt:lpstr>JDBC数据库连接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142</cp:revision>
  <dcterms:created xsi:type="dcterms:W3CDTF">2020-08-21T09:18:00Z</dcterms:created>
  <dcterms:modified xsi:type="dcterms:W3CDTF">2020-10-14T07:09:28Z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