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2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400" b="0" spc="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cs"/>
              </a:rPr>
              <a:t>课堂练习</a:t>
            </a:r>
            <a:endParaRPr lang="en-US" altLang="zh-CN" sz="2400" b="0" spc="150">
              <a:solidFill>
                <a:schemeClr val="tx1">
                  <a:lumMod val="65000"/>
                  <a:lumOff val="35000"/>
                </a:schemeClr>
              </a:solidFill>
              <a:effectLst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174115"/>
            <a:ext cx="10968990" cy="49364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）封装</a:t>
            </a:r>
            <a:r>
              <a:rPr lang="en-US" altLang="zh-CN" dirty="0"/>
              <a:t>Promise</a:t>
            </a:r>
            <a:r>
              <a:rPr dirty="0"/>
              <a:t>风格的</a:t>
            </a:r>
            <a:r>
              <a:rPr lang="en-US" altLang="zh-CN" dirty="0"/>
              <a:t>ajax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2355" y="327025"/>
            <a:ext cx="9784080" cy="6391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1575" y="529025"/>
            <a:ext cx="10969200" cy="705600"/>
          </a:xfrm>
        </p:spPr>
        <p:txBody>
          <a:bodyPr/>
          <a:lstStyle/>
          <a:p>
            <a:r>
              <a:rPr lang="en-US" altLang="zh-CN" sz="2000" b="0" spc="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cs"/>
              </a:rPr>
              <a:t>思考？</a:t>
            </a:r>
            <a:endParaRPr lang="en-US" altLang="zh-CN" sz="2000" b="0" spc="150">
              <a:solidFill>
                <a:schemeClr val="tx1">
                  <a:lumMod val="65000"/>
                  <a:lumOff val="35000"/>
                </a:schemeClr>
              </a:solidFill>
              <a:effectLst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19265" y="1083310"/>
            <a:ext cx="4937125" cy="531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）fn1().then(function(){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            return fn2();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        }).then(fn3)的执行顺序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）fn1().then(function(){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            fn2();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        }).then(fn3)的执行顺序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）fn1().then(fn2()).then(fn3)的           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执行顺序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）fn1().then(fn2).then(fn3)的执</a:t>
            </a:r>
            <a:r>
              <a:rPr lang="en-US" altLang="zh-CN" sz="2000" dirty="0">
                <a:latin typeface="+mj-ea"/>
                <a:ea typeface="+mj-ea"/>
                <a:cs typeface="+mj-ea"/>
              </a:rPr>
              <a:t>	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行顺序</a:t>
            </a: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endParaRPr lang="zh-CN" altLang="en-US" sz="2000" dirty="0"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1234440"/>
            <a:ext cx="5857240" cy="5015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400" b="0" spc="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cs"/>
              </a:rPr>
              <a:t>Promise的高级用法</a:t>
            </a:r>
            <a:endParaRPr lang="en-US" altLang="zh-CN" sz="2400" b="0" spc="150">
              <a:solidFill>
                <a:schemeClr val="tx1">
                  <a:lumMod val="65000"/>
                  <a:lumOff val="35000"/>
                </a:schemeClr>
              </a:solidFill>
              <a:effectLst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313180"/>
            <a:ext cx="10968990" cy="4936490"/>
          </a:xfrm>
        </p:spPr>
        <p:txBody>
          <a:bodyPr/>
          <a:lstStyle/>
          <a:p>
            <a:pPr marL="0" indent="0">
              <a:buNone/>
            </a:pPr>
            <a:r>
              <a:rPr>
                <a:sym typeface="Calibri" panose="020F0502020204030204" charset="0"/>
              </a:rPr>
              <a:t>（1）Promise.all()</a:t>
            </a:r>
            <a:endParaRPr lang="en-US" altLang="zh-CN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>
                <a:sym typeface="Calibri" panose="020F0502020204030204" charset="0"/>
              </a:rPr>
              <a:t>        作用：将多个 Promise 实例，包装成一个新的 Promise 实例简单的来说就是多个异步操作都成功则才执行成功的回调，否则执行失败的回调</a:t>
            </a:r>
            <a:endParaRPr lang="zh-CN" altLang="en-US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>
                <a:sym typeface="Calibri" panose="020F0502020204030204" charset="0"/>
              </a:rPr>
              <a:t>        参数说明：接收一个数组作为参数，数组的每一项都是Promise实例。</a:t>
            </a:r>
            <a:endParaRPr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>
                <a:sym typeface="Calibri" panose="020F0502020204030204" charset="0"/>
              </a:rPr>
              <a:t>（2）Promise.race()</a:t>
            </a:r>
            <a:endParaRPr lang="zh-CN" altLang="en-US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>
                <a:sym typeface="Calibri" panose="020F0502020204030204" charset="0"/>
              </a:rPr>
              <a:t>    作用：竞赛，将多个 Promise 实例，包装成一个新的 Promise 实例，只要有一个实例率先改变状态，p的状态就跟着改变。</a:t>
            </a:r>
            <a:endParaRPr lang="zh-CN" altLang="en-US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>
                <a:sym typeface="Calibri" panose="020F0502020204030204" charset="0"/>
              </a:rPr>
              <a:t>   参数说明：接收一个数组作为参数，数组的每一项都是Promise实例。</a:t>
            </a:r>
            <a:endParaRPr lang="zh-CN" altLang="en-US">
              <a:sym typeface="Calibri" panose="020F050202020403020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2400" b="0" spc="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cs"/>
              </a:rPr>
              <a:t>课堂案例</a:t>
            </a:r>
            <a:endParaRPr lang="en-US" altLang="zh-CN" sz="2400" b="0" spc="150">
              <a:solidFill>
                <a:schemeClr val="tx1">
                  <a:lumMod val="65000"/>
                  <a:lumOff val="35000"/>
                </a:schemeClr>
              </a:solidFill>
              <a:effectLst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1</a:t>
            </a:r>
            <a:r>
              <a:rPr sz="2000" dirty="0"/>
              <a:t>）利用</a:t>
            </a:r>
            <a:r>
              <a:rPr lang="en-US" altLang="zh-CN" sz="2000" dirty="0"/>
              <a:t>promise</a:t>
            </a:r>
            <a:r>
              <a:rPr sz="2000" dirty="0"/>
              <a:t>实现</a:t>
            </a:r>
            <a:r>
              <a:rPr sz="2000">
                <a:sym typeface="+mn-ea"/>
              </a:rPr>
              <a:t>先执行</a:t>
            </a:r>
            <a:r>
              <a:rPr lang="en-US" altLang="zh-CN" sz="2000">
                <a:sym typeface="+mn-ea"/>
              </a:rPr>
              <a:t>a,</a:t>
            </a:r>
            <a:r>
              <a:rPr sz="2000">
                <a:sym typeface="+mn-ea"/>
              </a:rPr>
              <a:t>再执行</a:t>
            </a:r>
            <a:r>
              <a:rPr lang="en-US" altLang="zh-CN" sz="2000">
                <a:sym typeface="+mn-ea"/>
              </a:rPr>
              <a:t>b,</a:t>
            </a:r>
            <a:r>
              <a:rPr sz="2000">
                <a:sym typeface="+mn-ea"/>
              </a:rPr>
              <a:t>再执行</a:t>
            </a:r>
            <a:r>
              <a:rPr lang="en-US" altLang="zh-CN" sz="2000">
                <a:sym typeface="+mn-ea"/>
              </a:rPr>
              <a:t>c,</a:t>
            </a:r>
            <a:r>
              <a:rPr sz="2000">
                <a:sym typeface="+mn-ea"/>
              </a:rPr>
              <a:t>最后执行</a:t>
            </a:r>
            <a:r>
              <a:rPr lang="en-US" altLang="zh-CN" sz="2000">
                <a:sym typeface="+mn-ea"/>
              </a:rPr>
              <a:t>d</a:t>
            </a:r>
            <a:r>
              <a:rPr sz="2000">
                <a:sym typeface="+mn-ea"/>
              </a:rPr>
              <a:t>的操作</a:t>
            </a:r>
            <a:endParaRPr sz="2000" dirty="0"/>
          </a:p>
          <a:p>
            <a:pPr marL="0" indent="0">
              <a:buNone/>
            </a:pPr>
            <a:r>
              <a:rPr sz="2000" dirty="0"/>
              <a:t>（</a:t>
            </a:r>
            <a:r>
              <a:rPr lang="en-US" altLang="zh-CN" sz="2000" dirty="0"/>
              <a:t>2</a:t>
            </a:r>
            <a:r>
              <a:rPr sz="2000" dirty="0"/>
              <a:t>）利用</a:t>
            </a:r>
            <a:r>
              <a:rPr lang="en-US" altLang="zh-CN" sz="2000" dirty="0"/>
              <a:t>promise</a:t>
            </a:r>
            <a:r>
              <a:rPr sz="2000" dirty="0"/>
              <a:t>风格的</a:t>
            </a:r>
            <a:r>
              <a:rPr lang="en-US" altLang="zh-CN" sz="2000" dirty="0"/>
              <a:t>ajax</a:t>
            </a:r>
            <a:r>
              <a:rPr sz="2000" dirty="0"/>
              <a:t>模拟链式请求数据接口，先请求到数据</a:t>
            </a:r>
            <a:r>
              <a:rPr lang="en-US" altLang="zh-CN" sz="2000" dirty="0"/>
              <a:t>1</a:t>
            </a:r>
            <a:r>
              <a:rPr sz="2000" dirty="0"/>
              <a:t>，再去请求数据</a:t>
            </a:r>
            <a:r>
              <a:rPr lang="en-US" altLang="zh-CN" sz="2000" dirty="0"/>
              <a:t>2</a:t>
            </a:r>
            <a:r>
              <a:rPr sz="2000" dirty="0"/>
              <a:t>，紧接着请求数据</a:t>
            </a:r>
            <a:r>
              <a:rPr lang="en-US" altLang="zh-CN" sz="2000" dirty="0"/>
              <a:t>3</a:t>
            </a:r>
            <a:endParaRPr lang="en-US" altLang="zh-CN" sz="20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6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宽屏</PresentationFormat>
  <Paragraphs>34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课堂练习</vt:lpstr>
      <vt:lpstr>PowerPoint 演示文稿</vt:lpstr>
      <vt:lpstr>思考？</vt:lpstr>
      <vt:lpstr>Promise的高级用法</vt:lpstr>
      <vt:lpstr>课堂案例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流夕</cp:lastModifiedBy>
  <cp:revision>172</cp:revision>
  <dcterms:created xsi:type="dcterms:W3CDTF">2019-06-19T02:08:00Z</dcterms:created>
  <dcterms:modified xsi:type="dcterms:W3CDTF">2020-08-06T07:33:02Z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