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10" r:id="rId3"/>
    <p:sldId id="411" r:id="rId4"/>
    <p:sldId id="412" r:id="rId5"/>
    <p:sldId id="413" r:id="rId6"/>
    <p:sldId id="414" r:id="rId7"/>
    <p:sldId id="415" r:id="rId8"/>
    <p:sldId id="416" r:id="rId9"/>
    <p:sldId id="417" r:id="rId10"/>
    <p:sldId id="418" r:id="rId11"/>
    <p:sldId id="419" r:id="rId12"/>
    <p:sldId id="420" r:id="rId13"/>
    <p:sldId id="421" r:id="rId14"/>
    <p:sldId id="422" r:id="rId15"/>
    <p:sldId id="423" r:id="rId16"/>
    <p:sldId id="424"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tags" Target="../tags/tag85.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tags" Target="../tags/tag68.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tags" Target="../tags/tag7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tags" Target="../tags/tag7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tags" Target="../tags/tag7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tags" Target="../tags/tag7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tags" Target="../tags/tag7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tags" Target="../tags/tag8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四、</a:t>
            </a:r>
            <a:r>
              <a:rPr lang="en-US" altLang="zh-CN"/>
              <a:t>cookie</a:t>
            </a:r>
            <a:r>
              <a:t>和本地存储</a:t>
            </a:r>
          </a:p>
        </p:txBody>
      </p:sp>
      <p:sp>
        <p:nvSpPr>
          <p:cNvPr id="2" name="内容占位符 1"/>
          <p:cNvSpPr>
            <a:spLocks noGrp="1"/>
          </p:cNvSpPr>
          <p:nvPr>
            <p:ph idx="1"/>
            <p:custDataLst>
              <p:tags r:id="rId2"/>
            </p:custDataLst>
          </p:nvPr>
        </p:nvSpPr>
        <p:spPr/>
        <p:txBody>
          <a:bodyPr/>
          <a:lstStyle/>
          <a:p>
            <a:r>
              <a:rPr lang="en-US" altLang="zh-CN" sz="2400" dirty="0"/>
              <a:t>cookie</a:t>
            </a:r>
            <a:endParaRPr lang="en-US" altLang="zh-CN" sz="2400" dirty="0"/>
          </a:p>
          <a:p>
            <a:pPr marL="0" indent="0">
              <a:buNone/>
            </a:pPr>
            <a:r>
              <a:rPr sz="2400" dirty="0"/>
              <a:t>（</a:t>
            </a:r>
            <a:r>
              <a:rPr lang="en-US" altLang="zh-CN" sz="2400" dirty="0"/>
              <a:t>1</a:t>
            </a:r>
            <a:r>
              <a:rPr sz="2400" dirty="0"/>
              <a:t>）</a:t>
            </a:r>
            <a:r>
              <a:rPr lang="en-US" altLang="zh-CN" sz="2400" dirty="0"/>
              <a:t>cookie</a:t>
            </a:r>
            <a:r>
              <a:rPr sz="2400" dirty="0"/>
              <a:t>的由来</a:t>
            </a:r>
            <a:endParaRPr sz="2400" dirty="0"/>
          </a:p>
          <a:p>
            <a:pPr marL="0" indent="0">
              <a:lnSpc>
                <a:spcPct val="150000"/>
              </a:lnSpc>
              <a:buNone/>
            </a:pPr>
            <a:r>
              <a:rPr lang="en-US" altLang="zh-CN" sz="2400">
                <a:sym typeface="+mn-ea"/>
              </a:rPr>
              <a:t>	</a:t>
            </a:r>
            <a:r>
              <a:rPr sz="2000">
                <a:sym typeface="+mn-ea"/>
              </a:rPr>
              <a:t>Cookie是由服务器端生成，发送给User-Agent（一般是浏览器），浏览器会将Cookie的key/value保存到某个目录下的文本文件内，下次请求同一网站时就发送该Cookie给服务器（前提是浏览器设置为启用cookie）。Cookie名称和值可以由服务器端开发自己定义，这样服务器可以知道该用户是否是合法用户以及是否需要重新登录等，服务器可以设置或读取Cookies中包含信息，借此维护用户跟服务器会话中的状态。</a:t>
            </a:r>
            <a:endParaRPr lang="zh-CN" altLang="en-US" sz="2000"/>
          </a:p>
          <a:p>
            <a:pPr marL="0" indent="0">
              <a:buNone/>
            </a:pPr>
            <a:endParaRPr lang="zh-CN" altLang="en-US" sz="2000"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sz="2400" b="0" spc="150">
                <a:solidFill>
                  <a:schemeClr val="tx1">
                    <a:lumMod val="65000"/>
                    <a:lumOff val="35000"/>
                  </a:schemeClr>
                </a:solidFill>
                <a:cs typeface="+mn-cs"/>
              </a:rPr>
              <a:t>本地存储</a:t>
            </a:r>
            <a:endParaRPr lang="en-US" altLang="zh-CN" sz="2400" b="0" spc="150">
              <a:solidFill>
                <a:schemeClr val="tx1">
                  <a:lumMod val="65000"/>
                  <a:lumOff val="35000"/>
                </a:schemeClr>
              </a:solidFill>
              <a:cs typeface="+mn-cs"/>
            </a:endParaRPr>
          </a:p>
        </p:txBody>
      </p:sp>
      <p:sp>
        <p:nvSpPr>
          <p:cNvPr id="2" name="内容占位符 1"/>
          <p:cNvSpPr>
            <a:spLocks noGrp="1"/>
          </p:cNvSpPr>
          <p:nvPr>
            <p:ph idx="1"/>
            <p:custDataLst>
              <p:tags r:id="rId2"/>
            </p:custDataLst>
          </p:nvPr>
        </p:nvSpPr>
        <p:spPr/>
        <p:txBody>
          <a:bodyPr>
            <a:normAutofit/>
          </a:bodyPr>
          <a:lstStyle/>
          <a:p>
            <a:pPr marL="0" indent="0">
              <a:buNone/>
            </a:pPr>
            <a:r>
              <a:rPr lang="zh-CN" altLang="en-US" sz="2000" dirty="0"/>
              <a:t>（</a:t>
            </a:r>
            <a:r>
              <a:rPr lang="en-US" altLang="zh-CN" sz="2000" dirty="0"/>
              <a:t>1</a:t>
            </a:r>
            <a:r>
              <a:rPr lang="zh-CN" altLang="en-US" sz="2000" dirty="0"/>
              <a:t>）引入</a:t>
            </a:r>
            <a:endParaRPr lang="zh-CN" altLang="en-US" sz="2000" dirty="0"/>
          </a:p>
          <a:p>
            <a:pPr marL="0" indent="0" eaLnBrk="1" hangingPunct="1">
              <a:lnSpc>
                <a:spcPct val="150000"/>
              </a:lnSpc>
              <a:spcBef>
                <a:spcPts val="0"/>
              </a:spcBef>
              <a:buClr>
                <a:srgbClr val="F50A64"/>
              </a:buClr>
              <a:buFont typeface="Wingdings" panose="05000000000000000000" pitchFamily="2" charset="2"/>
              <a:buNone/>
            </a:pPr>
            <a:r>
              <a:rPr lang="en-US" altLang="zh-CN" sz="2000">
                <a:latin typeface="Calibri" panose="020F0502020204030204" charset="0"/>
                <a:ea typeface="宋体" panose="02010600030101010101" pitchFamily="2" charset="-122"/>
                <a:sym typeface="Calibri" panose="020F0502020204030204" charset="0"/>
              </a:rPr>
              <a:t>	</a:t>
            </a:r>
            <a:r>
              <a:rPr sz="2000">
                <a:latin typeface="Calibri" panose="020F0502020204030204" charset="0"/>
                <a:ea typeface="宋体" panose="02010600030101010101" pitchFamily="2" charset="-122"/>
                <a:sym typeface="Calibri" panose="020F0502020204030204" charset="0"/>
              </a:rPr>
              <a:t>前端开发过程中在客户端保存数据普遍通过</a:t>
            </a:r>
            <a:r>
              <a:rPr lang="en-US" altLang="zh-CN" sz="2000">
                <a:latin typeface="Calibri" panose="020F0502020204030204" charset="0"/>
                <a:ea typeface="宋体" panose="02010600030101010101" pitchFamily="2" charset="-122"/>
                <a:sym typeface="Calibri" panose="020F0502020204030204" charset="0"/>
              </a:rPr>
              <a:t>cookie</a:t>
            </a:r>
            <a:r>
              <a:rPr sz="2000">
                <a:latin typeface="Calibri" panose="020F0502020204030204" charset="0"/>
                <a:ea typeface="宋体" panose="02010600030101010101" pitchFamily="2" charset="-122"/>
                <a:sym typeface="Calibri" panose="020F0502020204030204" charset="0"/>
              </a:rPr>
              <a:t>来保存，但是使用</a:t>
            </a:r>
            <a:r>
              <a:rPr lang="en-US" altLang="zh-CN" sz="2000">
                <a:latin typeface="Calibri" panose="020F0502020204030204" charset="0"/>
                <a:ea typeface="宋体" panose="02010600030101010101" pitchFamily="2" charset="-122"/>
                <a:sym typeface="Calibri" panose="020F0502020204030204" charset="0"/>
              </a:rPr>
              <a:t>c</a:t>
            </a:r>
            <a:r>
              <a:rPr sz="2000">
                <a:latin typeface="Calibri" panose="020F0502020204030204" charset="0"/>
                <a:ea typeface="宋体" panose="02010600030101010101" pitchFamily="2" charset="-122"/>
                <a:sym typeface="Calibri" panose="020F0502020204030204" charset="0"/>
              </a:rPr>
              <a:t>ookie来存储永久数据存在以下一些问题：</a:t>
            </a:r>
            <a:endParaRPr lang="zh-CN" altLang="en-US" sz="2000" dirty="0">
              <a:latin typeface="Calibri" panose="020F0502020204030204" charset="0"/>
              <a:ea typeface="宋体" panose="02010600030101010101" pitchFamily="2" charset="-122"/>
              <a:sym typeface="Calibri" panose="020F0502020204030204" charset="0"/>
            </a:endParaRPr>
          </a:p>
          <a:p>
            <a:pPr marL="0" indent="0" eaLnBrk="1" hangingPunct="1">
              <a:lnSpc>
                <a:spcPct val="150000"/>
              </a:lnSpc>
              <a:spcBef>
                <a:spcPts val="0"/>
              </a:spcBef>
              <a:buClr>
                <a:srgbClr val="F50A64"/>
              </a:buClr>
              <a:buFont typeface="Wingdings" panose="05000000000000000000" pitchFamily="2" charset="2"/>
              <a:buNone/>
            </a:pPr>
            <a:r>
              <a:rPr sz="2000">
                <a:latin typeface="Calibri" panose="020F0502020204030204" charset="0"/>
                <a:ea typeface="宋体" panose="02010600030101010101" pitchFamily="2" charset="-122"/>
                <a:sym typeface="Calibri" panose="020F0502020204030204" charset="0"/>
              </a:rPr>
              <a:t>    ①大小有所限制，</a:t>
            </a:r>
            <a:r>
              <a:rPr lang="en-US" altLang="zh-CN" sz="2000">
                <a:latin typeface="Calibri" panose="020F0502020204030204" charset="0"/>
                <a:ea typeface="宋体" panose="02010600030101010101" pitchFamily="2" charset="-122"/>
                <a:sym typeface="Calibri" panose="020F0502020204030204" charset="0"/>
              </a:rPr>
              <a:t>c</a:t>
            </a:r>
            <a:r>
              <a:rPr sz="2000">
                <a:latin typeface="Calibri" panose="020F0502020204030204" charset="0"/>
                <a:ea typeface="宋体" panose="02010600030101010101" pitchFamily="2" charset="-122"/>
                <a:sym typeface="Calibri" panose="020F0502020204030204" charset="0"/>
              </a:rPr>
              <a:t>ookie一般限制在4KB。（web storage官方建议每个网站5M）</a:t>
            </a:r>
            <a:endParaRPr lang="zh-CN" altLang="en-US" sz="2000" dirty="0">
              <a:latin typeface="Calibri" panose="020F0502020204030204" charset="0"/>
              <a:ea typeface="宋体" panose="02010600030101010101" pitchFamily="2" charset="-122"/>
              <a:sym typeface="Calibri" panose="020F0502020204030204" charset="0"/>
            </a:endParaRPr>
          </a:p>
          <a:p>
            <a:pPr marL="0" indent="0" eaLnBrk="1" hangingPunct="1">
              <a:lnSpc>
                <a:spcPct val="150000"/>
              </a:lnSpc>
              <a:spcBef>
                <a:spcPts val="0"/>
              </a:spcBef>
              <a:buClr>
                <a:srgbClr val="F50A64"/>
              </a:buClr>
              <a:buFont typeface="Wingdings" panose="05000000000000000000" pitchFamily="2" charset="2"/>
              <a:buNone/>
            </a:pPr>
            <a:r>
              <a:rPr sz="2000">
                <a:latin typeface="Calibri" panose="020F0502020204030204" charset="0"/>
                <a:ea typeface="宋体" panose="02010600030101010101" pitchFamily="2" charset="-122"/>
                <a:sym typeface="Calibri" panose="020F0502020204030204" charset="0"/>
              </a:rPr>
              <a:t>    ② 操作过于复杂。</a:t>
            </a:r>
            <a:endParaRPr lang="zh-CN" altLang="en-US" sz="2000" dirty="0">
              <a:latin typeface="Calibri" panose="020F0502020204030204" charset="0"/>
              <a:ea typeface="宋体" panose="02010600030101010101" pitchFamily="2" charset="-122"/>
              <a:sym typeface="Calibri" panose="020F0502020204030204" charset="0"/>
            </a:endParaRPr>
          </a:p>
          <a:p>
            <a:pPr marL="0" indent="0" eaLnBrk="1" hangingPunct="1">
              <a:lnSpc>
                <a:spcPct val="150000"/>
              </a:lnSpc>
              <a:spcBef>
                <a:spcPts val="0"/>
              </a:spcBef>
              <a:buClr>
                <a:srgbClr val="F50A64"/>
              </a:buClr>
              <a:buFont typeface="Wingdings" panose="05000000000000000000" pitchFamily="2" charset="2"/>
              <a:buNone/>
            </a:pPr>
            <a:r>
              <a:rPr sz="2000">
                <a:latin typeface="Calibri" panose="020F0502020204030204" charset="0"/>
                <a:ea typeface="宋体" panose="02010600030101010101" pitchFamily="2" charset="-122"/>
                <a:sym typeface="Calibri" panose="020F0502020204030204" charset="0"/>
              </a:rPr>
              <a:t>    ③带宽：</a:t>
            </a:r>
            <a:r>
              <a:rPr lang="en-US" altLang="zh-CN" sz="2000">
                <a:latin typeface="Calibri" panose="020F0502020204030204" charset="0"/>
                <a:ea typeface="宋体" panose="02010600030101010101" pitchFamily="2" charset="-122"/>
                <a:sym typeface="Calibri" panose="020F0502020204030204" charset="0"/>
              </a:rPr>
              <a:t>c</a:t>
            </a:r>
            <a:r>
              <a:rPr sz="2000">
                <a:latin typeface="Calibri" panose="020F0502020204030204" charset="0"/>
                <a:ea typeface="宋体" panose="02010600030101010101" pitchFamily="2" charset="-122"/>
                <a:sym typeface="微软雅黑" panose="020B0503020204020204" pitchFamily="34" charset="-122"/>
              </a:rPr>
              <a:t>ookie是随HTTP事物一起被发送的，因此会浪费一部分发送</a:t>
            </a:r>
            <a:r>
              <a:rPr lang="en-US" altLang="zh-CN" sz="2000">
                <a:latin typeface="Calibri" panose="020F0502020204030204" charset="0"/>
                <a:ea typeface="宋体" panose="02010600030101010101" pitchFamily="2" charset="-122"/>
                <a:sym typeface="微软雅黑" panose="020B0503020204020204" pitchFamily="34" charset="-122"/>
              </a:rPr>
              <a:t>c</a:t>
            </a:r>
            <a:r>
              <a:rPr sz="2000">
                <a:latin typeface="Calibri" panose="020F0502020204030204" charset="0"/>
                <a:ea typeface="宋体" panose="02010600030101010101" pitchFamily="2" charset="-122"/>
                <a:sym typeface="微软雅黑" panose="020B0503020204020204" pitchFamily="34" charset="-122"/>
              </a:rPr>
              <a:t>ookie的带宽</a:t>
            </a:r>
            <a:endParaRPr lang="zh-CN" altLang="en-US" sz="2000" dirty="0">
              <a:latin typeface="Calibri" panose="020F0502020204030204" charset="0"/>
              <a:ea typeface="宋体" panose="02010600030101010101" pitchFamily="2" charset="-122"/>
              <a:sym typeface="Calibri" panose="020F0502020204030204" charset="0"/>
            </a:endParaRPr>
          </a:p>
          <a:p>
            <a:pPr marL="0" indent="0" eaLnBrk="1" hangingPunct="1">
              <a:lnSpc>
                <a:spcPct val="150000"/>
              </a:lnSpc>
              <a:spcBef>
                <a:spcPts val="0"/>
              </a:spcBef>
              <a:buClr>
                <a:srgbClr val="F50A64"/>
              </a:buClr>
              <a:buFont typeface="Wingdings" panose="05000000000000000000" pitchFamily="2" charset="2"/>
              <a:buNone/>
            </a:pPr>
            <a:r>
              <a:rPr sz="2000">
                <a:latin typeface="Calibri" panose="020F0502020204030204" charset="0"/>
                <a:ea typeface="宋体" panose="02010600030101010101" pitchFamily="2" charset="-122"/>
                <a:sym typeface="Calibri" panose="020F0502020204030204" charset="0"/>
              </a:rPr>
              <a:t>    ③</a:t>
            </a:r>
            <a:r>
              <a:rPr lang="en-US" altLang="zh-CN" sz="2000">
                <a:latin typeface="Calibri" panose="020F0502020204030204" charset="0"/>
                <a:ea typeface="宋体" panose="02010600030101010101" pitchFamily="2" charset="-122"/>
                <a:sym typeface="Calibri" panose="020F0502020204030204" charset="0"/>
              </a:rPr>
              <a:t>cookie</a:t>
            </a:r>
            <a:r>
              <a:rPr sz="2000">
                <a:latin typeface="Calibri" panose="020F0502020204030204" charset="0"/>
                <a:ea typeface="宋体" panose="02010600030101010101" pitchFamily="2" charset="-122"/>
                <a:sym typeface="Calibri" panose="020F0502020204030204" charset="0"/>
              </a:rPr>
              <a:t>存储到了过期时间浏览器就会自动清除数据</a:t>
            </a:r>
            <a:endParaRPr lang="zh-CN" altLang="en-US" sz="2000" dirty="0">
              <a:latin typeface="Calibri" panose="020F0502020204030204" charset="0"/>
              <a:ea typeface="宋体" panose="02010600030101010101" pitchFamily="2" charset="-122"/>
              <a:sym typeface="Calibri" panose="020F0502020204030204" charset="0"/>
            </a:endParaRPr>
          </a:p>
          <a:p>
            <a:pPr marL="0" indent="0" eaLnBrk="1" hangingPunct="1">
              <a:lnSpc>
                <a:spcPct val="150000"/>
              </a:lnSpc>
              <a:spcBef>
                <a:spcPts val="0"/>
              </a:spcBef>
              <a:buClr>
                <a:srgbClr val="F50A64"/>
              </a:buClr>
              <a:buFont typeface="Wingdings" panose="05000000000000000000" pitchFamily="2" charset="2"/>
              <a:buNone/>
            </a:pPr>
            <a:r>
              <a:rPr sz="2000">
                <a:latin typeface="Calibri" panose="020F0502020204030204" charset="0"/>
                <a:ea typeface="宋体" panose="02010600030101010101" pitchFamily="2" charset="-122"/>
                <a:sym typeface="Calibri" panose="020F0502020204030204" charset="0"/>
              </a:rPr>
              <a:t>    ④谷歌浏览器本地查看不了</a:t>
            </a:r>
            <a:r>
              <a:rPr lang="en-US" altLang="zh-CN" sz="2000">
                <a:latin typeface="Calibri" panose="020F0502020204030204" charset="0"/>
                <a:ea typeface="宋体" panose="02010600030101010101" pitchFamily="2" charset="-122"/>
                <a:sym typeface="Calibri" panose="020F0502020204030204" charset="0"/>
              </a:rPr>
              <a:t>cookie</a:t>
            </a:r>
            <a:r>
              <a:rPr sz="2000">
                <a:latin typeface="Calibri" panose="020F0502020204030204" charset="0"/>
                <a:ea typeface="宋体" panose="02010600030101010101" pitchFamily="2" charset="-122"/>
                <a:sym typeface="Calibri" panose="020F0502020204030204" charset="0"/>
              </a:rPr>
              <a:t>数据</a:t>
            </a:r>
            <a:endParaRPr lang="zh-CN" altLang="en-US" sz="2000" dirty="0">
              <a:latin typeface="Calibri" panose="020F0502020204030204" charset="0"/>
              <a:ea typeface="宋体" panose="02010600030101010101" pitchFamily="2" charset="-122"/>
              <a:sym typeface="Calibri" panose="020F0502020204030204" charset="0"/>
            </a:endParaRPr>
          </a:p>
          <a:p>
            <a:pPr marL="0" indent="0">
              <a:buNone/>
            </a:pPr>
            <a:endParaRPr lang="zh-CN" altLang="en-US" sz="2000" dirty="0"/>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608330" y="757555"/>
            <a:ext cx="10968990" cy="5492115"/>
          </a:xfrm>
        </p:spPr>
        <p:txBody>
          <a:bodyPr/>
          <a:lstStyle/>
          <a:p>
            <a:pPr marL="0" indent="0" eaLnBrk="1" hangingPunct="1">
              <a:lnSpc>
                <a:spcPct val="150000"/>
              </a:lnSpc>
              <a:spcBef>
                <a:spcPts val="0"/>
              </a:spcBef>
              <a:buClr>
                <a:srgbClr val="F50A64"/>
              </a:buClr>
              <a:buFont typeface="Wingdings" panose="05000000000000000000" pitchFamily="2" charset="2"/>
              <a:buNone/>
            </a:pPr>
            <a:r>
              <a:rPr sz="3600" baseline="-25000">
                <a:latin typeface="Calibri" panose="020F0502020204030204" charset="0"/>
                <a:ea typeface="宋体" panose="02010600030101010101" pitchFamily="2" charset="-122"/>
                <a:sym typeface="Calibri" panose="020F0502020204030204" charset="0"/>
              </a:rPr>
              <a:t>（</a:t>
            </a:r>
            <a:r>
              <a:rPr lang="en-US" altLang="zh-CN" sz="3600" baseline="-25000">
                <a:latin typeface="Calibri" panose="020F0502020204030204" charset="0"/>
                <a:ea typeface="宋体" panose="02010600030101010101" pitchFamily="2" charset="-122"/>
                <a:sym typeface="Calibri" panose="020F0502020204030204" charset="0"/>
              </a:rPr>
              <a:t>2</a:t>
            </a:r>
            <a:r>
              <a:rPr sz="3600" baseline="-25000">
                <a:latin typeface="Calibri" panose="020F0502020204030204" charset="0"/>
                <a:ea typeface="宋体" panose="02010600030101010101" pitchFamily="2" charset="-122"/>
                <a:sym typeface="Calibri" panose="020F0502020204030204" charset="0"/>
              </a:rPr>
              <a:t>）</a:t>
            </a:r>
            <a:r>
              <a:rPr lang="en-US" altLang="zh-CN" sz="3600" baseline="-25000">
                <a:latin typeface="Calibri" panose="020F0502020204030204" charset="0"/>
                <a:ea typeface="宋体" panose="02010600030101010101" pitchFamily="2" charset="-122"/>
                <a:sym typeface="Calibri" panose="020F0502020204030204" charset="0"/>
              </a:rPr>
              <a:t>H5</a:t>
            </a:r>
            <a:r>
              <a:rPr sz="3600" baseline="-25000">
                <a:latin typeface="Calibri" panose="020F0502020204030204" charset="0"/>
                <a:ea typeface="宋体" panose="02010600030101010101" pitchFamily="2" charset="-122"/>
                <a:sym typeface="Calibri" panose="020F0502020204030204" charset="0"/>
              </a:rPr>
              <a:t>新增本地存储（</a:t>
            </a:r>
            <a:r>
              <a:rPr lang="en-US" altLang="zh-CN" sz="3600" baseline="-25000">
                <a:latin typeface="Calibri" panose="020F0502020204030204" charset="0"/>
                <a:ea typeface="宋体" panose="02010600030101010101" pitchFamily="2" charset="-122"/>
                <a:sym typeface="Calibri" panose="020F0502020204030204" charset="0"/>
              </a:rPr>
              <a:t>Web </a:t>
            </a:r>
            <a:r>
              <a:rPr sz="3600" baseline="-25000">
                <a:latin typeface="Calibri" panose="020F0502020204030204" charset="0"/>
                <a:ea typeface="宋体" panose="02010600030101010101" pitchFamily="2" charset="-122"/>
                <a:sym typeface="Calibri" panose="020F0502020204030204" charset="0"/>
              </a:rPr>
              <a:t>storage）的方法</a:t>
            </a:r>
            <a:endParaRPr lang="zh-CN" altLang="en-US" sz="3600" baseline="-25000" dirty="0">
              <a:latin typeface="Calibri" panose="020F0502020204030204" charset="0"/>
              <a:ea typeface="宋体" panose="02010600030101010101" pitchFamily="2" charset="-122"/>
              <a:sym typeface="Calibri" panose="020F0502020204030204" charset="0"/>
            </a:endParaRPr>
          </a:p>
          <a:p>
            <a:pPr marL="0" indent="0" eaLnBrk="1" hangingPunct="1">
              <a:lnSpc>
                <a:spcPct val="150000"/>
              </a:lnSpc>
              <a:spcBef>
                <a:spcPts val="0"/>
              </a:spcBef>
              <a:buClr>
                <a:srgbClr val="F50A64"/>
              </a:buClr>
              <a:buFont typeface="Wingdings" panose="05000000000000000000" pitchFamily="2" charset="2"/>
              <a:buNone/>
            </a:pPr>
            <a:r>
              <a:rPr sz="3600" baseline="-25000">
                <a:latin typeface="Calibri" panose="020F0502020204030204" charset="0"/>
                <a:ea typeface="宋体" panose="02010600030101010101" pitchFamily="2" charset="-122"/>
                <a:sym typeface="Calibri" panose="020F0502020204030204" charset="0"/>
              </a:rPr>
              <a:t>   ①sessionStorage：本地的临时存储功能，</a:t>
            </a:r>
            <a:r>
              <a:rPr sz="3600" baseline="-25000">
                <a:latin typeface="Calibri" panose="020F0502020204030204" charset="0"/>
                <a:ea typeface="宋体" panose="02010600030101010101" pitchFamily="2" charset="-122"/>
                <a:sym typeface="黑体" panose="02010609060101010101" charset="-122"/>
              </a:rPr>
              <a:t>是指用户在浏览某个网站时，session对象可以用来保存从进入网站到浏览器关闭这段时间内所要求保存的任何数据。</a:t>
            </a:r>
            <a:r>
              <a:rPr sz="3600" baseline="-25000">
                <a:latin typeface="Calibri" panose="020F0502020204030204" charset="0"/>
                <a:ea typeface="宋体" panose="02010600030101010101" pitchFamily="2" charset="-122"/>
                <a:sym typeface="Calibri" panose="020F0502020204030204" charset="0"/>
              </a:rPr>
              <a:t>在浏览器关闭后，sessionStorage也将不复存在。</a:t>
            </a:r>
            <a:endParaRPr lang="zh-CN" altLang="en-US" sz="3600" baseline="-25000">
              <a:latin typeface="Calibri" panose="020F0502020204030204" charset="0"/>
              <a:ea typeface="宋体" panose="02010600030101010101" pitchFamily="2" charset="-122"/>
              <a:sym typeface="Calibri" panose="020F0502020204030204" charset="0"/>
            </a:endParaRPr>
          </a:p>
          <a:p>
            <a:pPr marL="0" lvl="1" indent="0" eaLnBrk="1" hangingPunct="1">
              <a:lnSpc>
                <a:spcPct val="150000"/>
              </a:lnSpc>
              <a:spcBef>
                <a:spcPts val="0"/>
              </a:spcBef>
              <a:buClr>
                <a:srgbClr val="F50A64"/>
              </a:buClr>
              <a:buFont typeface="Wingdings" panose="05000000000000000000" pitchFamily="2" charset="2"/>
              <a:buNone/>
            </a:pPr>
            <a:r>
              <a:rPr sz="3600" baseline="-25000">
                <a:latin typeface="Calibri" panose="020F0502020204030204" charset="0"/>
                <a:ea typeface="宋体" panose="02010600030101010101" pitchFamily="2" charset="-122"/>
                <a:sym typeface="Calibri" panose="020F0502020204030204" charset="0"/>
              </a:rPr>
              <a:t>   ②localStorage：本地的永久存储功能，</a:t>
            </a:r>
            <a:r>
              <a:rPr sz="3600" baseline="-25000">
                <a:latin typeface="Calibri" panose="020F0502020204030204" charset="0"/>
                <a:ea typeface="宋体" panose="02010600030101010101" pitchFamily="2" charset="-122"/>
                <a:sym typeface="黑体" panose="02010609060101010101" charset="-122"/>
              </a:rPr>
              <a:t>将数据保存在客户端本地的硬件设施（通常指硬盘，也可以是其他硬件设备），即使浏览器被关闭了，该数据仍然存在</a:t>
            </a:r>
            <a:r>
              <a:rPr sz="3600" baseline="-25000">
                <a:solidFill>
                  <a:srgbClr val="C00000"/>
                </a:solidFill>
                <a:latin typeface="Calibri" panose="020F0502020204030204" charset="0"/>
                <a:ea typeface="宋体" panose="02010600030101010101" pitchFamily="2" charset="-122"/>
                <a:sym typeface="黑体" panose="02010609060101010101" charset="-122"/>
              </a:rPr>
              <a:t>（除非主动删除）</a:t>
            </a:r>
            <a:r>
              <a:rPr sz="3600" baseline="-25000">
                <a:latin typeface="Calibri" panose="020F0502020204030204" charset="0"/>
                <a:ea typeface="宋体" panose="02010600030101010101" pitchFamily="2" charset="-122"/>
                <a:sym typeface="黑体" panose="02010609060101010101" charset="-122"/>
              </a:rPr>
              <a:t>，在下一次打开浏览器访问网站时，仍然可以继续使用。</a:t>
            </a:r>
            <a:endParaRPr lang="zh-CN" altLang="en-US" sz="3600" baseline="-25000">
              <a:solidFill>
                <a:srgbClr val="C00000"/>
              </a:solidFill>
              <a:latin typeface="Calibri" panose="020F0502020204030204" charset="0"/>
              <a:ea typeface="宋体" panose="02010600030101010101" pitchFamily="2" charset="-122"/>
              <a:sym typeface="黑体" panose="02010609060101010101" charset="-122"/>
            </a:endParaRPr>
          </a:p>
          <a:p>
            <a:pPr marL="0" lvl="1" indent="0" eaLnBrk="1" hangingPunct="1">
              <a:lnSpc>
                <a:spcPct val="150000"/>
              </a:lnSpc>
              <a:spcBef>
                <a:spcPts val="0"/>
              </a:spcBef>
              <a:buClr>
                <a:srgbClr val="F50A64"/>
              </a:buClr>
              <a:buFont typeface="Wingdings" panose="05000000000000000000" pitchFamily="2" charset="2"/>
              <a:buNone/>
            </a:pPr>
            <a:r>
              <a:rPr sz="3600" baseline="-25000">
                <a:solidFill>
                  <a:srgbClr val="C00000"/>
                </a:solidFill>
                <a:latin typeface="Calibri" panose="020F0502020204030204" charset="0"/>
                <a:ea typeface="宋体" panose="02010600030101010101" pitchFamily="2" charset="-122"/>
                <a:sym typeface="黑体" panose="02010609060101010101" charset="-122"/>
              </a:rPr>
              <a:t>注意：sessionStorage为临时保存，localStorage是永久保存</a:t>
            </a:r>
            <a:endParaRPr lang="zh-CN" altLang="en-US" sz="3600" baseline="-25000">
              <a:latin typeface="Calibri" panose="020F0502020204030204" charset="0"/>
              <a:ea typeface="宋体" panose="02010600030101010101" pitchFamily="2" charset="-122"/>
              <a:sym typeface="黑体" panose="02010609060101010101" charset="-122"/>
            </a:endParaRPr>
          </a:p>
          <a:p>
            <a:pPr marL="0" lvl="1" indent="0" eaLnBrk="1" hangingPunct="1">
              <a:lnSpc>
                <a:spcPct val="150000"/>
              </a:lnSpc>
              <a:spcBef>
                <a:spcPts val="0"/>
              </a:spcBef>
              <a:buClr>
                <a:srgbClr val="F50A64"/>
              </a:buClr>
              <a:buFont typeface="Wingdings" panose="05000000000000000000" pitchFamily="2" charset="2"/>
              <a:buNone/>
            </a:pPr>
            <a:endParaRPr lang="zh-CN" altLang="en-US" sz="1800">
              <a:sym typeface="黑体" panose="02010609060101010101" charset="-122"/>
            </a:endParaRPr>
          </a:p>
          <a:p>
            <a:pPr marL="0" indent="0">
              <a:buNone/>
            </a:pPr>
            <a:endParaRPr lang="zh-CN" altLang="en-US" dirty="0"/>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b="0" spc="150" baseline="-25000">
                <a:solidFill>
                  <a:schemeClr val="tx1">
                    <a:lumMod val="65000"/>
                    <a:lumOff val="35000"/>
                  </a:schemeClr>
                </a:solidFill>
                <a:latin typeface="Calibri" panose="020F0502020204030204" charset="0"/>
                <a:ea typeface="宋体" panose="02010600030101010101" pitchFamily="2" charset="-122"/>
                <a:cs typeface="+mn-cs"/>
              </a:rPr>
              <a:t>（</a:t>
            </a:r>
            <a:r>
              <a:rPr b="0" spc="150" baseline="-25000">
                <a:solidFill>
                  <a:schemeClr val="tx1">
                    <a:lumMod val="65000"/>
                    <a:lumOff val="35000"/>
                  </a:schemeClr>
                </a:solidFill>
                <a:latin typeface="Calibri" panose="020F0502020204030204" charset="0"/>
                <a:ea typeface="宋体" panose="02010600030101010101" pitchFamily="2" charset="-122"/>
                <a:cs typeface="+mn-cs"/>
              </a:rPr>
              <a:t>3</a:t>
            </a:r>
            <a:r>
              <a:rPr lang="zh-CN" altLang="en-US" b="0" spc="150" baseline="-25000">
                <a:solidFill>
                  <a:schemeClr val="tx1">
                    <a:lumMod val="65000"/>
                    <a:lumOff val="35000"/>
                  </a:schemeClr>
                </a:solidFill>
                <a:latin typeface="Calibri" panose="020F0502020204030204" charset="0"/>
                <a:ea typeface="宋体" panose="02010600030101010101" pitchFamily="2" charset="-122"/>
                <a:cs typeface="+mn-cs"/>
              </a:rPr>
              <a:t>）方法</a:t>
            </a:r>
            <a:endParaRPr lang="zh-CN" altLang="en-US" b="0" spc="150" baseline="-25000">
              <a:solidFill>
                <a:schemeClr val="tx1">
                  <a:lumMod val="65000"/>
                  <a:lumOff val="35000"/>
                </a:schemeClr>
              </a:solidFill>
              <a:latin typeface="Calibri" panose="020F0502020204030204" charset="0"/>
              <a:ea typeface="宋体" panose="02010600030101010101" pitchFamily="2" charset="-122"/>
              <a:cs typeface="+mn-cs"/>
            </a:endParaRPr>
          </a:p>
        </p:txBody>
      </p:sp>
      <p:sp>
        <p:nvSpPr>
          <p:cNvPr id="2" name="内容占位符 1"/>
          <p:cNvSpPr>
            <a:spLocks noGrp="1"/>
          </p:cNvSpPr>
          <p:nvPr>
            <p:ph idx="1"/>
            <p:custDataLst>
              <p:tags r:id="rId2"/>
            </p:custDataLst>
          </p:nvPr>
        </p:nvSpPr>
        <p:spPr>
          <a:xfrm>
            <a:off x="608330" y="1490345"/>
            <a:ext cx="10968990" cy="4672330"/>
          </a:xfrm>
        </p:spPr>
        <p:txBody>
          <a:bodyPr>
            <a:normAutofit/>
          </a:bodyPr>
          <a:lstStyle/>
          <a:p>
            <a:pPr marL="0" indent="0" eaLnBrk="1" hangingPunct="1">
              <a:lnSpc>
                <a:spcPct val="150000"/>
              </a:lnSpc>
              <a:spcBef>
                <a:spcPts val="0"/>
              </a:spcBef>
              <a:buClr>
                <a:srgbClr val="F50A64"/>
              </a:buClr>
              <a:buFont typeface="Wingdings" panose="05000000000000000000" pitchFamily="2" charset="2"/>
              <a:buNone/>
            </a:pPr>
            <a:r>
              <a:rPr lang="en-US" altLang="zh-CN">
                <a:latin typeface="Calibri" panose="020F0502020204030204" charset="0"/>
                <a:ea typeface="宋体" panose="02010600030101010101" pitchFamily="2" charset="-122"/>
                <a:sym typeface="Calibri" panose="020F0502020204030204" charset="0"/>
              </a:rPr>
              <a:t>  </a:t>
            </a:r>
            <a:r>
              <a:rPr lang="en-US" altLang="zh-CN" sz="2000">
                <a:latin typeface="Calibri" panose="020F0502020204030204" charset="0"/>
                <a:ea typeface="宋体" panose="02010600030101010101" pitchFamily="2" charset="-122"/>
                <a:sym typeface="Calibri" panose="020F0502020204030204" charset="0"/>
              </a:rPr>
              <a:t>  </a:t>
            </a:r>
            <a:r>
              <a:rPr sz="2000">
                <a:latin typeface="Calibri" panose="020F0502020204030204" charset="0"/>
                <a:ea typeface="宋体" panose="02010600030101010101" pitchFamily="2" charset="-122"/>
                <a:sym typeface="Calibri" panose="020F0502020204030204" charset="0"/>
              </a:rPr>
              <a:t>①</a:t>
            </a:r>
            <a:r>
              <a:rPr lang="en-US" altLang="zh-CN" sz="2000">
                <a:latin typeface="Calibri" panose="020F0502020204030204" charset="0"/>
                <a:ea typeface="宋体" panose="02010600030101010101" pitchFamily="2" charset="-122"/>
                <a:sym typeface="Calibri" panose="020F0502020204030204" charset="0"/>
              </a:rPr>
              <a:t>存储数据</a:t>
            </a:r>
            <a:r>
              <a:rPr sz="2000">
                <a:latin typeface="Calibri" panose="020F0502020204030204" charset="0"/>
                <a:ea typeface="宋体" panose="02010600030101010101" pitchFamily="2" charset="-122"/>
                <a:sym typeface="Calibri" panose="020F0502020204030204" charset="0"/>
              </a:rPr>
              <a:t>：</a:t>
            </a:r>
            <a:endParaRPr sz="2000">
              <a:latin typeface="Calibri" panose="020F0502020204030204" charset="0"/>
              <a:ea typeface="宋体" panose="02010600030101010101" pitchFamily="2" charset="-122"/>
              <a:sym typeface="Calibri" panose="020F0502020204030204" charset="0"/>
            </a:endParaRPr>
          </a:p>
          <a:p>
            <a:pPr marL="0" indent="0" eaLnBrk="1" hangingPunct="1">
              <a:lnSpc>
                <a:spcPct val="150000"/>
              </a:lnSpc>
              <a:spcBef>
                <a:spcPts val="0"/>
              </a:spcBef>
              <a:buClr>
                <a:srgbClr val="F50A64"/>
              </a:buClr>
              <a:buFont typeface="Wingdings" panose="05000000000000000000" pitchFamily="2" charset="2"/>
              <a:buNone/>
            </a:pPr>
            <a:r>
              <a:rPr lang="en-US" altLang="zh-CN" sz="2000">
                <a:latin typeface="Calibri" panose="020F0502020204030204" charset="0"/>
                <a:ea typeface="宋体" panose="02010600030101010101" pitchFamily="2" charset="-122"/>
                <a:sym typeface="Calibri" panose="020F0502020204030204" charset="0"/>
              </a:rPr>
              <a:t>        .</a:t>
            </a:r>
            <a:r>
              <a:rPr sz="2000">
                <a:latin typeface="Calibri" panose="020F0502020204030204" charset="0"/>
                <a:ea typeface="宋体" panose="02010600030101010101" pitchFamily="2" charset="-122"/>
                <a:sym typeface="Calibri" panose="020F0502020204030204" charset="0"/>
              </a:rPr>
              <a:t>setItem(key,val)</a:t>
            </a:r>
            <a:endParaRPr lang="en-US" altLang="zh-CN" sz="2000" dirty="0">
              <a:latin typeface="Calibri" panose="020F0502020204030204" charset="0"/>
              <a:ea typeface="宋体" panose="02010600030101010101" pitchFamily="2" charset="-122"/>
              <a:sym typeface="Calibri" panose="020F0502020204030204" charset="0"/>
            </a:endParaRPr>
          </a:p>
          <a:p>
            <a:pPr marL="0" indent="0" eaLnBrk="1" hangingPunct="1">
              <a:lnSpc>
                <a:spcPct val="150000"/>
              </a:lnSpc>
              <a:spcBef>
                <a:spcPts val="0"/>
              </a:spcBef>
              <a:buClr>
                <a:srgbClr val="F50A64"/>
              </a:buClr>
              <a:buFont typeface="Wingdings" panose="05000000000000000000" pitchFamily="2" charset="2"/>
              <a:buNone/>
            </a:pPr>
            <a:r>
              <a:rPr lang="en-US" altLang="zh-CN" sz="2000">
                <a:latin typeface="Calibri" panose="020F0502020204030204" charset="0"/>
                <a:ea typeface="宋体" panose="02010600030101010101" pitchFamily="2" charset="-122"/>
                <a:sym typeface="Calibri" panose="020F0502020204030204" charset="0"/>
              </a:rPr>
              <a:t>     </a:t>
            </a:r>
            <a:r>
              <a:rPr sz="2000">
                <a:latin typeface="Calibri" panose="020F0502020204030204" charset="0"/>
                <a:ea typeface="宋体" panose="02010600030101010101" pitchFamily="2" charset="-122"/>
                <a:sym typeface="Calibri" panose="020F0502020204030204" charset="0"/>
              </a:rPr>
              <a:t>②获取数据：</a:t>
            </a:r>
            <a:endParaRPr sz="2000">
              <a:latin typeface="Calibri" panose="020F0502020204030204" charset="0"/>
              <a:ea typeface="宋体" panose="02010600030101010101" pitchFamily="2" charset="-122"/>
              <a:sym typeface="Calibri" panose="020F0502020204030204" charset="0"/>
            </a:endParaRPr>
          </a:p>
          <a:p>
            <a:pPr marL="0" indent="0" eaLnBrk="1" hangingPunct="1">
              <a:lnSpc>
                <a:spcPct val="150000"/>
              </a:lnSpc>
              <a:spcBef>
                <a:spcPts val="0"/>
              </a:spcBef>
              <a:buClr>
                <a:srgbClr val="F50A64"/>
              </a:buClr>
              <a:buFont typeface="Wingdings" panose="05000000000000000000" pitchFamily="2" charset="2"/>
              <a:buNone/>
            </a:pPr>
            <a:r>
              <a:rPr sz="2000">
                <a:latin typeface="Calibri" panose="020F0502020204030204" charset="0"/>
                <a:ea typeface="宋体" panose="02010600030101010101" pitchFamily="2" charset="-122"/>
                <a:sym typeface="Calibri" panose="020F0502020204030204" charset="0"/>
              </a:rPr>
              <a:t>        </a:t>
            </a:r>
            <a:r>
              <a:rPr lang="en-US" altLang="zh-CN" sz="2000">
                <a:latin typeface="Calibri" panose="020F0502020204030204" charset="0"/>
                <a:ea typeface="宋体" panose="02010600030101010101" pitchFamily="2" charset="-122"/>
                <a:sym typeface="Calibri" panose="020F0502020204030204" charset="0"/>
              </a:rPr>
              <a:t>.</a:t>
            </a:r>
            <a:r>
              <a:rPr sz="2000">
                <a:latin typeface="Calibri" panose="020F0502020204030204" charset="0"/>
                <a:ea typeface="宋体" panose="02010600030101010101" pitchFamily="2" charset="-122"/>
                <a:sym typeface="Calibri" panose="020F0502020204030204" charset="0"/>
              </a:rPr>
              <a:t>getItem(key)</a:t>
            </a:r>
            <a:endParaRPr lang="zh-CN" altLang="en-US" sz="2000" dirty="0">
              <a:latin typeface="Calibri" panose="020F0502020204030204" charset="0"/>
              <a:ea typeface="宋体" panose="02010600030101010101" pitchFamily="2" charset="-122"/>
              <a:sym typeface="Calibri" panose="020F0502020204030204" charset="0"/>
            </a:endParaRPr>
          </a:p>
          <a:p>
            <a:pPr marL="0" indent="0" eaLnBrk="1" hangingPunct="1">
              <a:lnSpc>
                <a:spcPct val="150000"/>
              </a:lnSpc>
              <a:spcBef>
                <a:spcPts val="0"/>
              </a:spcBef>
              <a:buClr>
                <a:srgbClr val="F50A64"/>
              </a:buClr>
              <a:buFont typeface="Wingdings" panose="05000000000000000000" pitchFamily="2" charset="2"/>
              <a:buNone/>
            </a:pPr>
            <a:r>
              <a:rPr sz="2000">
                <a:latin typeface="Calibri" panose="020F0502020204030204" charset="0"/>
                <a:ea typeface="宋体" panose="02010600030101010101" pitchFamily="2" charset="-122"/>
                <a:sym typeface="Calibri" panose="020F0502020204030204" charset="0"/>
              </a:rPr>
              <a:t>     ③删除数据：</a:t>
            </a:r>
            <a:endParaRPr sz="2000">
              <a:latin typeface="Calibri" panose="020F0502020204030204" charset="0"/>
              <a:ea typeface="宋体" panose="02010600030101010101" pitchFamily="2" charset="-122"/>
              <a:sym typeface="Calibri" panose="020F0502020204030204" charset="0"/>
            </a:endParaRPr>
          </a:p>
          <a:p>
            <a:pPr marL="0" indent="0" eaLnBrk="1" hangingPunct="1">
              <a:lnSpc>
                <a:spcPct val="150000"/>
              </a:lnSpc>
              <a:spcBef>
                <a:spcPts val="0"/>
              </a:spcBef>
              <a:buClr>
                <a:srgbClr val="F50A64"/>
              </a:buClr>
              <a:buFont typeface="Wingdings" panose="05000000000000000000" pitchFamily="2" charset="2"/>
              <a:buNone/>
            </a:pPr>
            <a:r>
              <a:rPr sz="2000">
                <a:latin typeface="Calibri" panose="020F0502020204030204" charset="0"/>
                <a:ea typeface="宋体" panose="02010600030101010101" pitchFamily="2" charset="-122"/>
                <a:sym typeface="Calibri" panose="020F0502020204030204" charset="0"/>
              </a:rPr>
              <a:t>        </a:t>
            </a:r>
            <a:r>
              <a:rPr lang="en-US" altLang="zh-CN" sz="2000">
                <a:latin typeface="Calibri" panose="020F0502020204030204" charset="0"/>
                <a:ea typeface="宋体" panose="02010600030101010101" pitchFamily="2" charset="-122"/>
                <a:sym typeface="Calibri" panose="020F0502020204030204" charset="0"/>
              </a:rPr>
              <a:t>.</a:t>
            </a:r>
            <a:r>
              <a:rPr sz="2000">
                <a:latin typeface="Calibri" panose="020F0502020204030204" charset="0"/>
                <a:ea typeface="宋体" panose="02010600030101010101" pitchFamily="2" charset="-122"/>
                <a:sym typeface="Calibri" panose="020F0502020204030204" charset="0"/>
              </a:rPr>
              <a:t>removeItem(key)</a:t>
            </a:r>
            <a:endParaRPr sz="2000">
              <a:latin typeface="Calibri" panose="020F0502020204030204" charset="0"/>
              <a:ea typeface="宋体" panose="02010600030101010101" pitchFamily="2" charset="-122"/>
              <a:sym typeface="Calibri" panose="020F0502020204030204" charset="0"/>
            </a:endParaRPr>
          </a:p>
          <a:p>
            <a:pPr marL="0" indent="0" eaLnBrk="1" hangingPunct="1">
              <a:lnSpc>
                <a:spcPct val="150000"/>
              </a:lnSpc>
              <a:spcBef>
                <a:spcPts val="0"/>
              </a:spcBef>
              <a:buClr>
                <a:srgbClr val="F50A64"/>
              </a:buClr>
              <a:buFont typeface="Wingdings" panose="05000000000000000000" pitchFamily="2" charset="2"/>
              <a:buNone/>
            </a:pPr>
            <a:r>
              <a:rPr sz="2000">
                <a:latin typeface="Calibri" panose="020F0502020204030204" charset="0"/>
                <a:ea typeface="宋体" panose="02010600030101010101" pitchFamily="2" charset="-122"/>
                <a:sym typeface="Calibri" panose="020F0502020204030204" charset="0"/>
              </a:rPr>
              <a:t>     ④</a:t>
            </a:r>
            <a:r>
              <a:rPr sz="2000">
                <a:latin typeface="Calibri" panose="020F0502020204030204" charset="0"/>
                <a:ea typeface="宋体" panose="02010600030101010101" pitchFamily="2" charset="-122"/>
                <a:sym typeface="Calibri" panose="020F0502020204030204" charset="0"/>
              </a:rPr>
              <a:t>清除全部数据：</a:t>
            </a:r>
            <a:endParaRPr sz="2000">
              <a:latin typeface="Calibri" panose="020F0502020204030204" charset="0"/>
              <a:ea typeface="宋体" panose="02010600030101010101" pitchFamily="2" charset="-122"/>
              <a:sym typeface="Calibri" panose="020F0502020204030204" charset="0"/>
            </a:endParaRPr>
          </a:p>
          <a:p>
            <a:pPr marL="0" indent="0" eaLnBrk="1" hangingPunct="1">
              <a:lnSpc>
                <a:spcPct val="150000"/>
              </a:lnSpc>
              <a:spcBef>
                <a:spcPts val="0"/>
              </a:spcBef>
              <a:buClr>
                <a:srgbClr val="F50A64"/>
              </a:buClr>
              <a:buFont typeface="Wingdings" panose="05000000000000000000" pitchFamily="2" charset="2"/>
              <a:buNone/>
            </a:pPr>
            <a:r>
              <a:rPr sz="2000">
                <a:latin typeface="Calibri" panose="020F0502020204030204" charset="0"/>
                <a:ea typeface="宋体" panose="02010600030101010101" pitchFamily="2" charset="-122"/>
                <a:sym typeface="Calibri" panose="020F0502020204030204" charset="0"/>
              </a:rPr>
              <a:t>         </a:t>
            </a:r>
            <a:r>
              <a:rPr lang="en-US" altLang="zh-CN" sz="2000">
                <a:latin typeface="Calibri" panose="020F0502020204030204" charset="0"/>
                <a:ea typeface="宋体" panose="02010600030101010101" pitchFamily="2" charset="-122"/>
                <a:sym typeface="Calibri" panose="020F0502020204030204" charset="0"/>
              </a:rPr>
              <a:t>.</a:t>
            </a:r>
            <a:r>
              <a:rPr sz="2000">
                <a:latin typeface="Calibri" panose="020F0502020204030204" charset="0"/>
                <a:ea typeface="宋体" panose="02010600030101010101" pitchFamily="2" charset="-122"/>
                <a:sym typeface="Calibri" panose="020F0502020204030204" charset="0"/>
              </a:rPr>
              <a:t>clear()</a:t>
            </a:r>
            <a:endParaRPr lang="zh-CN" altLang="en-US" dirty="0"/>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509270" y="1146175"/>
            <a:ext cx="11402060" cy="497268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2" algn="l" eaLnBrk="1" hangingPunct="1">
              <a:lnSpc>
                <a:spcPct val="150000"/>
              </a:lnSpc>
              <a:spcBef>
                <a:spcPts val="0"/>
              </a:spcBef>
              <a:buClr>
                <a:srgbClr val="F50A64"/>
              </a:buClr>
              <a:buFont typeface="Wingdings" panose="05000000000000000000" pitchFamily="2" charset="2"/>
              <a:buNone/>
            </a:pPr>
            <a:r>
              <a:rPr lang="zh-CN" sz="2200" dirty="0">
                <a:solidFill>
                  <a:schemeClr val="tx1">
                    <a:lumMod val="65000"/>
                    <a:lumOff val="35000"/>
                  </a:schemeClr>
                </a:solidFill>
                <a:latin typeface="Arial" panose="020B0604020202020204" pitchFamily="34" charset="0"/>
                <a:ea typeface="宋体" panose="02010600030101010101" pitchFamily="2" charset="-122"/>
                <a:sym typeface="+mn-ea"/>
              </a:rPr>
              <a:t>（</a:t>
            </a:r>
            <a:r>
              <a:rPr lang="en-US" altLang="zh-CN" sz="2200" dirty="0">
                <a:solidFill>
                  <a:schemeClr val="tx1">
                    <a:lumMod val="65000"/>
                    <a:lumOff val="35000"/>
                  </a:schemeClr>
                </a:solidFill>
                <a:latin typeface="Arial" panose="020B0604020202020204" pitchFamily="34" charset="0"/>
                <a:ea typeface="宋体" panose="02010600030101010101" pitchFamily="2" charset="-122"/>
                <a:sym typeface="+mn-ea"/>
              </a:rPr>
              <a:t>4</a:t>
            </a:r>
            <a:r>
              <a:rPr lang="zh-CN" sz="2200" dirty="0">
                <a:solidFill>
                  <a:schemeClr val="tx1">
                    <a:lumMod val="65000"/>
                    <a:lumOff val="35000"/>
                  </a:schemeClr>
                </a:solidFill>
                <a:latin typeface="Arial" panose="020B0604020202020204" pitchFamily="34" charset="0"/>
                <a:ea typeface="宋体" panose="02010600030101010101" pitchFamily="2" charset="-122"/>
                <a:sym typeface="+mn-ea"/>
              </a:rPr>
              <a:t>）</a:t>
            </a:r>
            <a:r>
              <a:rPr sz="2200" dirty="0">
                <a:solidFill>
                  <a:schemeClr val="tx1">
                    <a:lumMod val="65000"/>
                    <a:lumOff val="35000"/>
                  </a:schemeClr>
                </a:solidFill>
                <a:latin typeface="Arial" panose="020B0604020202020204" pitchFamily="34" charset="0"/>
                <a:ea typeface="宋体" panose="02010600030101010101" pitchFamily="2" charset="-122"/>
                <a:sym typeface="+mn-ea"/>
              </a:rPr>
              <a:t>cookie，sessionStorage和localStorage的区别</a:t>
            </a:r>
            <a:endParaRPr sz="2200" dirty="0">
              <a:solidFill>
                <a:schemeClr val="tx1">
                  <a:lumMod val="65000"/>
                  <a:lumOff val="35000"/>
                </a:schemeClr>
              </a:solidFill>
              <a:latin typeface="Arial" panose="020B0604020202020204" pitchFamily="34" charset="0"/>
              <a:ea typeface="宋体" panose="02010600030101010101" pitchFamily="2" charset="-122"/>
              <a:sym typeface="+mn-ea"/>
            </a:endParaRPr>
          </a:p>
          <a:p>
            <a:pPr marL="0" lvl="2" algn="l" eaLnBrk="1" hangingPunct="1">
              <a:lnSpc>
                <a:spcPct val="150000"/>
              </a:lnSpc>
              <a:spcBef>
                <a:spcPts val="0"/>
              </a:spcBef>
              <a:buClr>
                <a:srgbClr val="F50A64"/>
              </a:buClr>
              <a:buFont typeface="Wingdings" panose="05000000000000000000" pitchFamily="2" charset="2"/>
              <a:buNone/>
            </a:pPr>
            <a:r>
              <a:rPr lang="zh-CN" altLang="en-US" sz="2200" dirty="0">
                <a:solidFill>
                  <a:schemeClr val="tx1">
                    <a:lumMod val="65000"/>
                    <a:lumOff val="35000"/>
                  </a:schemeClr>
                </a:solidFill>
                <a:latin typeface="Arial" panose="020B0604020202020204" pitchFamily="34" charset="0"/>
                <a:ea typeface="宋体" panose="02010600030101010101" pitchFamily="2" charset="-122"/>
                <a:sym typeface="+mn-ea"/>
              </a:rPr>
              <a:t>    ①首先阐述</a:t>
            </a:r>
            <a:r>
              <a:rPr sz="2200" dirty="0">
                <a:solidFill>
                  <a:schemeClr val="tx1">
                    <a:lumMod val="65000"/>
                    <a:lumOff val="35000"/>
                  </a:schemeClr>
                </a:solidFill>
                <a:latin typeface="Arial" panose="020B0604020202020204" pitchFamily="34" charset="0"/>
                <a:ea typeface="宋体" panose="02010600030101010101" pitchFamily="2" charset="-122"/>
                <a:sym typeface="+mn-ea"/>
              </a:rPr>
              <a:t>sessionStorage和localStorage</a:t>
            </a:r>
            <a:r>
              <a:rPr lang="zh-CN" sz="2200" dirty="0">
                <a:solidFill>
                  <a:schemeClr val="tx1">
                    <a:lumMod val="65000"/>
                    <a:lumOff val="35000"/>
                  </a:schemeClr>
                </a:solidFill>
                <a:latin typeface="Arial" panose="020B0604020202020204" pitchFamily="34" charset="0"/>
                <a:ea typeface="宋体" panose="02010600030101010101" pitchFamily="2" charset="-122"/>
                <a:sym typeface="+mn-ea"/>
              </a:rPr>
              <a:t>的区别</a:t>
            </a:r>
            <a:endParaRPr lang="zh-CN" sz="2200" dirty="0">
              <a:solidFill>
                <a:schemeClr val="tx1">
                  <a:lumMod val="65000"/>
                  <a:lumOff val="35000"/>
                </a:schemeClr>
              </a:solidFill>
              <a:latin typeface="Arial" panose="020B0604020202020204" pitchFamily="34" charset="0"/>
              <a:ea typeface="宋体" panose="02010600030101010101" pitchFamily="2" charset="-122"/>
              <a:sym typeface="+mn-ea"/>
            </a:endParaRPr>
          </a:p>
          <a:p>
            <a:pPr marL="0" lvl="2" algn="l" eaLnBrk="1" hangingPunct="1">
              <a:lnSpc>
                <a:spcPct val="150000"/>
              </a:lnSpc>
              <a:spcBef>
                <a:spcPts val="0"/>
              </a:spcBef>
              <a:buClr>
                <a:srgbClr val="F50A64"/>
              </a:buClr>
              <a:buFont typeface="Wingdings" panose="05000000000000000000" pitchFamily="2" charset="2"/>
              <a:buNone/>
            </a:pPr>
            <a:r>
              <a:rPr lang="zh-CN" altLang="en-US" sz="2200" dirty="0">
                <a:solidFill>
                  <a:schemeClr val="tx1">
                    <a:lumMod val="65000"/>
                    <a:lumOff val="35000"/>
                  </a:schemeClr>
                </a:solidFill>
                <a:latin typeface="Arial" panose="020B0604020202020204" pitchFamily="34" charset="0"/>
                <a:ea typeface="宋体" panose="02010600030101010101" pitchFamily="2" charset="-122"/>
                <a:sym typeface="+mn-ea"/>
              </a:rPr>
              <a:t>         sessionStorage用于本地存储一个会话（session）中的数据，这些数据只有在同一个会话中的页面才能访问并且当会话结束后数据也随之销毁。因此sessionStorage不是一种持久化的本地存储，仅仅是会话级别的存储。而localStorage用于持久化的本地存储，除非主动删除数据，否则数据是永远不会过期的</a:t>
            </a:r>
            <a:endParaRPr lang="zh-CN" altLang="en-US" sz="2200" dirty="0">
              <a:solidFill>
                <a:schemeClr val="tx1">
                  <a:lumMod val="65000"/>
                  <a:lumOff val="35000"/>
                </a:schemeClr>
              </a:solidFill>
              <a:latin typeface="Arial" panose="020B0604020202020204" pitchFamily="34" charset="0"/>
              <a:ea typeface="宋体" panose="02010600030101010101" pitchFamily="2" charset="-122"/>
              <a:sym typeface="+mn-ea"/>
            </a:endParaRPr>
          </a:p>
          <a:p>
            <a:pPr marL="0" lvl="2" algn="l" eaLnBrk="1" hangingPunct="1">
              <a:lnSpc>
                <a:spcPct val="150000"/>
              </a:lnSpc>
              <a:spcBef>
                <a:spcPts val="0"/>
              </a:spcBef>
              <a:buClr>
                <a:srgbClr val="F50A64"/>
              </a:buClr>
              <a:buFont typeface="Wingdings" panose="05000000000000000000" pitchFamily="2" charset="2"/>
              <a:buNone/>
            </a:pPr>
            <a:endParaRPr lang="zh-CN" altLang="en-US" sz="2200" dirty="0">
              <a:solidFill>
                <a:schemeClr val="tx1"/>
              </a:solidFill>
              <a:latin typeface="Arial" panose="020B0604020202020204" pitchFamily="34" charset="0"/>
              <a:ea typeface="宋体" panose="02010600030101010101" pitchFamily="2" charset="-122"/>
              <a:sym typeface="+mn-ea"/>
            </a:endParaRPr>
          </a:p>
          <a:p>
            <a:pPr marL="0" indent="0" eaLnBrk="1" hangingPunct="1">
              <a:lnSpc>
                <a:spcPct val="150000"/>
              </a:lnSpc>
              <a:spcBef>
                <a:spcPts val="0"/>
              </a:spcBef>
              <a:buClr>
                <a:srgbClr val="F50A64"/>
              </a:buClr>
              <a:buFont typeface="Wingdings" panose="05000000000000000000" pitchFamily="2" charset="2"/>
              <a:buNone/>
            </a:pPr>
            <a:endParaRPr lang="zh-CN" altLang="en-US" sz="2200" dirty="0">
              <a:solidFill>
                <a:srgbClr val="C00000"/>
              </a:solidFill>
              <a:latin typeface="Calibri" panose="020F0502020204030204" charset="0"/>
              <a:ea typeface="宋体" panose="02010600030101010101" pitchFamily="2" charset="-122"/>
              <a:sym typeface="Calibri" panose="020F0502020204030204" charset="0"/>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nvSpPr>
        <p:spPr>
          <a:xfrm>
            <a:off x="509270" y="732790"/>
            <a:ext cx="10733405" cy="522224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2" algn="l" eaLnBrk="1" hangingPunct="1">
              <a:lnSpc>
                <a:spcPct val="150000"/>
              </a:lnSpc>
              <a:spcBef>
                <a:spcPts val="0"/>
              </a:spcBef>
              <a:buClr>
                <a:srgbClr val="F50A64"/>
              </a:buClr>
              <a:buFont typeface="Wingdings" panose="05000000000000000000" pitchFamily="2" charset="2"/>
              <a:buNone/>
            </a:pPr>
            <a:r>
              <a:rPr lang="zh-CN" altLang="en-US" sz="2200" dirty="0">
                <a:solidFill>
                  <a:schemeClr val="tx1">
                    <a:lumMod val="65000"/>
                    <a:lumOff val="35000"/>
                  </a:schemeClr>
                </a:solidFill>
                <a:latin typeface="Arial" panose="020B0604020202020204" pitchFamily="34" charset="0"/>
                <a:ea typeface="宋体" panose="02010600030101010101" pitchFamily="2" charset="-122"/>
                <a:sym typeface="+mn-ea"/>
              </a:rPr>
              <a:t>②阐述web storage和cookie的区别</a:t>
            </a:r>
            <a:endParaRPr lang="zh-CN" altLang="en-US" sz="2200" dirty="0">
              <a:solidFill>
                <a:schemeClr val="tx1">
                  <a:lumMod val="65000"/>
                  <a:lumOff val="35000"/>
                </a:schemeClr>
              </a:solidFill>
              <a:latin typeface="Arial" panose="020B0604020202020204" pitchFamily="34" charset="0"/>
              <a:ea typeface="宋体" panose="02010600030101010101" pitchFamily="2" charset="-122"/>
              <a:sym typeface="+mn-ea"/>
            </a:endParaRPr>
          </a:p>
          <a:p>
            <a:pPr marL="0" lvl="2" algn="l" eaLnBrk="1" hangingPunct="1">
              <a:lnSpc>
                <a:spcPct val="150000"/>
              </a:lnSpc>
              <a:spcBef>
                <a:spcPts val="0"/>
              </a:spcBef>
              <a:buClr>
                <a:srgbClr val="F50A64"/>
              </a:buClr>
              <a:buFont typeface="Wingdings" panose="05000000000000000000" pitchFamily="2" charset="2"/>
              <a:buNone/>
            </a:pPr>
            <a:r>
              <a:rPr lang="zh-CN" altLang="en-US" sz="2200" dirty="0">
                <a:solidFill>
                  <a:schemeClr val="tx1">
                    <a:lumMod val="65000"/>
                    <a:lumOff val="35000"/>
                  </a:schemeClr>
                </a:solidFill>
                <a:latin typeface="Arial" panose="020B0604020202020204" pitchFamily="34" charset="0"/>
                <a:ea typeface="宋体" panose="02010600030101010101" pitchFamily="2" charset="-122"/>
                <a:sym typeface="+mn-ea"/>
              </a:rPr>
              <a:t>        Web Storage的概念和cookie相似，区别是它是为了更大容量存储设计的。</a:t>
            </a:r>
            <a:r>
              <a:rPr lang="en-US" altLang="zh-CN" sz="2200" dirty="0">
                <a:solidFill>
                  <a:schemeClr val="tx1">
                    <a:lumMod val="65000"/>
                    <a:lumOff val="35000"/>
                  </a:schemeClr>
                </a:solidFill>
                <a:latin typeface="Arial" panose="020B0604020202020204" pitchFamily="34" charset="0"/>
                <a:ea typeface="宋体" panose="02010600030101010101" pitchFamily="2" charset="-122"/>
                <a:sym typeface="+mn-ea"/>
              </a:rPr>
              <a:t>c</a:t>
            </a:r>
            <a:r>
              <a:rPr lang="zh-CN" altLang="en-US" sz="2200" dirty="0">
                <a:solidFill>
                  <a:schemeClr val="tx1">
                    <a:lumMod val="65000"/>
                    <a:lumOff val="35000"/>
                  </a:schemeClr>
                </a:solidFill>
                <a:latin typeface="Arial" panose="020B0604020202020204" pitchFamily="34" charset="0"/>
                <a:ea typeface="宋体" panose="02010600030101010101" pitchFamily="2" charset="-122"/>
                <a:sym typeface="+mn-ea"/>
              </a:rPr>
              <a:t>ookie的大小是受限的，并且每次你请求一个新的页面的时候</a:t>
            </a:r>
            <a:r>
              <a:rPr lang="en-US" altLang="zh-CN" sz="2200" dirty="0">
                <a:solidFill>
                  <a:schemeClr val="tx1">
                    <a:lumMod val="65000"/>
                    <a:lumOff val="35000"/>
                  </a:schemeClr>
                </a:solidFill>
                <a:latin typeface="Arial" panose="020B0604020202020204" pitchFamily="34" charset="0"/>
                <a:ea typeface="宋体" panose="02010600030101010101" pitchFamily="2" charset="-122"/>
                <a:sym typeface="+mn-ea"/>
              </a:rPr>
              <a:t>c</a:t>
            </a:r>
            <a:r>
              <a:rPr lang="zh-CN" altLang="en-US" sz="2200" dirty="0">
                <a:solidFill>
                  <a:schemeClr val="tx1">
                    <a:lumMod val="65000"/>
                    <a:lumOff val="35000"/>
                  </a:schemeClr>
                </a:solidFill>
                <a:latin typeface="Arial" panose="020B0604020202020204" pitchFamily="34" charset="0"/>
                <a:ea typeface="宋体" panose="02010600030101010101" pitchFamily="2" charset="-122"/>
                <a:sym typeface="+mn-ea"/>
              </a:rPr>
              <a:t>ookie都会被发送过去，这样无形中浪费了带宽，另外cookie还需要指定作用域，不可以跨域调用。</a:t>
            </a:r>
            <a:endParaRPr lang="zh-CN" altLang="en-US" sz="2200" dirty="0">
              <a:solidFill>
                <a:schemeClr val="tx1">
                  <a:lumMod val="65000"/>
                  <a:lumOff val="35000"/>
                </a:schemeClr>
              </a:solidFill>
              <a:latin typeface="Arial" panose="020B0604020202020204" pitchFamily="34" charset="0"/>
              <a:ea typeface="宋体" panose="02010600030101010101" pitchFamily="2" charset="-122"/>
              <a:sym typeface="+mn-ea"/>
            </a:endParaRPr>
          </a:p>
          <a:p>
            <a:pPr marL="0" lvl="2" algn="l" eaLnBrk="1" hangingPunct="1">
              <a:lnSpc>
                <a:spcPct val="150000"/>
              </a:lnSpc>
              <a:spcBef>
                <a:spcPts val="0"/>
              </a:spcBef>
              <a:buClr>
                <a:srgbClr val="F50A64"/>
              </a:buClr>
              <a:buFont typeface="Wingdings" panose="05000000000000000000" pitchFamily="2" charset="2"/>
              <a:buNone/>
            </a:pPr>
            <a:r>
              <a:rPr lang="zh-CN" altLang="en-US" sz="2200" dirty="0">
                <a:solidFill>
                  <a:schemeClr val="tx1">
                    <a:lumMod val="65000"/>
                    <a:lumOff val="35000"/>
                  </a:schemeClr>
                </a:solidFill>
                <a:latin typeface="Arial" panose="020B0604020202020204" pitchFamily="34" charset="0"/>
                <a:ea typeface="宋体" panose="02010600030101010101" pitchFamily="2" charset="-122"/>
                <a:sym typeface="+mn-ea"/>
              </a:rPr>
              <a:t>除此之外，Web Storage拥有setItem,getItem,removeItem,clear等方法，不像cookie需要前端开发者自己封装setCookie，getCookie。但是</a:t>
            </a:r>
            <a:r>
              <a:rPr lang="en-US" altLang="zh-CN" sz="2200" dirty="0">
                <a:solidFill>
                  <a:schemeClr val="tx1">
                    <a:lumMod val="65000"/>
                    <a:lumOff val="35000"/>
                  </a:schemeClr>
                </a:solidFill>
                <a:latin typeface="Arial" panose="020B0604020202020204" pitchFamily="34" charset="0"/>
                <a:ea typeface="宋体" panose="02010600030101010101" pitchFamily="2" charset="-122"/>
                <a:sym typeface="+mn-ea"/>
              </a:rPr>
              <a:t>c</a:t>
            </a:r>
            <a:r>
              <a:rPr lang="zh-CN" altLang="en-US" sz="2200" dirty="0">
                <a:solidFill>
                  <a:schemeClr val="tx1">
                    <a:lumMod val="65000"/>
                    <a:lumOff val="35000"/>
                  </a:schemeClr>
                </a:solidFill>
                <a:latin typeface="Arial" panose="020B0604020202020204" pitchFamily="34" charset="0"/>
                <a:ea typeface="宋体" panose="02010600030101010101" pitchFamily="2" charset="-122"/>
                <a:sym typeface="+mn-ea"/>
              </a:rPr>
              <a:t>ookie也是不可以或缺的：</a:t>
            </a:r>
            <a:r>
              <a:rPr lang="en-US" altLang="zh-CN" sz="2200" dirty="0">
                <a:solidFill>
                  <a:schemeClr val="tx1">
                    <a:lumMod val="65000"/>
                    <a:lumOff val="35000"/>
                  </a:schemeClr>
                </a:solidFill>
                <a:latin typeface="Arial" panose="020B0604020202020204" pitchFamily="34" charset="0"/>
                <a:ea typeface="宋体" panose="02010600030101010101" pitchFamily="2" charset="-122"/>
                <a:sym typeface="+mn-ea"/>
              </a:rPr>
              <a:t>c</a:t>
            </a:r>
            <a:r>
              <a:rPr lang="zh-CN" altLang="en-US" sz="2200" dirty="0">
                <a:solidFill>
                  <a:schemeClr val="tx1">
                    <a:lumMod val="65000"/>
                    <a:lumOff val="35000"/>
                  </a:schemeClr>
                </a:solidFill>
                <a:latin typeface="Arial" panose="020B0604020202020204" pitchFamily="34" charset="0"/>
                <a:ea typeface="宋体" panose="02010600030101010101" pitchFamily="2" charset="-122"/>
                <a:sym typeface="+mn-ea"/>
              </a:rPr>
              <a:t>ookie的作用是与服务器进行交互，作为HTTP规范的一部分而存在 ，而Web Storage仅仅是为了在本地“存储”数据而生。</a:t>
            </a:r>
            <a:endParaRPr lang="zh-CN" altLang="en-US" sz="2200" dirty="0">
              <a:solidFill>
                <a:schemeClr val="tx1">
                  <a:lumMod val="65000"/>
                  <a:lumOff val="35000"/>
                </a:schemeClr>
              </a:solidFill>
              <a:latin typeface="Arial" panose="020B0604020202020204" pitchFamily="34" charset="0"/>
              <a:ea typeface="宋体" panose="02010600030101010101" pitchFamily="2" charset="-122"/>
              <a:sym typeface="+mn-ea"/>
            </a:endParaRPr>
          </a:p>
          <a:p>
            <a:pPr marL="0" lvl="2" algn="l" eaLnBrk="1" hangingPunct="1">
              <a:lnSpc>
                <a:spcPct val="150000"/>
              </a:lnSpc>
              <a:spcBef>
                <a:spcPts val="0"/>
              </a:spcBef>
              <a:buClr>
                <a:srgbClr val="F50A64"/>
              </a:buClr>
              <a:buFont typeface="Wingdings" panose="05000000000000000000" pitchFamily="2" charset="2"/>
              <a:buNone/>
            </a:pPr>
            <a:endParaRPr lang="zh-CN" altLang="en-US" sz="2200" dirty="0">
              <a:solidFill>
                <a:schemeClr val="tx1"/>
              </a:solidFill>
              <a:latin typeface="Arial" panose="020B0604020202020204" pitchFamily="34" charset="0"/>
              <a:ea typeface="宋体" panose="02010600030101010101" pitchFamily="2" charset="-122"/>
              <a:sym typeface="+mn-ea"/>
            </a:endParaRPr>
          </a:p>
          <a:p>
            <a:pPr marL="0" indent="0" eaLnBrk="1" hangingPunct="1">
              <a:lnSpc>
                <a:spcPct val="150000"/>
              </a:lnSpc>
              <a:spcBef>
                <a:spcPts val="0"/>
              </a:spcBef>
              <a:buClr>
                <a:srgbClr val="F50A64"/>
              </a:buClr>
              <a:buFont typeface="Wingdings" panose="05000000000000000000" pitchFamily="2" charset="2"/>
              <a:buNone/>
            </a:pPr>
            <a:endParaRPr lang="zh-CN" altLang="en-US" sz="2200" dirty="0">
              <a:solidFill>
                <a:srgbClr val="C00000"/>
              </a:solidFill>
              <a:latin typeface="Calibri" panose="020F0502020204030204" charset="0"/>
              <a:ea typeface="宋体" panose="02010600030101010101" pitchFamily="2" charset="-122"/>
              <a:sym typeface="Calibri" panose="020F0502020204030204" charset="0"/>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课堂练习</a:t>
            </a:r>
            <a:endParaRPr lang="zh-CN" altLang="en-US"/>
          </a:p>
        </p:txBody>
      </p:sp>
      <p:sp>
        <p:nvSpPr>
          <p:cNvPr id="2" name="内容占位符 1"/>
          <p:cNvSpPr>
            <a:spLocks noGrp="1"/>
          </p:cNvSpPr>
          <p:nvPr>
            <p:ph idx="1"/>
            <p:custDataLst>
              <p:tags r:id="rId2"/>
            </p:custDataLst>
          </p:nvPr>
        </p:nvSpPr>
        <p:spPr/>
        <p:txBody>
          <a:bodyPr/>
          <a:lstStyle/>
          <a:p>
            <a:pPr marL="0" indent="0">
              <a:buNone/>
            </a:pPr>
            <a:r>
              <a:rPr lang="zh-CN" altLang="en-US" sz="2400" dirty="0"/>
              <a:t>完成购物车操作</a:t>
            </a:r>
            <a:endParaRPr lang="zh-CN" altLang="en-US" sz="2400" dirty="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608330" y="908050"/>
            <a:ext cx="10968990" cy="5341620"/>
          </a:xfrm>
        </p:spPr>
        <p:txBody>
          <a:bodyPr>
            <a:normAutofit/>
          </a:bodyPr>
          <a:lstStyle/>
          <a:p>
            <a:pPr marL="0" indent="0">
              <a:buNone/>
            </a:pPr>
            <a:r>
              <a:rPr lang="zh-CN" altLang="en-US" sz="2000" dirty="0"/>
              <a:t>（</a:t>
            </a:r>
            <a:r>
              <a:rPr lang="en-US" altLang="zh-CN" sz="2000" dirty="0"/>
              <a:t>2</a:t>
            </a:r>
            <a:r>
              <a:rPr lang="zh-CN" altLang="en-US" sz="2000" dirty="0"/>
              <a:t>）</a:t>
            </a:r>
            <a:r>
              <a:rPr lang="en-US" altLang="zh-CN" sz="2000" dirty="0"/>
              <a:t>cookie</a:t>
            </a:r>
            <a:r>
              <a:rPr sz="2000" dirty="0"/>
              <a:t>的概念</a:t>
            </a:r>
            <a:endParaRPr sz="2000" dirty="0"/>
          </a:p>
          <a:p>
            <a:pPr marL="0" indent="0">
              <a:buNone/>
            </a:pPr>
            <a:r>
              <a:rPr lang="en-US" altLang="zh-CN" sz="2000" dirty="0"/>
              <a:t>	</a:t>
            </a:r>
            <a:r>
              <a:rPr lang="en-US" altLang="zh-CN" sz="2000">
                <a:sym typeface="+mn-ea"/>
              </a:rPr>
              <a:t>cookie</a:t>
            </a:r>
            <a:r>
              <a:rPr sz="2000">
                <a:sym typeface="+mn-ea"/>
              </a:rPr>
              <a:t>用来</a:t>
            </a:r>
            <a:r>
              <a:rPr sz="2000">
                <a:solidFill>
                  <a:srgbClr val="C00000"/>
                </a:solidFill>
                <a:sym typeface="+mn-ea"/>
              </a:rPr>
              <a:t>存储数据</a:t>
            </a:r>
            <a:r>
              <a:rPr sz="2000">
                <a:sym typeface="+mn-ea"/>
              </a:rPr>
              <a:t>，当用户访问了某个网站（网页）的时候，我们可以通过</a:t>
            </a:r>
            <a:r>
              <a:rPr lang="en-US" altLang="zh-CN" sz="2000">
                <a:sym typeface="+mn-ea"/>
              </a:rPr>
              <a:t>cookie</a:t>
            </a:r>
            <a:r>
              <a:rPr sz="2000">
                <a:sym typeface="+mn-ea"/>
              </a:rPr>
              <a:t>来向访问者的电脑上存储数据</a:t>
            </a:r>
            <a:endParaRPr lang="en-US" altLang="zh-CN" sz="2000"/>
          </a:p>
          <a:p>
            <a:pPr marL="0" indent="0">
              <a:lnSpc>
                <a:spcPct val="150000"/>
              </a:lnSpc>
              <a:buNone/>
            </a:pPr>
            <a:r>
              <a:rPr sz="2000">
                <a:sym typeface="+mn-ea"/>
              </a:rPr>
              <a:t>说明：</a:t>
            </a:r>
            <a:endParaRPr lang="zh-CN" altLang="en-US" sz="2000"/>
          </a:p>
          <a:p>
            <a:pPr marL="0" indent="0">
              <a:lnSpc>
                <a:spcPct val="150000"/>
              </a:lnSpc>
              <a:buNone/>
            </a:pPr>
            <a:r>
              <a:rPr sz="2000">
                <a:sym typeface="+mn-ea"/>
              </a:rPr>
              <a:t>①</a:t>
            </a:r>
            <a:r>
              <a:rPr sz="2000">
                <a:solidFill>
                  <a:srgbClr val="C00000"/>
                </a:solidFill>
                <a:sym typeface="+mn-ea"/>
              </a:rPr>
              <a:t>不同的浏览器</a:t>
            </a:r>
            <a:r>
              <a:rPr sz="2000">
                <a:sym typeface="+mn-ea"/>
              </a:rPr>
              <a:t>存放</a:t>
            </a:r>
            <a:r>
              <a:rPr lang="en-US" altLang="zh-CN" sz="2000">
                <a:sym typeface="+mn-ea"/>
              </a:rPr>
              <a:t>cookie</a:t>
            </a:r>
            <a:r>
              <a:rPr sz="2000">
                <a:sym typeface="+mn-ea"/>
              </a:rPr>
              <a:t>位置不一样，也是</a:t>
            </a:r>
            <a:r>
              <a:rPr sz="2000">
                <a:solidFill>
                  <a:srgbClr val="C00000"/>
                </a:solidFill>
                <a:sym typeface="+mn-ea"/>
              </a:rPr>
              <a:t>不能通用</a:t>
            </a:r>
            <a:r>
              <a:rPr sz="2000">
                <a:sym typeface="+mn-ea"/>
              </a:rPr>
              <a:t>的</a:t>
            </a:r>
            <a:endParaRPr lang="zh-CN" altLang="en-US" sz="2000"/>
          </a:p>
          <a:p>
            <a:pPr marL="0" indent="0">
              <a:lnSpc>
                <a:spcPct val="150000"/>
              </a:lnSpc>
              <a:buNone/>
            </a:pPr>
            <a:r>
              <a:rPr sz="2000">
                <a:sym typeface="+mn-ea"/>
              </a:rPr>
              <a:t>②</a:t>
            </a:r>
            <a:r>
              <a:rPr lang="en-US" altLang="zh-CN" sz="2000">
                <a:sym typeface="+mn-ea"/>
              </a:rPr>
              <a:t>cookie</a:t>
            </a:r>
            <a:r>
              <a:rPr sz="2000">
                <a:sym typeface="+mn-ea"/>
              </a:rPr>
              <a:t>的存储是以</a:t>
            </a:r>
            <a:r>
              <a:rPr sz="2000">
                <a:solidFill>
                  <a:srgbClr val="C00000"/>
                </a:solidFill>
                <a:sym typeface="+mn-ea"/>
              </a:rPr>
              <a:t>域名</a:t>
            </a:r>
            <a:r>
              <a:rPr sz="2000">
                <a:sym typeface="+mn-ea"/>
              </a:rPr>
              <a:t>的形式区分的</a:t>
            </a:r>
            <a:endParaRPr lang="zh-CN" altLang="en-US" sz="2000"/>
          </a:p>
          <a:p>
            <a:pPr marL="0" indent="0">
              <a:lnSpc>
                <a:spcPct val="150000"/>
              </a:lnSpc>
              <a:buNone/>
            </a:pPr>
            <a:r>
              <a:rPr sz="2000">
                <a:sym typeface="+mn-ea"/>
              </a:rPr>
              <a:t>③</a:t>
            </a:r>
            <a:r>
              <a:rPr lang="en-US" altLang="zh-CN" sz="2000">
                <a:sym typeface="+mn-ea"/>
              </a:rPr>
              <a:t>cookie</a:t>
            </a:r>
            <a:r>
              <a:rPr sz="2000">
                <a:sym typeface="+mn-ea"/>
              </a:rPr>
              <a:t>的数据是可以设置名字的</a:t>
            </a:r>
            <a:endParaRPr lang="zh-CN" altLang="en-US" sz="2000"/>
          </a:p>
          <a:p>
            <a:pPr marL="0" indent="0">
              <a:lnSpc>
                <a:spcPct val="150000"/>
              </a:lnSpc>
              <a:buNone/>
            </a:pPr>
            <a:r>
              <a:rPr sz="2000">
                <a:sym typeface="+mn-ea"/>
              </a:rPr>
              <a:t>④一个域名下存放的</a:t>
            </a:r>
            <a:r>
              <a:rPr lang="en-US" altLang="zh-CN" sz="2000">
                <a:sym typeface="+mn-ea"/>
              </a:rPr>
              <a:t>cookie</a:t>
            </a:r>
            <a:r>
              <a:rPr sz="2000">
                <a:sym typeface="+mn-ea"/>
              </a:rPr>
              <a:t>的</a:t>
            </a:r>
            <a:r>
              <a:rPr sz="2000">
                <a:solidFill>
                  <a:srgbClr val="C00000"/>
                </a:solidFill>
                <a:sym typeface="+mn-ea"/>
              </a:rPr>
              <a:t>个数</a:t>
            </a:r>
            <a:r>
              <a:rPr sz="2000">
                <a:sym typeface="+mn-ea"/>
              </a:rPr>
              <a:t>是有限制的，不同的浏览器存放的个数不一样</a:t>
            </a:r>
            <a:endParaRPr lang="zh-CN" altLang="en-US" sz="2000"/>
          </a:p>
          <a:p>
            <a:pPr marL="0" indent="0">
              <a:lnSpc>
                <a:spcPct val="150000"/>
              </a:lnSpc>
              <a:buNone/>
            </a:pPr>
            <a:r>
              <a:rPr sz="2000">
                <a:sym typeface="+mn-ea"/>
              </a:rPr>
              <a:t>⑤每一个</a:t>
            </a:r>
            <a:r>
              <a:rPr lang="en-US" altLang="zh-CN" sz="2000">
                <a:sym typeface="+mn-ea"/>
              </a:rPr>
              <a:t>cookie</a:t>
            </a:r>
            <a:r>
              <a:rPr sz="2000">
                <a:sym typeface="+mn-ea"/>
              </a:rPr>
              <a:t>存放的内容</a:t>
            </a:r>
            <a:r>
              <a:rPr sz="2000">
                <a:solidFill>
                  <a:srgbClr val="C00000"/>
                </a:solidFill>
                <a:sym typeface="+mn-ea"/>
              </a:rPr>
              <a:t>大小</a:t>
            </a:r>
            <a:r>
              <a:rPr sz="2000">
                <a:sym typeface="+mn-ea"/>
              </a:rPr>
              <a:t>也是有限制的，不同浏览器存放的大小不一样</a:t>
            </a:r>
            <a:endParaRPr lang="zh-CN" altLang="en-US" sz="2000"/>
          </a:p>
          <a:p>
            <a:pPr marL="0" indent="0">
              <a:buNone/>
            </a:pPr>
            <a:endParaRPr lang="en-US" altLang="zh-CN" sz="2000" dirty="0"/>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608330" y="746760"/>
            <a:ext cx="10968990" cy="5502910"/>
          </a:xfrm>
        </p:spPr>
        <p:txBody>
          <a:bodyPr>
            <a:noAutofit/>
          </a:bodyPr>
          <a:lstStyle/>
          <a:p>
            <a:pPr marL="0" indent="0">
              <a:lnSpc>
                <a:spcPct val="150000"/>
              </a:lnSpc>
              <a:buNone/>
            </a:pPr>
            <a:r>
              <a:rPr sz="2000">
                <a:sym typeface="+mn-ea"/>
              </a:rPr>
              <a:t>（</a:t>
            </a:r>
            <a:r>
              <a:rPr lang="en-US" altLang="zh-CN" sz="2000">
                <a:sym typeface="+mn-ea"/>
              </a:rPr>
              <a:t>3</a:t>
            </a:r>
            <a:r>
              <a:rPr sz="2000">
                <a:sym typeface="+mn-ea"/>
              </a:rPr>
              <a:t>）添加</a:t>
            </a:r>
            <a:r>
              <a:rPr lang="en-US" altLang="zh-CN" sz="2000">
                <a:sym typeface="+mn-ea"/>
              </a:rPr>
              <a:t>cookie</a:t>
            </a:r>
            <a:r>
              <a:rPr sz="2000">
                <a:sym typeface="+mn-ea"/>
              </a:rPr>
              <a:t>的方式</a:t>
            </a:r>
            <a:endParaRPr sz="2000">
              <a:sym typeface="+mn-ea"/>
            </a:endParaRPr>
          </a:p>
          <a:p>
            <a:pPr marL="0" indent="0">
              <a:lnSpc>
                <a:spcPct val="150000"/>
              </a:lnSpc>
              <a:buNone/>
            </a:pPr>
            <a:r>
              <a:rPr lang="en-US" altLang="zh-CN" sz="2000">
                <a:sym typeface="+mn-ea"/>
              </a:rPr>
              <a:t>   </a:t>
            </a:r>
            <a:r>
              <a:rPr lang="en-US" altLang="zh-CN" sz="2000">
                <a:sym typeface="+mn-ea"/>
              </a:rPr>
              <a:t>document.cookie = 'username=jack';</a:t>
            </a:r>
            <a:endParaRPr lang="en-US" altLang="zh-CN" sz="2000">
              <a:sym typeface="+mn-ea"/>
            </a:endParaRPr>
          </a:p>
          <a:p>
            <a:pPr marL="0" indent="0">
              <a:lnSpc>
                <a:spcPct val="150000"/>
              </a:lnSpc>
              <a:buNone/>
            </a:pPr>
            <a:r>
              <a:rPr lang="en-US" altLang="zh-CN" sz="2000">
                <a:sym typeface="+mn-ea"/>
              </a:rPr>
              <a:t>    </a:t>
            </a:r>
            <a:r>
              <a:rPr sz="2000">
                <a:solidFill>
                  <a:srgbClr val="C00000"/>
                </a:solidFill>
                <a:sym typeface="+mn-ea"/>
              </a:rPr>
              <a:t>注意：一次写入一个键值对，一次写入多个只有第一个生效，</a:t>
            </a:r>
            <a:r>
              <a:rPr sz="2000">
                <a:solidFill>
                  <a:srgbClr val="C00000"/>
                </a:solidFill>
                <a:sym typeface="+mn-ea"/>
              </a:rPr>
              <a:t>保存形式：key=value</a:t>
            </a:r>
            <a:endParaRPr lang="zh-CN" altLang="en-US" sz="2000">
              <a:solidFill>
                <a:srgbClr val="C00000"/>
              </a:solidFill>
            </a:endParaRPr>
          </a:p>
          <a:p>
            <a:pPr marL="0" indent="0">
              <a:lnSpc>
                <a:spcPct val="150000"/>
              </a:lnSpc>
              <a:buNone/>
            </a:pPr>
            <a:r>
              <a:rPr lang="en-US" altLang="zh-CN" sz="2000">
                <a:sym typeface="+mn-ea"/>
              </a:rPr>
              <a:t>（4）获取cookie的方式</a:t>
            </a:r>
            <a:endParaRPr lang="en-US" altLang="zh-CN" sz="2000"/>
          </a:p>
          <a:p>
            <a:pPr marL="0" indent="0">
              <a:lnSpc>
                <a:spcPct val="150000"/>
              </a:lnSpc>
              <a:buNone/>
            </a:pPr>
            <a:r>
              <a:rPr sz="2000">
                <a:solidFill>
                  <a:schemeClr val="tx1"/>
                </a:solidFill>
                <a:sym typeface="+mn-ea"/>
              </a:rPr>
              <a:t>   </a:t>
            </a:r>
            <a:r>
              <a:rPr lang="en-US" altLang="zh-CN" sz="2000">
                <a:sym typeface="+mn-ea"/>
              </a:rPr>
              <a:t> document.cookie</a:t>
            </a:r>
            <a:endParaRPr lang="en-US" altLang="zh-CN" sz="2000">
              <a:sym typeface="+mn-ea"/>
            </a:endParaRPr>
          </a:p>
          <a:p>
            <a:pPr marL="0" indent="0">
              <a:lnSpc>
                <a:spcPct val="150000"/>
              </a:lnSpc>
              <a:buNone/>
            </a:pPr>
            <a:r>
              <a:rPr sz="2000">
                <a:solidFill>
                  <a:schemeClr val="tx1"/>
                </a:solidFill>
                <a:sym typeface="+mn-ea"/>
              </a:rPr>
              <a:t>   </a:t>
            </a:r>
            <a:r>
              <a:rPr sz="2000">
                <a:solidFill>
                  <a:srgbClr val="C00000"/>
                </a:solidFill>
                <a:sym typeface="+mn-ea"/>
              </a:rPr>
              <a:t> </a:t>
            </a:r>
            <a:r>
              <a:rPr sz="2000">
                <a:solidFill>
                  <a:srgbClr val="C00000"/>
                </a:solidFill>
                <a:sym typeface="+mn-ea"/>
              </a:rPr>
              <a:t>说明：我们通过</a:t>
            </a:r>
            <a:r>
              <a:rPr lang="en-US" altLang="zh-CN" sz="2000">
                <a:solidFill>
                  <a:srgbClr val="C00000"/>
                </a:solidFill>
                <a:sym typeface="+mn-ea"/>
              </a:rPr>
              <a:t>document.cookie</a:t>
            </a:r>
            <a:r>
              <a:rPr sz="2000">
                <a:solidFill>
                  <a:srgbClr val="C00000"/>
                </a:solidFill>
                <a:sym typeface="+mn-ea"/>
              </a:rPr>
              <a:t>来获取当前网站下的</a:t>
            </a:r>
            <a:r>
              <a:rPr lang="en-US" altLang="zh-CN" sz="2000">
                <a:solidFill>
                  <a:srgbClr val="C00000"/>
                </a:solidFill>
                <a:sym typeface="+mn-ea"/>
              </a:rPr>
              <a:t>cookie</a:t>
            </a:r>
            <a:r>
              <a:rPr sz="2000">
                <a:solidFill>
                  <a:srgbClr val="C00000"/>
                </a:solidFill>
                <a:sym typeface="+mn-ea"/>
              </a:rPr>
              <a:t>的时候，得到的字符串形式的值包含了当前网站下所有的</a:t>
            </a:r>
            <a:r>
              <a:rPr lang="en-US" altLang="zh-CN" sz="2000">
                <a:solidFill>
                  <a:srgbClr val="C00000"/>
                </a:solidFill>
                <a:sym typeface="+mn-ea"/>
              </a:rPr>
              <a:t>cookie</a:t>
            </a:r>
            <a:r>
              <a:rPr sz="2000">
                <a:solidFill>
                  <a:srgbClr val="C00000"/>
                </a:solidFill>
                <a:sym typeface="+mn-ea"/>
              </a:rPr>
              <a:t>。他会把所有的</a:t>
            </a:r>
            <a:r>
              <a:rPr lang="en-US" altLang="zh-CN" sz="2000">
                <a:solidFill>
                  <a:srgbClr val="C00000"/>
                </a:solidFill>
                <a:sym typeface="+mn-ea"/>
              </a:rPr>
              <a:t>cookie</a:t>
            </a:r>
            <a:r>
              <a:rPr sz="2000">
                <a:solidFill>
                  <a:srgbClr val="C00000"/>
                </a:solidFill>
                <a:sym typeface="+mn-ea"/>
              </a:rPr>
              <a:t>通过一个分号</a:t>
            </a:r>
            <a:r>
              <a:rPr lang="en-US" altLang="zh-CN" sz="2000">
                <a:solidFill>
                  <a:srgbClr val="C00000"/>
                </a:solidFill>
                <a:sym typeface="+mn-ea"/>
              </a:rPr>
              <a:t>+</a:t>
            </a:r>
            <a:r>
              <a:rPr sz="2000">
                <a:solidFill>
                  <a:srgbClr val="C00000"/>
                </a:solidFill>
                <a:sym typeface="+mn-ea"/>
              </a:rPr>
              <a:t>空格的形式串联起来。</a:t>
            </a:r>
            <a:endParaRPr lang="zh-CN" altLang="en-US" sz="2000">
              <a:solidFill>
                <a:srgbClr val="FF0000"/>
              </a:solidFill>
              <a:sym typeface="+mn-ea"/>
            </a:endParaRPr>
          </a:p>
          <a:p>
            <a:pPr marL="0" indent="0">
              <a:lnSpc>
                <a:spcPct val="150000"/>
              </a:lnSpc>
              <a:buNone/>
            </a:pPr>
            <a:r>
              <a:rPr sz="2000">
                <a:sym typeface="+mn-ea"/>
              </a:rPr>
              <a:t>注意：中文编码问题</a:t>
            </a:r>
            <a:endParaRPr lang="zh-CN" altLang="en-US" sz="2000">
              <a:solidFill>
                <a:schemeClr val="tx1"/>
              </a:solidFill>
              <a:sym typeface="+mn-ea"/>
            </a:endParaRPr>
          </a:p>
          <a:p>
            <a:pPr marL="0" indent="0">
              <a:lnSpc>
                <a:spcPct val="150000"/>
              </a:lnSpc>
              <a:buNone/>
            </a:pPr>
            <a:r>
              <a:rPr sz="2000">
                <a:sym typeface="+mn-ea"/>
              </a:rPr>
              <a:t>解决：利用</a:t>
            </a:r>
            <a:r>
              <a:rPr lang="en-US" altLang="zh-CN" sz="2000">
                <a:sym typeface="+mn-ea"/>
              </a:rPr>
              <a:t>encodeURI()</a:t>
            </a:r>
            <a:r>
              <a:rPr sz="2000">
                <a:sym typeface="+mn-ea"/>
              </a:rPr>
              <a:t>编码存储，利用</a:t>
            </a:r>
            <a:r>
              <a:rPr lang="en-US" altLang="zh-CN" sz="2000">
                <a:sym typeface="+mn-ea"/>
              </a:rPr>
              <a:t>decodeURI()</a:t>
            </a:r>
            <a:r>
              <a:rPr sz="2000">
                <a:sym typeface="+mn-ea"/>
              </a:rPr>
              <a:t>解码读取</a:t>
            </a:r>
            <a:endParaRPr lang="zh-CN" altLang="en-US" sz="2000">
              <a:solidFill>
                <a:srgbClr val="FF0000"/>
              </a:solidFill>
              <a:sym typeface="+mn-ea"/>
            </a:endParaRPr>
          </a:p>
          <a:p>
            <a:pPr marL="0" indent="0">
              <a:buNone/>
            </a:pPr>
            <a:endParaRPr lang="zh-CN" altLang="en-US" sz="2000" dirty="0">
              <a:solidFill>
                <a:srgbClr val="FF0000"/>
              </a:solidFill>
              <a:sym typeface="+mn-ea"/>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custDataLst>
              <p:tags r:id="rId1"/>
            </p:custDataLst>
          </p:nvPr>
        </p:nvSpPr>
        <p:spPr>
          <a:xfrm>
            <a:off x="608330" y="746760"/>
            <a:ext cx="10968990" cy="5502910"/>
          </a:xfrm>
        </p:spPr>
        <p:txBody>
          <a:bodyPr>
            <a:noAutofit/>
          </a:bodyPr>
          <a:lstStyle/>
          <a:p>
            <a:pPr marL="0" indent="0">
              <a:lnSpc>
                <a:spcPct val="150000"/>
              </a:lnSpc>
              <a:buNone/>
            </a:pPr>
            <a:r>
              <a:rPr sz="2000">
                <a:sym typeface="+mn-ea"/>
              </a:rPr>
              <a:t>（</a:t>
            </a:r>
            <a:r>
              <a:rPr lang="en-US" altLang="zh-CN" sz="2000">
                <a:sym typeface="+mn-ea"/>
              </a:rPr>
              <a:t>5</a:t>
            </a:r>
            <a:r>
              <a:rPr sz="2000">
                <a:sym typeface="+mn-ea"/>
              </a:rPr>
              <a:t>）</a:t>
            </a:r>
            <a:r>
              <a:rPr lang="en-US" altLang="zh-CN" sz="2000">
                <a:sym typeface="+mn-ea"/>
              </a:rPr>
              <a:t>cookie的完整储存形式</a:t>
            </a:r>
            <a:endParaRPr lang="en-US" altLang="zh-CN" sz="2000">
              <a:sym typeface="+mn-ea"/>
            </a:endParaRPr>
          </a:p>
          <a:p>
            <a:pPr marL="0" indent="0">
              <a:lnSpc>
                <a:spcPct val="150000"/>
              </a:lnSpc>
              <a:buNone/>
            </a:pPr>
            <a:r>
              <a:rPr lang="en-US" altLang="zh-CN" sz="2000">
                <a:sym typeface="+mn-ea"/>
              </a:rPr>
              <a:t>   key=value; [expires=date]; [path=path]; [domain=somewhere.com];</a:t>
            </a:r>
            <a:endParaRPr lang="en-US" altLang="zh-CN" sz="2000">
              <a:sym typeface="+mn-ea"/>
            </a:endParaRPr>
          </a:p>
          <a:p>
            <a:pPr marL="0" indent="0">
              <a:lnSpc>
                <a:spcPct val="150000"/>
              </a:lnSpc>
              <a:buNone/>
            </a:pPr>
            <a:r>
              <a:rPr lang="en-US" altLang="zh-CN" sz="2000">
                <a:sym typeface="+mn-ea"/>
              </a:rPr>
              <a:t>中括号是可选，key=value 是必选</a:t>
            </a:r>
            <a:endParaRPr lang="en-US" altLang="zh-CN" sz="2000">
              <a:sym typeface="+mn-ea"/>
            </a:endParaRPr>
          </a:p>
          <a:p>
            <a:pPr marL="0" indent="0">
              <a:lnSpc>
                <a:spcPct val="150000"/>
              </a:lnSpc>
              <a:buNone/>
            </a:pPr>
            <a:r>
              <a:rPr lang="en-US" altLang="zh-CN" sz="2000">
                <a:sym typeface="+mn-ea"/>
              </a:rPr>
              <a:t>   expires：cookie的的失效时间</a:t>
            </a:r>
            <a:endParaRPr lang="en-US" altLang="zh-CN" sz="2000">
              <a:sym typeface="+mn-ea"/>
            </a:endParaRPr>
          </a:p>
          <a:p>
            <a:pPr marL="0" indent="0">
              <a:lnSpc>
                <a:spcPct val="150000"/>
              </a:lnSpc>
              <a:buNone/>
            </a:pPr>
            <a:r>
              <a:rPr lang="en-US" altLang="zh-CN" sz="2000">
                <a:sym typeface="+mn-ea"/>
              </a:rPr>
              <a:t>         ①如果不加这个参数，默认情况下为临时cookie，也就是关闭浏览器则cookie失效</a:t>
            </a:r>
            <a:endParaRPr lang="en-US" altLang="zh-CN" sz="2000">
              <a:sym typeface="+mn-ea"/>
            </a:endParaRPr>
          </a:p>
          <a:p>
            <a:pPr marL="0" indent="0">
              <a:lnSpc>
                <a:spcPct val="150000"/>
              </a:lnSpc>
              <a:buNone/>
            </a:pPr>
            <a:r>
              <a:rPr lang="en-US" altLang="zh-CN" sz="2000">
                <a:sym typeface="+mn-ea"/>
              </a:rPr>
              <a:t>         ②expires=date，指定时间，到期cookie被自动清理</a:t>
            </a:r>
            <a:endParaRPr lang="en-US" altLang="zh-CN" sz="2000">
              <a:sym typeface="+mn-ea"/>
            </a:endParaRPr>
          </a:p>
          <a:p>
            <a:pPr marL="0" indent="0">
              <a:lnSpc>
                <a:spcPct val="150000"/>
              </a:lnSpc>
              <a:buNone/>
            </a:pPr>
            <a:r>
              <a:rPr lang="en-US" altLang="zh-CN" sz="2000">
                <a:sym typeface="+mn-ea"/>
              </a:rPr>
              <a:t>         ③如果手动调整系统的时间，让cookie消失，可以进行恢复，此时为假删除</a:t>
            </a:r>
            <a:endParaRPr lang="en-US" altLang="zh-CN" sz="2000">
              <a:sym typeface="+mn-ea"/>
            </a:endParaRPr>
          </a:p>
          <a:p>
            <a:pPr marL="0" indent="0">
              <a:lnSpc>
                <a:spcPct val="150000"/>
              </a:lnSpc>
              <a:buNone/>
            </a:pPr>
            <a:r>
              <a:rPr lang="en-US" altLang="zh-CN" sz="2000">
                <a:sym typeface="+mn-ea"/>
              </a:rPr>
              <a:t>         ④当覆盖某个键值对，并设置失效时间过期时，则cookie被删除，不能恢复</a:t>
            </a:r>
            <a:endParaRPr lang="en-US" altLang="zh-CN" sz="2000">
              <a:sym typeface="+mn-ea"/>
            </a:endParaRPr>
          </a:p>
          <a:p>
            <a:pPr marL="0" indent="0">
              <a:buNone/>
            </a:pPr>
            <a:endParaRPr lang="en-US" altLang="zh-CN" sz="2000">
              <a:sym typeface="+mn-ea"/>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custDataLst>
              <p:tags r:id="rId1"/>
            </p:custDataLst>
          </p:nvPr>
        </p:nvSpPr>
        <p:spPr>
          <a:xfrm>
            <a:off x="608330" y="746760"/>
            <a:ext cx="10968990" cy="5502910"/>
          </a:xfrm>
        </p:spPr>
        <p:txBody>
          <a:bodyPr>
            <a:noAutofit/>
          </a:bodyPr>
          <a:lstStyle/>
          <a:p>
            <a:pPr marL="0" indent="0">
              <a:lnSpc>
                <a:spcPct val="150000"/>
              </a:lnSpc>
              <a:buNone/>
            </a:pPr>
            <a:r>
              <a:rPr sz="2400">
                <a:sym typeface="+mn-ea"/>
              </a:rPr>
              <a:t>var date = new Date(); //创建一个</a:t>
            </a:r>
            <a:endParaRPr sz="2400">
              <a:sym typeface="+mn-ea"/>
            </a:endParaRPr>
          </a:p>
          <a:p>
            <a:pPr marL="0" indent="0">
              <a:lnSpc>
                <a:spcPct val="150000"/>
              </a:lnSpc>
              <a:buNone/>
            </a:pPr>
            <a:r>
              <a:rPr sz="2400">
                <a:sym typeface="+mn-ea"/>
              </a:rPr>
              <a:t>date.setDate(</a:t>
            </a:r>
            <a:r>
              <a:rPr lang="en-US" sz="2400">
                <a:sym typeface="+mn-ea"/>
              </a:rPr>
              <a:t>11</a:t>
            </a:r>
            <a:r>
              <a:rPr sz="2400">
                <a:sym typeface="+mn-ea"/>
              </a:rPr>
              <a:t>);</a:t>
            </a:r>
            <a:endParaRPr sz="2400">
              <a:sym typeface="+mn-ea"/>
            </a:endParaRPr>
          </a:p>
          <a:p>
            <a:pPr marL="0" indent="0">
              <a:lnSpc>
                <a:spcPct val="150000"/>
              </a:lnSpc>
              <a:buNone/>
            </a:pPr>
            <a:r>
              <a:rPr sz="2400">
                <a:sym typeface="+mn-ea"/>
              </a:rPr>
              <a:t>document.cookie = "</a:t>
            </a:r>
            <a:r>
              <a:rPr lang="en-US" sz="2400">
                <a:sym typeface="+mn-ea"/>
              </a:rPr>
              <a:t>username=jack;expires=</a:t>
            </a:r>
            <a:r>
              <a:rPr sz="2400">
                <a:sym typeface="+mn-ea"/>
              </a:rPr>
              <a:t>"</a:t>
            </a:r>
            <a:r>
              <a:rPr lang="en-US" sz="2400">
                <a:sym typeface="+mn-ea"/>
              </a:rPr>
              <a:t>+date;</a:t>
            </a:r>
            <a:endParaRPr lang="en-US" sz="2400">
              <a:sym typeface="+mn-ea"/>
            </a:endParaRPr>
          </a:p>
          <a:p>
            <a:pPr marL="0" indent="0">
              <a:lnSpc>
                <a:spcPct val="150000"/>
              </a:lnSpc>
              <a:buNone/>
            </a:pPr>
            <a:r>
              <a:rPr lang="en-US" sz="2400">
                <a:sym typeface="+mn-ea"/>
              </a:rPr>
              <a:t>alert(document.cookie);</a:t>
            </a:r>
            <a:endParaRPr lang="en-US" sz="2400">
              <a:sym typeface="+mn-ea"/>
            </a:endParaRPr>
          </a:p>
          <a:p>
            <a:pPr marL="0" indent="0">
              <a:lnSpc>
                <a:spcPct val="150000"/>
              </a:lnSpc>
              <a:buNone/>
            </a:pPr>
            <a:r>
              <a:rPr sz="2400">
                <a:sym typeface="+mn-ea"/>
              </a:rPr>
              <a:t>    思考？</a:t>
            </a:r>
            <a:endParaRPr lang="zh-CN" altLang="en-US" sz="2400">
              <a:sym typeface="+mn-ea"/>
            </a:endParaRPr>
          </a:p>
          <a:p>
            <a:pPr marL="0" indent="0">
              <a:lnSpc>
                <a:spcPct val="150000"/>
              </a:lnSpc>
              <a:buNone/>
            </a:pPr>
            <a:r>
              <a:rPr lang="en-US" altLang="zh-CN" sz="2400">
                <a:sym typeface="+mn-ea"/>
              </a:rPr>
              <a:t>        </a:t>
            </a:r>
            <a:r>
              <a:rPr sz="2400">
                <a:sym typeface="+mn-ea"/>
              </a:rPr>
              <a:t>如何将过期日期设置为打开页面的日期算起的后</a:t>
            </a:r>
            <a:r>
              <a:rPr lang="en-US" altLang="zh-CN" sz="2400">
                <a:sym typeface="+mn-ea"/>
              </a:rPr>
              <a:t>7</a:t>
            </a:r>
            <a:r>
              <a:rPr sz="2400">
                <a:sym typeface="+mn-ea"/>
              </a:rPr>
              <a:t>天</a:t>
            </a:r>
            <a:endParaRPr lang="en-US" altLang="zh-CN" sz="2400">
              <a:sym typeface="+mn-ea"/>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custDataLst>
              <p:tags r:id="rId1"/>
            </p:custDataLst>
          </p:nvPr>
        </p:nvSpPr>
        <p:spPr>
          <a:xfrm>
            <a:off x="608330" y="746760"/>
            <a:ext cx="10968990" cy="5502910"/>
          </a:xfrm>
        </p:spPr>
        <p:txBody>
          <a:bodyPr>
            <a:noAutofit/>
          </a:bodyPr>
          <a:lstStyle/>
          <a:p>
            <a:pPr marL="0" indent="0">
              <a:lnSpc>
                <a:spcPct val="150000"/>
              </a:lnSpc>
              <a:buNone/>
            </a:pPr>
            <a:r>
              <a:rPr sz="2400">
                <a:sym typeface="+mn-ea"/>
              </a:rPr>
              <a:t>var date = new Date(); //创建一个</a:t>
            </a:r>
            <a:endParaRPr sz="2400">
              <a:sym typeface="+mn-ea"/>
            </a:endParaRPr>
          </a:p>
          <a:p>
            <a:pPr marL="0" indent="0">
              <a:lnSpc>
                <a:spcPct val="150000"/>
              </a:lnSpc>
              <a:buNone/>
            </a:pPr>
            <a:r>
              <a:rPr sz="2400">
                <a:sym typeface="+mn-ea"/>
              </a:rPr>
              <a:t>date.setDate(</a:t>
            </a:r>
            <a:r>
              <a:rPr lang="en-US" sz="2400">
                <a:sym typeface="+mn-ea"/>
              </a:rPr>
              <a:t>date.getDate() + 7</a:t>
            </a:r>
            <a:r>
              <a:rPr sz="2400">
                <a:sym typeface="+mn-ea"/>
              </a:rPr>
              <a:t>);</a:t>
            </a:r>
            <a:endParaRPr sz="2400">
              <a:sym typeface="+mn-ea"/>
            </a:endParaRPr>
          </a:p>
          <a:p>
            <a:pPr marL="0" indent="0">
              <a:lnSpc>
                <a:spcPct val="150000"/>
              </a:lnSpc>
              <a:buNone/>
            </a:pPr>
            <a:r>
              <a:rPr sz="2400">
                <a:sym typeface="+mn-ea"/>
              </a:rPr>
              <a:t>document.cookie = "</a:t>
            </a:r>
            <a:r>
              <a:rPr lang="en-US" sz="2400">
                <a:sym typeface="+mn-ea"/>
              </a:rPr>
              <a:t>username=jack;expires=</a:t>
            </a:r>
            <a:r>
              <a:rPr sz="2400">
                <a:sym typeface="+mn-ea"/>
              </a:rPr>
              <a:t>"</a:t>
            </a:r>
            <a:r>
              <a:rPr lang="en-US" sz="2400">
                <a:sym typeface="+mn-ea"/>
              </a:rPr>
              <a:t>+date;</a:t>
            </a:r>
            <a:endParaRPr lang="en-US" sz="2400">
              <a:sym typeface="+mn-ea"/>
            </a:endParaRPr>
          </a:p>
          <a:p>
            <a:pPr marL="0" indent="0">
              <a:lnSpc>
                <a:spcPct val="150000"/>
              </a:lnSpc>
              <a:buNone/>
            </a:pPr>
            <a:r>
              <a:rPr lang="en-US" sz="2400">
                <a:sym typeface="+mn-ea"/>
              </a:rPr>
              <a:t>alert(document.cookie);</a:t>
            </a:r>
            <a:endParaRPr lang="en-US" altLang="en-US" sz="2400">
              <a:sym typeface="+mn-ea"/>
            </a:endParaRPr>
          </a:p>
          <a:p>
            <a:pPr marL="0" indent="0">
              <a:lnSpc>
                <a:spcPct val="150000"/>
              </a:lnSpc>
              <a:buNone/>
            </a:pPr>
            <a:r>
              <a:rPr sz="2400">
                <a:sym typeface="+mn-ea"/>
              </a:rPr>
              <a:t>问题：</a:t>
            </a:r>
            <a:r>
              <a:rPr lang="en-US" altLang="zh-CN" sz="2400">
                <a:sym typeface="+mn-ea"/>
              </a:rPr>
              <a:t>IE</a:t>
            </a:r>
            <a:r>
              <a:rPr sz="2400">
                <a:sym typeface="+mn-ea"/>
              </a:rPr>
              <a:t>下面怎么保存不了？</a:t>
            </a:r>
            <a:endParaRPr lang="zh-CN" altLang="en-US" sz="2400">
              <a:sym typeface="+mn-ea"/>
            </a:endParaRPr>
          </a:p>
          <a:p>
            <a:pPr marL="0" indent="0">
              <a:lnSpc>
                <a:spcPct val="150000"/>
              </a:lnSpc>
              <a:buNone/>
            </a:pPr>
            <a:r>
              <a:rPr sz="2400">
                <a:sym typeface="+mn-ea"/>
              </a:rPr>
              <a:t>解决：</a:t>
            </a:r>
            <a:r>
              <a:rPr lang="en-US" altLang="zh-CN" sz="2400">
                <a:sym typeface="+mn-ea"/>
              </a:rPr>
              <a:t>date</a:t>
            </a:r>
            <a:r>
              <a:rPr sz="2400">
                <a:sym typeface="+mn-ea"/>
              </a:rPr>
              <a:t>转换为日期对象的字符串形式</a:t>
            </a:r>
            <a:r>
              <a:rPr lang="en-US" sz="2400">
                <a:sym typeface="+mn-ea"/>
              </a:rPr>
              <a:t>date.toGMTString()</a:t>
            </a:r>
            <a:endParaRPr lang="en-US" altLang="zh-CN" sz="2400">
              <a:sym typeface="+mn-ea"/>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custDataLst>
              <p:tags r:id="rId1"/>
            </p:custDataLst>
          </p:nvPr>
        </p:nvSpPr>
        <p:spPr>
          <a:xfrm>
            <a:off x="608330" y="746760"/>
            <a:ext cx="10968990" cy="5502910"/>
          </a:xfrm>
        </p:spPr>
        <p:txBody>
          <a:bodyPr>
            <a:noAutofit/>
          </a:bodyPr>
          <a:lstStyle/>
          <a:p>
            <a:pPr marL="0" algn="l">
              <a:lnSpc>
                <a:spcPct val="150000"/>
              </a:lnSpc>
              <a:buClrTx/>
              <a:buSzTx/>
              <a:buNone/>
            </a:pPr>
            <a:r>
              <a:rPr sz="2400">
                <a:sym typeface="+mn-ea"/>
              </a:rPr>
              <a:t>path：cookie的的路径问题</a:t>
            </a:r>
            <a:endParaRPr sz="2400">
              <a:sym typeface="+mn-ea"/>
            </a:endParaRPr>
          </a:p>
          <a:p>
            <a:pPr marL="0" algn="l">
              <a:lnSpc>
                <a:spcPct val="150000"/>
              </a:lnSpc>
              <a:buClrTx/>
              <a:buSzTx/>
              <a:buNone/>
            </a:pPr>
            <a:r>
              <a:rPr sz="2400">
                <a:sym typeface="+mn-ea"/>
              </a:rPr>
              <a:t>         在同一路径下的网页可以共享cookie，路径不同时，不能访问domain：cookie的域名问题</a:t>
            </a:r>
            <a:endParaRPr lang="zh-CN" altLang="en-US" sz="2400">
              <a:sym typeface="+mn-ea"/>
            </a:endParaRPr>
          </a:p>
          <a:p>
            <a:pPr marL="0" algn="l">
              <a:lnSpc>
                <a:spcPct val="150000"/>
              </a:lnSpc>
              <a:buClrTx/>
              <a:buSzTx/>
              <a:buNone/>
            </a:pPr>
            <a:r>
              <a:rPr sz="2400">
                <a:sym typeface="+mn-ea"/>
              </a:rPr>
              <a:t>     ①必须在绑定域名的服务器上才可以设置域名</a:t>
            </a:r>
            <a:endParaRPr lang="zh-CN" altLang="en-US" sz="2400">
              <a:sym typeface="+mn-ea"/>
            </a:endParaRPr>
          </a:p>
          <a:p>
            <a:pPr marL="0" algn="l">
              <a:lnSpc>
                <a:spcPct val="150000"/>
              </a:lnSpc>
              <a:buClrTx/>
              <a:buSzTx/>
              <a:buNone/>
            </a:pPr>
            <a:r>
              <a:rPr sz="2400">
                <a:sym typeface="+mn-ea"/>
              </a:rPr>
              <a:t>     ②不同服务器间的cookie文件不共享</a:t>
            </a:r>
            <a:endParaRPr lang="zh-CN" altLang="en-US" sz="2400">
              <a:sym typeface="+mn-ea"/>
            </a:endParaRPr>
          </a:p>
          <a:p>
            <a:pPr marL="0" algn="l">
              <a:lnSpc>
                <a:spcPct val="150000"/>
              </a:lnSpc>
              <a:buClrTx/>
              <a:buSzTx/>
              <a:buNone/>
            </a:pPr>
            <a:endParaRPr sz="2400">
              <a:sym typeface="+mn-ea"/>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custDataLst>
              <p:tags r:id="rId1"/>
            </p:custDataLst>
          </p:nvPr>
        </p:nvSpPr>
        <p:spPr>
          <a:xfrm>
            <a:off x="608330" y="746760"/>
            <a:ext cx="10968990" cy="5502910"/>
          </a:xfrm>
        </p:spPr>
        <p:txBody>
          <a:bodyPr>
            <a:noAutofit/>
          </a:bodyPr>
          <a:lstStyle/>
          <a:p>
            <a:pPr marL="0" indent="0">
              <a:lnSpc>
                <a:spcPct val="150000"/>
              </a:lnSpc>
              <a:buNone/>
            </a:pPr>
            <a:r>
              <a:rPr sz="2400">
                <a:sym typeface="+mn-ea"/>
              </a:rPr>
              <a:t>设置</a:t>
            </a:r>
            <a:r>
              <a:rPr lang="en-US" altLang="zh-CN" sz="2400">
                <a:sym typeface="+mn-ea"/>
              </a:rPr>
              <a:t>cookie</a:t>
            </a:r>
            <a:r>
              <a:rPr sz="2400">
                <a:sym typeface="+mn-ea"/>
              </a:rPr>
              <a:t>函数封装</a:t>
            </a:r>
            <a:endParaRPr lang="zh-CN" altLang="en-US" sz="2400"/>
          </a:p>
          <a:p>
            <a:pPr marL="0" indent="0">
              <a:lnSpc>
                <a:spcPct val="150000"/>
              </a:lnSpc>
              <a:buNone/>
            </a:pPr>
            <a:r>
              <a:rPr lang="en-US" altLang="zh-CN" sz="2400">
                <a:sym typeface="+mn-ea"/>
              </a:rPr>
              <a:t>function setCookie(key,value,days){</a:t>
            </a:r>
            <a:endParaRPr lang="en-US" altLang="zh-CN" sz="2400"/>
          </a:p>
          <a:p>
            <a:pPr marL="0" indent="0">
              <a:lnSpc>
                <a:spcPct val="150000"/>
              </a:lnSpc>
              <a:buNone/>
            </a:pPr>
            <a:r>
              <a:rPr lang="en-US" altLang="zh-CN" sz="2400">
                <a:sym typeface="+mn-ea"/>
              </a:rPr>
              <a:t>        var date = new Date();</a:t>
            </a:r>
            <a:endParaRPr lang="en-US" altLang="zh-CN" sz="2400"/>
          </a:p>
          <a:p>
            <a:pPr marL="0" indent="0">
              <a:lnSpc>
                <a:spcPct val="150000"/>
              </a:lnSpc>
              <a:buNone/>
            </a:pPr>
            <a:r>
              <a:rPr lang="en-US" altLang="zh-CN" sz="2400">
                <a:sym typeface="+mn-ea"/>
              </a:rPr>
              <a:t>        date.setDate(date.getDate()+days);</a:t>
            </a:r>
            <a:endParaRPr lang="en-US" altLang="zh-CN" sz="2400"/>
          </a:p>
          <a:p>
            <a:pPr marL="0" indent="0">
              <a:lnSpc>
                <a:spcPct val="150000"/>
              </a:lnSpc>
              <a:buNone/>
            </a:pPr>
            <a:r>
              <a:rPr lang="en-US" altLang="zh-CN" sz="2400">
                <a:sym typeface="+mn-ea"/>
              </a:rPr>
              <a:t>        document.cookie=key+'='+value+';expires'+date.toGMTString();</a:t>
            </a:r>
            <a:endParaRPr lang="en-US" altLang="zh-CN" sz="2400"/>
          </a:p>
          <a:p>
            <a:pPr marL="0" indent="0">
              <a:lnSpc>
                <a:spcPct val="150000"/>
              </a:lnSpc>
              <a:buNone/>
            </a:pPr>
            <a:r>
              <a:rPr lang="en-US" altLang="zh-CN" sz="2400">
                <a:sym typeface="+mn-ea"/>
              </a:rPr>
              <a:t>}</a:t>
            </a:r>
            <a:endParaRPr lang="en-US" altLang="zh-CN" sz="2400"/>
          </a:p>
          <a:p>
            <a:pPr marL="0" algn="l">
              <a:lnSpc>
                <a:spcPct val="150000"/>
              </a:lnSpc>
              <a:buClrTx/>
              <a:buSzTx/>
              <a:buNone/>
            </a:pPr>
            <a:endParaRPr sz="2400">
              <a:sym typeface="+mn-ea"/>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custDataLst>
              <p:tags r:id="rId1"/>
            </p:custDataLst>
          </p:nvPr>
        </p:nvSpPr>
        <p:spPr>
          <a:xfrm>
            <a:off x="608330" y="563880"/>
            <a:ext cx="10968990" cy="6040755"/>
          </a:xfrm>
        </p:spPr>
        <p:txBody>
          <a:bodyPr>
            <a:noAutofit/>
          </a:bodyPr>
          <a:lstStyle/>
          <a:p>
            <a:pPr marL="0" indent="0">
              <a:lnSpc>
                <a:spcPct val="150000"/>
              </a:lnSpc>
              <a:buNone/>
            </a:pPr>
            <a:r>
              <a:rPr sz="2000">
                <a:sym typeface="+mn-ea"/>
              </a:rPr>
              <a:t>获取</a:t>
            </a:r>
            <a:r>
              <a:rPr lang="en-US" altLang="zh-CN" sz="2000">
                <a:sym typeface="+mn-ea"/>
              </a:rPr>
              <a:t>cookie</a:t>
            </a:r>
            <a:r>
              <a:rPr sz="2000">
                <a:sym typeface="+mn-ea"/>
              </a:rPr>
              <a:t>函数封装</a:t>
            </a:r>
            <a:endParaRPr lang="zh-CN" altLang="en-US" sz="2000"/>
          </a:p>
          <a:p>
            <a:pPr marL="0" indent="0">
              <a:lnSpc>
                <a:spcPct val="150000"/>
              </a:lnSpc>
              <a:buNone/>
            </a:pPr>
            <a:r>
              <a:rPr lang="en-US" altLang="zh-CN" sz="2000">
                <a:sym typeface="+mn-ea"/>
              </a:rPr>
              <a:t>function getCookie(key){</a:t>
            </a:r>
            <a:endParaRPr lang="en-US" altLang="zh-CN" sz="2000"/>
          </a:p>
          <a:p>
            <a:pPr marL="0" indent="0">
              <a:lnSpc>
                <a:spcPct val="150000"/>
              </a:lnSpc>
              <a:buNone/>
            </a:pPr>
            <a:r>
              <a:rPr lang="en-US" altLang="zh-CN" sz="2000">
                <a:sym typeface="+mn-ea"/>
              </a:rPr>
              <a:t>        var arr1=document.cookie.split('; ');</a:t>
            </a:r>
            <a:endParaRPr lang="en-US" altLang="zh-CN" sz="2000"/>
          </a:p>
          <a:p>
            <a:pPr marL="0" algn="l">
              <a:lnSpc>
                <a:spcPct val="150000"/>
              </a:lnSpc>
              <a:buClrTx/>
              <a:buSzTx/>
              <a:buNone/>
            </a:pPr>
            <a:r>
              <a:rPr lang="en-US" altLang="zh-CN" sz="2000">
                <a:sym typeface="+mn-ea"/>
              </a:rPr>
              <a:t>        for(var i=0;i&lt;arr1.length];i++){</a:t>
            </a:r>
            <a:endParaRPr lang="en-US" altLang="zh-CN" sz="2000"/>
          </a:p>
          <a:p>
            <a:pPr marL="0" indent="0">
              <a:lnSpc>
                <a:spcPct val="150000"/>
              </a:lnSpc>
              <a:buNone/>
            </a:pPr>
            <a:r>
              <a:rPr lang="en-US" altLang="zh-CN" sz="2000">
                <a:sym typeface="+mn-ea"/>
              </a:rPr>
              <a:t>                var arr2=arr1[i].split('=');</a:t>
            </a:r>
            <a:endParaRPr lang="en-US" altLang="zh-CN" sz="2000"/>
          </a:p>
          <a:p>
            <a:pPr marL="0" indent="0">
              <a:lnSpc>
                <a:spcPct val="150000"/>
              </a:lnSpc>
              <a:buNone/>
            </a:pPr>
            <a:r>
              <a:rPr lang="en-US" altLang="zh-CN" sz="2000">
                <a:sym typeface="+mn-ea"/>
              </a:rPr>
              <a:t>                if(arr2[0]==key){</a:t>
            </a:r>
            <a:endParaRPr lang="en-US" altLang="zh-CN" sz="2000"/>
          </a:p>
          <a:p>
            <a:pPr marL="0" indent="0">
              <a:lnSpc>
                <a:spcPct val="150000"/>
              </a:lnSpc>
              <a:buNone/>
            </a:pPr>
            <a:r>
              <a:rPr lang="en-US" altLang="zh-CN" sz="2000">
                <a:sym typeface="+mn-ea"/>
              </a:rPr>
              <a:t>                        return arr2[1];</a:t>
            </a:r>
            <a:endParaRPr lang="en-US" altLang="zh-CN" sz="2000"/>
          </a:p>
          <a:p>
            <a:pPr marL="0" indent="0">
              <a:lnSpc>
                <a:spcPct val="150000"/>
              </a:lnSpc>
              <a:buNone/>
            </a:pPr>
            <a:r>
              <a:rPr lang="en-US" altLang="zh-CN" sz="2000">
                <a:sym typeface="+mn-ea"/>
              </a:rPr>
              <a:t>                }</a:t>
            </a:r>
            <a:endParaRPr lang="en-US" altLang="zh-CN" sz="2000"/>
          </a:p>
          <a:p>
            <a:pPr marL="0" indent="0">
              <a:lnSpc>
                <a:spcPct val="150000"/>
              </a:lnSpc>
              <a:buNone/>
            </a:pPr>
            <a:r>
              <a:rPr lang="en-US" altLang="zh-CN" sz="2000">
                <a:sym typeface="+mn-ea"/>
              </a:rPr>
              <a:t>        }</a:t>
            </a:r>
            <a:endParaRPr lang="en-US" altLang="zh-CN" sz="2000"/>
          </a:p>
          <a:p>
            <a:pPr marL="0" indent="0">
              <a:lnSpc>
                <a:spcPct val="150000"/>
              </a:lnSpc>
              <a:buNone/>
            </a:pPr>
            <a:r>
              <a:rPr lang="en-US" altLang="zh-CN" sz="2000">
                <a:sym typeface="+mn-ea"/>
              </a:rPr>
              <a:t>}</a:t>
            </a:r>
            <a:endParaRPr lang="en-US" altLang="zh-CN" sz="2000"/>
          </a:p>
          <a:p>
            <a:pPr marL="0" indent="0">
              <a:lnSpc>
                <a:spcPct val="150000"/>
              </a:lnSpc>
              <a:buNone/>
            </a:pPr>
            <a:endParaRPr lang="en-US" altLang="zh-CN" sz="2400"/>
          </a:p>
          <a:p>
            <a:pPr marL="0" algn="l">
              <a:lnSpc>
                <a:spcPct val="150000"/>
              </a:lnSpc>
              <a:buClrTx/>
              <a:buSzTx/>
              <a:buNone/>
            </a:pPr>
            <a:endParaRPr sz="2400">
              <a:sym typeface="+mn-ea"/>
            </a:endParaRPr>
          </a:p>
        </p:txBody>
      </p:sp>
      <p:sp>
        <p:nvSpPr>
          <p:cNvPr id="6" name="文本框 5"/>
          <p:cNvSpPr txBox="1"/>
          <p:nvPr/>
        </p:nvSpPr>
        <p:spPr>
          <a:xfrm>
            <a:off x="6184900" y="3613785"/>
            <a:ext cx="4911090" cy="1938020"/>
          </a:xfrm>
          <a:prstGeom prst="rect">
            <a:avLst/>
          </a:prstGeom>
          <a:noFill/>
        </p:spPr>
        <p:txBody>
          <a:bodyPr wrap="square" rtlCol="0" anchor="t">
            <a:spAutoFit/>
          </a:bodyPr>
          <a:p>
            <a:pPr>
              <a:lnSpc>
                <a:spcPct val="150000"/>
              </a:lnSpc>
            </a:pPr>
            <a:r>
              <a:rPr lang="zh-CN" altLang="en-US" sz="2000">
                <a:solidFill>
                  <a:schemeClr val="tx1">
                    <a:lumMod val="65000"/>
                    <a:lumOff val="35000"/>
                  </a:schemeClr>
                </a:solidFill>
                <a:sym typeface="+mn-ea"/>
              </a:rPr>
              <a:t>删除</a:t>
            </a:r>
            <a:r>
              <a:rPr lang="en-US" altLang="zh-CN" sz="2000">
                <a:solidFill>
                  <a:schemeClr val="tx1">
                    <a:lumMod val="65000"/>
                    <a:lumOff val="35000"/>
                  </a:schemeClr>
                </a:solidFill>
                <a:sym typeface="+mn-ea"/>
              </a:rPr>
              <a:t>cookie</a:t>
            </a:r>
            <a:r>
              <a:rPr lang="zh-CN" altLang="en-US" sz="2000">
                <a:solidFill>
                  <a:schemeClr val="tx1">
                    <a:lumMod val="65000"/>
                    <a:lumOff val="35000"/>
                  </a:schemeClr>
                </a:solidFill>
                <a:sym typeface="+mn-ea"/>
              </a:rPr>
              <a:t>函数封装</a:t>
            </a:r>
            <a:endParaRPr lang="zh-CN" altLang="en-US" sz="2000">
              <a:solidFill>
                <a:schemeClr val="tx1">
                  <a:lumMod val="65000"/>
                  <a:lumOff val="35000"/>
                </a:schemeClr>
              </a:solidFill>
            </a:endParaRPr>
          </a:p>
          <a:p>
            <a:pPr>
              <a:lnSpc>
                <a:spcPct val="150000"/>
              </a:lnSpc>
            </a:pPr>
            <a:r>
              <a:rPr lang="en-US" altLang="zh-CN" sz="2000">
                <a:solidFill>
                  <a:schemeClr val="tx1">
                    <a:lumMod val="65000"/>
                    <a:lumOff val="35000"/>
                  </a:schemeClr>
                </a:solidFill>
                <a:sym typeface="+mn-ea"/>
              </a:rPr>
              <a:t>function removeCookie(key){</a:t>
            </a:r>
            <a:endParaRPr lang="en-US" altLang="zh-CN" sz="2000">
              <a:solidFill>
                <a:schemeClr val="tx1">
                  <a:lumMod val="65000"/>
                  <a:lumOff val="35000"/>
                </a:schemeClr>
              </a:solidFill>
            </a:endParaRPr>
          </a:p>
          <a:p>
            <a:pPr>
              <a:lnSpc>
                <a:spcPct val="150000"/>
              </a:lnSpc>
            </a:pPr>
            <a:r>
              <a:rPr lang="en-US" altLang="zh-CN" sz="2000">
                <a:solidFill>
                  <a:schemeClr val="tx1">
                    <a:lumMod val="65000"/>
                    <a:lumOff val="35000"/>
                  </a:schemeClr>
                </a:solidFill>
                <a:sym typeface="+mn-ea"/>
              </a:rPr>
              <a:t>       setCookie(key,' ',-1);</a:t>
            </a:r>
            <a:endParaRPr lang="en-US" altLang="zh-CN" sz="2000">
              <a:solidFill>
                <a:schemeClr val="tx1">
                  <a:lumMod val="65000"/>
                  <a:lumOff val="35000"/>
                </a:schemeClr>
              </a:solidFill>
            </a:endParaRPr>
          </a:p>
          <a:p>
            <a:pPr>
              <a:lnSpc>
                <a:spcPct val="150000"/>
              </a:lnSpc>
            </a:pPr>
            <a:r>
              <a:rPr lang="en-US" altLang="zh-CN" sz="2000">
                <a:solidFill>
                  <a:schemeClr val="tx1">
                    <a:lumMod val="65000"/>
                    <a:lumOff val="35000"/>
                  </a:schemeClr>
                </a:solidFill>
                <a:sym typeface="+mn-ea"/>
              </a:rPr>
              <a:t>}</a:t>
            </a:r>
            <a:endParaRPr lang="en-US" altLang="zh-CN" sz="2000">
              <a:solidFill>
                <a:schemeClr val="tx1">
                  <a:lumMod val="65000"/>
                  <a:lumOff val="35000"/>
                </a:schemeClr>
              </a:solidFill>
              <a:sym typeface="+mn-ea"/>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64.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66.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67.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6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69.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71.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2.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73.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4.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75.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6.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77.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79.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81.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83.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84.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5.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86.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8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89.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1.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93.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94.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3270</Words>
  <Application>WPS 演示</Application>
  <PresentationFormat>宽屏</PresentationFormat>
  <Paragraphs>128</Paragraphs>
  <Slides>15</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宋体</vt:lpstr>
      <vt:lpstr>Wingdings</vt:lpstr>
      <vt:lpstr>微软雅黑</vt:lpstr>
      <vt:lpstr>Wingdings</vt:lpstr>
      <vt:lpstr>Arial Unicode MS</vt:lpstr>
      <vt:lpstr>Calibri</vt:lpstr>
      <vt:lpstr>黑体</vt:lpstr>
      <vt:lpstr>Office 主题​​</vt:lpstr>
      <vt:lpstr>四、cookie和本地存储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本地存储</vt:lpstr>
      <vt:lpstr>PowerPoint 演示文稿</vt:lpstr>
      <vt:lpstr>（3）方法</vt:lpstr>
      <vt:lpstr>PowerPoint 演示文稿</vt:lpstr>
      <vt:lpstr>PowerPoint 演示文稿</vt:lpstr>
      <vt:lpstr>课堂练习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流夕</cp:lastModifiedBy>
  <cp:revision>172</cp:revision>
  <dcterms:created xsi:type="dcterms:W3CDTF">2019-06-19T02:08:00Z</dcterms:created>
  <dcterms:modified xsi:type="dcterms:W3CDTF">2020-08-07T07:23:48Z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