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32"/>
  </p:handoutMasterIdLst>
  <p:sldIdLst>
    <p:sldId id="257" r:id="rId3"/>
    <p:sldId id="260" r:id="rId4"/>
    <p:sldId id="258" r:id="rId5"/>
    <p:sldId id="259" r:id="rId7"/>
    <p:sldId id="341" r:id="rId8"/>
    <p:sldId id="269" r:id="rId9"/>
    <p:sldId id="330" r:id="rId10"/>
    <p:sldId id="343" r:id="rId11"/>
    <p:sldId id="344" r:id="rId12"/>
    <p:sldId id="345" r:id="rId13"/>
    <p:sldId id="274" r:id="rId14"/>
    <p:sldId id="316" r:id="rId15"/>
    <p:sldId id="346" r:id="rId16"/>
    <p:sldId id="347" r:id="rId17"/>
    <p:sldId id="288" r:id="rId18"/>
    <p:sldId id="359" r:id="rId19"/>
    <p:sldId id="360" r:id="rId20"/>
    <p:sldId id="361" r:id="rId21"/>
    <p:sldId id="362" r:id="rId22"/>
    <p:sldId id="363" r:id="rId23"/>
    <p:sldId id="364" r:id="rId24"/>
    <p:sldId id="358" r:id="rId25"/>
    <p:sldId id="355" r:id="rId26"/>
    <p:sldId id="356" r:id="rId27"/>
    <p:sldId id="357" r:id="rId28"/>
    <p:sldId id="287" r:id="rId29"/>
    <p:sldId id="261" r:id="rId30"/>
    <p:sldId id="262" r:id="rId31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1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gs" Target="tags/tag187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image" Target="../media/image1.jpeg"/><Relationship Id="rId2" Type="http://schemas.openxmlformats.org/officeDocument/2006/relationships/tags" Target="../tags/tag7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0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19"/>
          <p:cNvSpPr/>
          <p:nvPr>
            <p:custDataLst>
              <p:tags r:id="rId2"/>
            </p:custDataLst>
          </p:nvPr>
        </p:nvSpPr>
        <p:spPr bwMode="auto">
          <a:xfrm>
            <a:off x="5434013" y="142876"/>
            <a:ext cx="6756400" cy="6708775"/>
          </a:xfrm>
          <a:custGeom>
            <a:avLst/>
            <a:gdLst>
              <a:gd name="T0" fmla="*/ 0 w 4256"/>
              <a:gd name="T1" fmla="*/ 4226 h 4226"/>
              <a:gd name="T2" fmla="*/ 4256 w 4256"/>
              <a:gd name="T3" fmla="*/ 4226 h 4226"/>
              <a:gd name="T4" fmla="*/ 4256 w 4256"/>
              <a:gd name="T5" fmla="*/ 3121 h 4226"/>
              <a:gd name="T6" fmla="*/ 2422 w 4256"/>
              <a:gd name="T7" fmla="*/ 0 h 4226"/>
              <a:gd name="T8" fmla="*/ 0 w 4256"/>
              <a:gd name="T9" fmla="*/ 4226 h 4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56" h="4226">
                <a:moveTo>
                  <a:pt x="0" y="4226"/>
                </a:moveTo>
                <a:lnTo>
                  <a:pt x="4256" y="4226"/>
                </a:lnTo>
                <a:lnTo>
                  <a:pt x="4256" y="3121"/>
                </a:lnTo>
                <a:lnTo>
                  <a:pt x="2422" y="0"/>
                </a:lnTo>
                <a:lnTo>
                  <a:pt x="0" y="4226"/>
                </a:lnTo>
                <a:close/>
              </a:path>
            </a:pathLst>
          </a:custGeom>
          <a:blipFill>
            <a:blip r:embed="rId3"/>
            <a:srcRect/>
            <a:stretch>
              <a:fillRect l="-24811" r="-24716"/>
            </a:stretch>
          </a:blip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25" name="Freeform 20"/>
          <p:cNvSpPr/>
          <p:nvPr>
            <p:custDataLst>
              <p:tags r:id="rId4"/>
            </p:custDataLst>
          </p:nvPr>
        </p:nvSpPr>
        <p:spPr bwMode="auto">
          <a:xfrm>
            <a:off x="5822950" y="1588"/>
            <a:ext cx="3306763" cy="2830513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blipFill>
            <a:blip r:embed="rId3"/>
            <a:srcRect/>
            <a:stretch>
              <a:fillRect l="-14505" r="-14395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21"/>
          <p:cNvSpPr/>
          <p:nvPr>
            <p:custDataLst>
              <p:tags r:id="rId5"/>
            </p:custDataLst>
          </p:nvPr>
        </p:nvSpPr>
        <p:spPr bwMode="auto">
          <a:xfrm>
            <a:off x="9474200" y="1588"/>
            <a:ext cx="2716213" cy="4660900"/>
          </a:xfrm>
          <a:custGeom>
            <a:avLst/>
            <a:gdLst>
              <a:gd name="T0" fmla="*/ 1711 w 1711"/>
              <a:gd name="T1" fmla="*/ 2936 h 2936"/>
              <a:gd name="T2" fmla="*/ 1711 w 1711"/>
              <a:gd name="T3" fmla="*/ 0 h 2936"/>
              <a:gd name="T4" fmla="*/ 0 w 1711"/>
              <a:gd name="T5" fmla="*/ 0 h 2936"/>
              <a:gd name="T6" fmla="*/ 1711 w 1711"/>
              <a:gd name="T7" fmla="*/ 2936 h 2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11" h="2936">
                <a:moveTo>
                  <a:pt x="1711" y="2936"/>
                </a:moveTo>
                <a:lnTo>
                  <a:pt x="1711" y="0"/>
                </a:lnTo>
                <a:lnTo>
                  <a:pt x="0" y="0"/>
                </a:lnTo>
                <a:lnTo>
                  <a:pt x="1711" y="2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22"/>
          <p:cNvSpPr/>
          <p:nvPr>
            <p:custDataLst>
              <p:tags r:id="rId6"/>
            </p:custDataLst>
          </p:nvPr>
        </p:nvSpPr>
        <p:spPr bwMode="auto">
          <a:xfrm>
            <a:off x="-1588" y="4262438"/>
            <a:ext cx="1557338" cy="2589213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reeform 20"/>
          <p:cNvSpPr/>
          <p:nvPr>
            <p:custDataLst>
              <p:tags r:id="rId7"/>
            </p:custDataLst>
          </p:nvPr>
        </p:nvSpPr>
        <p:spPr bwMode="auto">
          <a:xfrm>
            <a:off x="5822950" y="-39160"/>
            <a:ext cx="3306763" cy="2830513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>
            <p:ph type="subTitle" idx="1" hasCustomPrompt="1"/>
            <p:custDataLst>
              <p:tags r:id="rId8"/>
            </p:custDataLst>
          </p:nvPr>
        </p:nvSpPr>
        <p:spPr>
          <a:xfrm>
            <a:off x="1150249" y="2879525"/>
            <a:ext cx="5283208" cy="708501"/>
          </a:xfrm>
        </p:spPr>
        <p:txBody>
          <a:bodyPr bIns="46800"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9"/>
            </p:custDataLst>
          </p:nvPr>
        </p:nvSpPr>
        <p:spPr>
          <a:xfrm>
            <a:off x="1150249" y="1382604"/>
            <a:ext cx="5283208" cy="1443583"/>
          </a:xfrm>
        </p:spPr>
        <p:txBody>
          <a:bodyPr bIns="46800" anchor="b">
            <a:normAutofit/>
          </a:bodyPr>
          <a:lstStyle>
            <a:lvl1pPr algn="l">
              <a:defRPr sz="4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6" name="文本占位符 13"/>
          <p:cNvSpPr>
            <a:spLocks noGrp="1"/>
          </p:cNvSpPr>
          <p:nvPr>
            <p:ph type="body" sz="quarter" idx="10" hasCustomPrompt="1"/>
            <p:custDataLst>
              <p:tags r:id="rId10"/>
            </p:custDataLst>
          </p:nvPr>
        </p:nvSpPr>
        <p:spPr>
          <a:xfrm>
            <a:off x="1151539" y="4135012"/>
            <a:ext cx="2160000" cy="450000"/>
          </a:xfrm>
          <a:prstGeom prst="roundRect">
            <a:avLst/>
          </a:prstGeom>
          <a:solidFill>
            <a:schemeClr val="accent1"/>
          </a:solidFill>
        </p:spPr>
        <p:txBody>
          <a:bodyPr vert="horz" bIns="46800" anchor="ctr"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单击编辑文本</a:t>
            </a:r>
            <a:endParaRPr lang="en-US" altLang="zh-CN" dirty="0"/>
          </a:p>
        </p:txBody>
      </p:sp>
      <p:sp>
        <p:nvSpPr>
          <p:cNvPr id="47" name="文本占位符 13"/>
          <p:cNvSpPr>
            <a:spLocks noGrp="1"/>
          </p:cNvSpPr>
          <p:nvPr>
            <p:ph type="body" sz="quarter" idx="11" hasCustomPrompt="1"/>
            <p:custDataLst>
              <p:tags r:id="rId11"/>
            </p:custDataLst>
          </p:nvPr>
        </p:nvSpPr>
        <p:spPr>
          <a:xfrm>
            <a:off x="1151537" y="4632199"/>
            <a:ext cx="2160000" cy="450000"/>
          </a:xfrm>
          <a:prstGeom prst="roundRect">
            <a:avLst/>
          </a:prstGeom>
          <a:ln w="12700">
            <a:solidFill>
              <a:schemeClr val="accent1"/>
            </a:solidFill>
          </a:ln>
        </p:spPr>
        <p:txBody>
          <a:bodyPr vert="horz" bIns="46800" anchor="ctr"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单击编辑文本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9"/>
          <p:cNvSpPr/>
          <p:nvPr>
            <p:custDataLst>
              <p:tags r:id="rId2"/>
            </p:custDataLst>
          </p:nvPr>
        </p:nvSpPr>
        <p:spPr bwMode="auto">
          <a:xfrm flipH="1">
            <a:off x="-1588" y="142876"/>
            <a:ext cx="6756400" cy="6708775"/>
          </a:xfrm>
          <a:custGeom>
            <a:avLst/>
            <a:gdLst>
              <a:gd name="T0" fmla="*/ 0 w 4256"/>
              <a:gd name="T1" fmla="*/ 4226 h 4226"/>
              <a:gd name="T2" fmla="*/ 4256 w 4256"/>
              <a:gd name="T3" fmla="*/ 4226 h 4226"/>
              <a:gd name="T4" fmla="*/ 4256 w 4256"/>
              <a:gd name="T5" fmla="*/ 3121 h 4226"/>
              <a:gd name="T6" fmla="*/ 2422 w 4256"/>
              <a:gd name="T7" fmla="*/ 0 h 4226"/>
              <a:gd name="T8" fmla="*/ 0 w 4256"/>
              <a:gd name="T9" fmla="*/ 4226 h 4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56" h="4226">
                <a:moveTo>
                  <a:pt x="0" y="4226"/>
                </a:moveTo>
                <a:lnTo>
                  <a:pt x="4256" y="4226"/>
                </a:lnTo>
                <a:lnTo>
                  <a:pt x="4256" y="3121"/>
                </a:lnTo>
                <a:lnTo>
                  <a:pt x="2422" y="0"/>
                </a:lnTo>
                <a:lnTo>
                  <a:pt x="0" y="4226"/>
                </a:lnTo>
                <a:close/>
              </a:path>
            </a:pathLst>
          </a:custGeom>
          <a:blipFill>
            <a:blip r:embed="rId3"/>
            <a:srcRect/>
            <a:stretch>
              <a:fillRect l="-24811" r="-24716"/>
            </a:stretch>
          </a:blip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20"/>
          <p:cNvSpPr/>
          <p:nvPr>
            <p:custDataLst>
              <p:tags r:id="rId4"/>
            </p:custDataLst>
          </p:nvPr>
        </p:nvSpPr>
        <p:spPr bwMode="auto">
          <a:xfrm flipH="1">
            <a:off x="3059112" y="1588"/>
            <a:ext cx="3306763" cy="2830513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blipFill>
            <a:blip r:embed="rId3"/>
            <a:srcRect/>
            <a:stretch>
              <a:fillRect l="-14505" r="-14395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21"/>
          <p:cNvSpPr/>
          <p:nvPr>
            <p:custDataLst>
              <p:tags r:id="rId5"/>
            </p:custDataLst>
          </p:nvPr>
        </p:nvSpPr>
        <p:spPr bwMode="auto">
          <a:xfrm flipH="1">
            <a:off x="-1588" y="1588"/>
            <a:ext cx="2716213" cy="4660900"/>
          </a:xfrm>
          <a:custGeom>
            <a:avLst/>
            <a:gdLst>
              <a:gd name="T0" fmla="*/ 1711 w 1711"/>
              <a:gd name="T1" fmla="*/ 2936 h 2936"/>
              <a:gd name="T2" fmla="*/ 1711 w 1711"/>
              <a:gd name="T3" fmla="*/ 0 h 2936"/>
              <a:gd name="T4" fmla="*/ 0 w 1711"/>
              <a:gd name="T5" fmla="*/ 0 h 2936"/>
              <a:gd name="T6" fmla="*/ 1711 w 1711"/>
              <a:gd name="T7" fmla="*/ 2936 h 2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11" h="2936">
                <a:moveTo>
                  <a:pt x="1711" y="2936"/>
                </a:moveTo>
                <a:lnTo>
                  <a:pt x="1711" y="0"/>
                </a:lnTo>
                <a:lnTo>
                  <a:pt x="0" y="0"/>
                </a:lnTo>
                <a:lnTo>
                  <a:pt x="1711" y="2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22"/>
          <p:cNvSpPr/>
          <p:nvPr>
            <p:custDataLst>
              <p:tags r:id="rId6"/>
            </p:custDataLst>
          </p:nvPr>
        </p:nvSpPr>
        <p:spPr bwMode="auto">
          <a:xfrm flipH="1">
            <a:off x="10633075" y="4262438"/>
            <a:ext cx="1557338" cy="2589213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20"/>
          <p:cNvSpPr/>
          <p:nvPr>
            <p:custDataLst>
              <p:tags r:id="rId7"/>
            </p:custDataLst>
          </p:nvPr>
        </p:nvSpPr>
        <p:spPr bwMode="auto">
          <a:xfrm flipH="1">
            <a:off x="3055937" y="1587"/>
            <a:ext cx="3306763" cy="2830513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6490222" y="2910782"/>
            <a:ext cx="4914378" cy="1621509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8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9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0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1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KSO_TEMPLATE" hidden="1"/>
          <p:cNvSpPr/>
          <p:nvPr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"/>
          <p:cNvSpPr/>
          <p:nvPr>
            <p:custDataLst>
              <p:tags r:id="rId2"/>
            </p:custDataLst>
          </p:nvPr>
        </p:nvSpPr>
        <p:spPr bwMode="auto">
          <a:xfrm>
            <a:off x="-1588" y="4262438"/>
            <a:ext cx="1557338" cy="2589213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22"/>
          <p:cNvSpPr/>
          <p:nvPr>
            <p:custDataLst>
              <p:tags r:id="rId3"/>
            </p:custDataLst>
          </p:nvPr>
        </p:nvSpPr>
        <p:spPr bwMode="auto">
          <a:xfrm flipH="1">
            <a:off x="10577894" y="4201134"/>
            <a:ext cx="1614578" cy="2684380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20"/>
          <p:cNvSpPr/>
          <p:nvPr>
            <p:custDataLst>
              <p:tags r:id="rId2"/>
            </p:custDataLst>
          </p:nvPr>
        </p:nvSpPr>
        <p:spPr bwMode="auto">
          <a:xfrm>
            <a:off x="216961" y="512621"/>
            <a:ext cx="3023299" cy="2587875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49" name="Freeform 22"/>
          <p:cNvSpPr/>
          <p:nvPr>
            <p:custDataLst>
              <p:tags r:id="rId3"/>
            </p:custDataLst>
          </p:nvPr>
        </p:nvSpPr>
        <p:spPr bwMode="auto">
          <a:xfrm flipH="1">
            <a:off x="10577894" y="4201134"/>
            <a:ext cx="1614578" cy="2684380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reeform 20"/>
          <p:cNvSpPr/>
          <p:nvPr>
            <p:custDataLst>
              <p:tags r:id="rId4"/>
            </p:custDataLst>
          </p:nvPr>
        </p:nvSpPr>
        <p:spPr bwMode="auto">
          <a:xfrm>
            <a:off x="964383" y="0"/>
            <a:ext cx="3023299" cy="2587875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802202" y="2574597"/>
            <a:ext cx="5419185" cy="895350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  <p:custDataLst>
              <p:tags r:id="rId6"/>
            </p:custDataLst>
          </p:nvPr>
        </p:nvSpPr>
        <p:spPr>
          <a:xfrm>
            <a:off x="4803318" y="3518400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10" name="直接连接符 9"/>
          <p:cNvCxnSpPr/>
          <p:nvPr>
            <p:custDataLst>
              <p:tags r:id="rId10"/>
            </p:custDataLst>
          </p:nvPr>
        </p:nvCxnSpPr>
        <p:spPr>
          <a:xfrm>
            <a:off x="4591050" y="2813550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KSO_TEMPLATE" hidden="1"/>
          <p:cNvSpPr/>
          <p:nvPr>
            <p:custDataLst>
              <p:tags r:id="rId1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KSO_TEMPLATE" hidden="1"/>
          <p:cNvSpPr/>
          <p:nvPr>
            <p:custDataLst>
              <p:tags r:id="rId1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KSO_TEMPLATE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90.xml"/><Relationship Id="rId16" Type="http://schemas.openxmlformats.org/officeDocument/2006/relationships/tags" Target="../tags/tag89.xml"/><Relationship Id="rId15" Type="http://schemas.openxmlformats.org/officeDocument/2006/relationships/tags" Target="../tags/tag88.xml"/><Relationship Id="rId14" Type="http://schemas.openxmlformats.org/officeDocument/2006/relationships/tags" Target="../tags/tag87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1.xml"/><Relationship Id="rId1" Type="http://schemas.openxmlformats.org/officeDocument/2006/relationships/tags" Target="../tags/tag140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46.xml"/><Relationship Id="rId4" Type="http://schemas.openxmlformats.org/officeDocument/2006/relationships/tags" Target="../tags/tag145.xml"/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" Type="http://schemas.openxmlformats.org/officeDocument/2006/relationships/tags" Target="../tags/tag14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8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ags" Target="../tags/tag14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0.xml"/><Relationship Id="rId1" Type="http://schemas.openxmlformats.org/officeDocument/2006/relationships/tags" Target="../tags/tag14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2.xml"/><Relationship Id="rId1" Type="http://schemas.openxmlformats.org/officeDocument/2006/relationships/tags" Target="../tags/tag151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" Type="http://schemas.openxmlformats.org/officeDocument/2006/relationships/tags" Target="../tags/tag153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9.xml"/><Relationship Id="rId2" Type="http://schemas.openxmlformats.org/officeDocument/2006/relationships/image" Target="../media/image6.png"/><Relationship Id="rId1" Type="http://schemas.openxmlformats.org/officeDocument/2006/relationships/tags" Target="../tags/tag158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ags" Target="../tags/tag160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3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ags" Target="../tags/tag162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5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ags" Target="../tags/tag16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7.xml"/><Relationship Id="rId1" Type="http://schemas.openxmlformats.org/officeDocument/2006/relationships/tags" Target="../tags/tag96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7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tags" Target="../tags/tag166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9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tags" Target="../tags/tag168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74.xml"/><Relationship Id="rId4" Type="http://schemas.openxmlformats.org/officeDocument/2006/relationships/tags" Target="../tags/tag173.xml"/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" Type="http://schemas.openxmlformats.org/officeDocument/2006/relationships/tags" Target="../tags/tag17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6.xml"/><Relationship Id="rId1" Type="http://schemas.openxmlformats.org/officeDocument/2006/relationships/tags" Target="../tags/tag175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78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tags" Target="../tags/tag177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0.xml"/><Relationship Id="rId2" Type="http://schemas.openxmlformats.org/officeDocument/2006/relationships/image" Target="../media/image23.png"/><Relationship Id="rId1" Type="http://schemas.openxmlformats.org/officeDocument/2006/relationships/tags" Target="../tags/tag179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2.xml"/><Relationship Id="rId1" Type="http://schemas.openxmlformats.org/officeDocument/2006/relationships/tags" Target="../tags/tag181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4.xml"/><Relationship Id="rId1" Type="http://schemas.openxmlformats.org/officeDocument/2006/relationships/tags" Target="../tags/tag18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86.xml"/><Relationship Id="rId1" Type="http://schemas.openxmlformats.org/officeDocument/2006/relationships/tags" Target="../tags/tag185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7" Type="http://schemas.openxmlformats.org/officeDocument/2006/relationships/notesSlide" Target="../notesSlides/notesSlide1.xml"/><Relationship Id="rId26" Type="http://schemas.openxmlformats.org/officeDocument/2006/relationships/slideLayout" Target="../slideLayouts/slideLayout7.xml"/><Relationship Id="rId25" Type="http://schemas.openxmlformats.org/officeDocument/2006/relationships/tags" Target="../tags/tag121.xml"/><Relationship Id="rId24" Type="http://schemas.openxmlformats.org/officeDocument/2006/relationships/tags" Target="../tags/tag120.xml"/><Relationship Id="rId23" Type="http://schemas.openxmlformats.org/officeDocument/2006/relationships/tags" Target="../tags/tag119.xml"/><Relationship Id="rId22" Type="http://schemas.openxmlformats.org/officeDocument/2006/relationships/tags" Target="../tags/tag118.xml"/><Relationship Id="rId21" Type="http://schemas.openxmlformats.org/officeDocument/2006/relationships/tags" Target="../tags/tag117.xml"/><Relationship Id="rId20" Type="http://schemas.openxmlformats.org/officeDocument/2006/relationships/tags" Target="../tags/tag116.xml"/><Relationship Id="rId2" Type="http://schemas.openxmlformats.org/officeDocument/2006/relationships/image" Target="../media/image2.png"/><Relationship Id="rId19" Type="http://schemas.openxmlformats.org/officeDocument/2006/relationships/tags" Target="../tags/tag115.xml"/><Relationship Id="rId18" Type="http://schemas.openxmlformats.org/officeDocument/2006/relationships/tags" Target="../tags/tag114.xml"/><Relationship Id="rId17" Type="http://schemas.openxmlformats.org/officeDocument/2006/relationships/tags" Target="../tags/tag113.xml"/><Relationship Id="rId16" Type="http://schemas.openxmlformats.org/officeDocument/2006/relationships/tags" Target="../tags/tag112.xml"/><Relationship Id="rId15" Type="http://schemas.openxmlformats.org/officeDocument/2006/relationships/tags" Target="../tags/tag111.xml"/><Relationship Id="rId14" Type="http://schemas.openxmlformats.org/officeDocument/2006/relationships/tags" Target="../tags/tag110.xml"/><Relationship Id="rId13" Type="http://schemas.openxmlformats.org/officeDocument/2006/relationships/tags" Target="../tags/tag109.xml"/><Relationship Id="rId12" Type="http://schemas.openxmlformats.org/officeDocument/2006/relationships/tags" Target="../tags/tag108.xml"/><Relationship Id="rId11" Type="http://schemas.openxmlformats.org/officeDocument/2006/relationships/tags" Target="../tags/tag107.xml"/><Relationship Id="rId10" Type="http://schemas.openxmlformats.org/officeDocument/2006/relationships/tags" Target="../tags/tag106.xml"/><Relationship Id="rId1" Type="http://schemas.openxmlformats.org/officeDocument/2006/relationships/tags" Target="../tags/tag98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8.xml"/><Relationship Id="rId1" Type="http://schemas.openxmlformats.org/officeDocument/2006/relationships/tags" Target="../tags/tag127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33.xml"/><Relationship Id="rId4" Type="http://schemas.openxmlformats.org/officeDocument/2006/relationships/tags" Target="../tags/tag132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tags" Target="../tags/tag1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5.xml"/><Relationship Id="rId1" Type="http://schemas.openxmlformats.org/officeDocument/2006/relationships/tags" Target="../tags/tag134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7.xml"/><Relationship Id="rId2" Type="http://schemas.openxmlformats.org/officeDocument/2006/relationships/image" Target="../media/image3.png"/><Relationship Id="rId1" Type="http://schemas.openxmlformats.org/officeDocument/2006/relationships/tags" Target="../tags/tag13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9.xml"/><Relationship Id="rId1" Type="http://schemas.openxmlformats.org/officeDocument/2006/relationships/tags" Target="../tags/tag1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51519" y="2879525"/>
            <a:ext cx="5283208" cy="708501"/>
          </a:xfrm>
        </p:spPr>
        <p:txBody>
          <a:bodyPr/>
          <a:lstStyle/>
          <a:p>
            <a:r>
              <a:rPr lang="zh-CN" altLang="en-US"/>
              <a:t>单击此处添加副标题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h5</a:t>
            </a:r>
            <a:r>
              <a:rPr lang="zh-CN" altLang="en-US"/>
              <a:t>新标签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/>
              <a:t>张瑾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  <p:custDataLst>
              <p:tags r:id="rId4"/>
            </p:custDataLst>
          </p:nvPr>
        </p:nvSpPr>
        <p:spPr/>
        <p:txBody>
          <a:bodyPr>
            <a:normAutofit lnSpcReduction="20000"/>
          </a:bodyPr>
          <a:lstStyle/>
          <a:p>
            <a:r>
              <a:rPr lang="en-US" altLang="zh-CN"/>
              <a:t>2019/12/24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Autofit/>
          </a:bodyPr>
          <a:lstStyle/>
          <a:p>
            <a:pPr marL="0" lvl="0" indent="0" fontAlgn="base">
              <a:lnSpc>
                <a:spcPct val="150000"/>
              </a:lnSpc>
              <a:buFont typeface="+mj-lt"/>
              <a:buNone/>
            </a:pP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mark:</a:t>
            </a:r>
            <a:r>
              <a:rPr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定义强调的文本</a:t>
            </a:r>
            <a:endParaRPr sz="24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lvl="0" indent="0" fontAlgn="base">
              <a:lnSpc>
                <a:spcPct val="150000"/>
              </a:lnSpc>
              <a:buFont typeface="+mj-lt"/>
              <a:buNone/>
            </a:pP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figure:规定独立的流内容（图像、图表、照片、代码等等）。</a:t>
            </a:r>
            <a:endParaRPr lang="en-US" altLang="zh-CN" sz="24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lvl="0" indent="0" fontAlgn="base">
              <a:lnSpc>
                <a:spcPct val="150000"/>
              </a:lnSpc>
              <a:buFont typeface="+mj-lt"/>
              <a:buNone/>
            </a:pP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figcaption:	定义 &lt;figure&gt; 元素的标题。</a:t>
            </a:r>
            <a:endParaRPr lang="en-US" altLang="zh-CN" sz="24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lvl="0" indent="0" fontAlgn="base">
              <a:lnSpc>
                <a:spcPct val="150000"/>
              </a:lnSpc>
              <a:buFont typeface="+mj-lt"/>
              <a:buNone/>
            </a:pP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detail:规定了用户可见的或者隐藏的需求的补充细节。</a:t>
            </a:r>
            <a:endParaRPr lang="en-US" altLang="zh-CN" sz="24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lvl="0" indent="0" fontAlgn="base">
              <a:lnSpc>
                <a:spcPct val="150000"/>
              </a:lnSpc>
              <a:buFont typeface="+mj-lt"/>
              <a:buNone/>
            </a:pP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summary:定义 &lt;details&gt; 元素的可见标题</a:t>
            </a:r>
            <a:endParaRPr lang="en-US" altLang="zh-CN" sz="24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lvl="0" indent="0" fontAlgn="base">
              <a:lnSpc>
                <a:spcPct val="150000"/>
              </a:lnSpc>
              <a:buFont typeface="+mj-lt"/>
              <a:buNone/>
            </a:pPr>
            <a:endParaRPr sz="24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/>
              <a:t>h5</a:t>
            </a:r>
            <a:r>
              <a:rPr sz="3200"/>
              <a:t>新标签</a:t>
            </a:r>
            <a:endParaRPr sz="3200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h5</a:t>
            </a:r>
            <a:r>
              <a:rPr lang="zh-CN" altLang="en-US"/>
              <a:t>新表单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单击此处添加文本具体内容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349010" y="279450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6000" spc="100" dirty="0">
                <a:solidFill>
                  <a:schemeClr val="tx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en-US" altLang="zh-CN" sz="6000" spc="100" dirty="0">
              <a:solidFill>
                <a:schemeClr val="tx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050" y="3070725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datalist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：规定</a:t>
            </a: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input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中的候选项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h5</a:t>
            </a:r>
            <a:r>
              <a:rPr sz="3200">
                <a:sym typeface="+mn-ea"/>
              </a:rPr>
              <a:t>新表单</a:t>
            </a:r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705" y="3008630"/>
            <a:ext cx="4909185" cy="22809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435" y="2342515"/>
            <a:ext cx="3054350" cy="294703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h5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丰富了</a:t>
            </a: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input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的</a:t>
            </a: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type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类型。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color：定义颜色选取</a:t>
            </a: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input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date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：定义日期选取</a:t>
            </a: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input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email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：定义邮箱选取</a:t>
            </a: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input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，提交表单时会自动验证是否满足</a:t>
            </a: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email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的规则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month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：定义月份选取</a:t>
            </a: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input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number：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定义数字选取</a:t>
            </a: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input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，</a:t>
            </a: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min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，</a:t>
            </a: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max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属性控制数字范围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h5</a:t>
            </a:r>
            <a:r>
              <a:rPr sz="3200">
                <a:sym typeface="+mn-ea"/>
              </a:rPr>
              <a:t>新表单</a:t>
            </a:r>
            <a:endParaRPr sz="32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 lnSpcReduction="20000"/>
          </a:bodyPr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h5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丰富了</a:t>
            </a: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input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的</a:t>
            </a: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type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类型。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range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：定义滑动条</a:t>
            </a: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input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search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：定义搜索框</a:t>
            </a: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input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tel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：定义电话号码输入框</a:t>
            </a: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input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time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：定义时间选取</a:t>
            </a: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input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url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：定义</a:t>
            </a: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url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选取</a:t>
            </a: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input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，提交时会验证输入的内容是否是网址。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week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：定义年中的第几周选取</a:t>
            </a: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input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h5</a:t>
            </a:r>
            <a:r>
              <a:rPr sz="3200">
                <a:sym typeface="+mn-ea"/>
              </a:rPr>
              <a:t>新表单</a:t>
            </a:r>
            <a:endParaRPr sz="32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/>
              <a:t>表单新属性</a:t>
            </a:r>
            <a:endParaRPr 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单击此处添加文本具体内容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349010" y="279450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tx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04</a:t>
            </a:r>
            <a:endParaRPr lang="en-US" altLang="zh-CN" spc="100" dirty="0">
              <a:solidFill>
                <a:schemeClr val="tx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050" y="3070725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 lnSpcReduction="20000"/>
          </a:bodyPr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autocomplete ：用户在自动完成域中开始输入时，浏览器应该在该域中显示填写的选项。这个属性可以加在</a:t>
            </a: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form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中，不加在</a:t>
            </a: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input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上也可以。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每提交一次，就会记录一个。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h5</a:t>
            </a:r>
            <a:r>
              <a:rPr sz="3200">
                <a:sym typeface="+mn-ea"/>
              </a:rPr>
              <a:t>表单新属性</a:t>
            </a:r>
            <a:endParaRPr sz="320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25" y="4077335"/>
            <a:ext cx="8180705" cy="16116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 lnSpcReduction="20000"/>
          </a:bodyPr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auto</a:t>
            </a: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focus: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页面加载完成自动获取焦点。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form ：规定输入域所属的一个或多个表单。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注意：如需引用一个以上的表单，使用空格分隔的列表。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h5</a:t>
            </a:r>
            <a:r>
              <a:rPr sz="3200">
                <a:sym typeface="+mn-ea"/>
              </a:rPr>
              <a:t>表单新属性</a:t>
            </a:r>
            <a:endParaRPr sz="320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395" y="2386965"/>
            <a:ext cx="8912860" cy="6076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395" y="4648200"/>
            <a:ext cx="6642100" cy="157670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 lnSpcReduction="20000"/>
          </a:bodyPr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list </a:t>
            </a: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: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规定</a:t>
            </a: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input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的</a:t>
            </a: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datalist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。提供</a:t>
            </a: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input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的候选项。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min 和 max ：规定数字，</a:t>
            </a: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range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或者日期的限制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h5</a:t>
            </a:r>
            <a:r>
              <a:rPr sz="3200">
                <a:sym typeface="+mn-ea"/>
              </a:rPr>
              <a:t>表单新属性</a:t>
            </a:r>
            <a:endParaRPr sz="32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720" y="2108200"/>
            <a:ext cx="5911215" cy="20389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845" y="5236845"/>
            <a:ext cx="2637155" cy="11036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5625" y="5048885"/>
            <a:ext cx="7190105" cy="133794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 lnSpcReduction="20000"/>
          </a:bodyPr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min 和 max ：规定数字或者日期的限制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step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：规定数字，日期，</a:t>
            </a: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range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每次改变的值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h5</a:t>
            </a:r>
            <a:r>
              <a:rPr sz="3200">
                <a:sym typeface="+mn-ea"/>
              </a:rPr>
              <a:t>表单新属性</a:t>
            </a:r>
            <a:endParaRPr sz="320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835" y="2034540"/>
            <a:ext cx="2219325" cy="18338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l="-4825" t="6619" r="-7148" b="-6619"/>
          <a:stretch>
            <a:fillRect/>
          </a:stretch>
        </p:blipFill>
        <p:spPr>
          <a:xfrm>
            <a:off x="3046095" y="2383155"/>
            <a:ext cx="8723630" cy="4413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810" y="5088255"/>
            <a:ext cx="8978265" cy="109728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852150" cy="5050790"/>
          </a:xfrm>
        </p:spPr>
        <p:txBody>
          <a:bodyPr/>
          <a:lstStyle/>
          <a:p>
            <a:endParaRPr kumimoji="0" lang="zh-CN" altLang="en-US" b="1" i="0" u="none" strike="noStrike" kern="1200" cap="none" spc="0" normalizeH="0" baseline="0" noProof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endParaRPr lang="zh-CN" altLang="en-US"/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3200"/>
              <a:t>每日一词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 lnSpcReduction="20000"/>
          </a:bodyPr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multiple：适用于</a:t>
            </a: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file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类型，可以上传多个文件。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pattern：适用于text, search, url, tel, email, 和 password。用于正则验证。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placeholder: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未输入时的提示信息。其实这个属性是</a:t>
            </a: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h5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的。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h5</a:t>
            </a:r>
            <a:r>
              <a:rPr sz="3200">
                <a:sym typeface="+mn-ea"/>
              </a:rPr>
              <a:t>表单新属性</a:t>
            </a:r>
            <a:endParaRPr sz="32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625" y="1953260"/>
            <a:ext cx="4974590" cy="4870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65" y="3676015"/>
            <a:ext cx="3362325" cy="12325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850" y="3968750"/>
            <a:ext cx="6257290" cy="8382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 lnSpcReduction="20000"/>
          </a:bodyPr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required：规定必须在提交之前填写输入域（不能为空）。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h5</a:t>
            </a:r>
            <a:r>
              <a:rPr sz="3200">
                <a:sym typeface="+mn-ea"/>
              </a:rPr>
              <a:t>表单新属性</a:t>
            </a:r>
            <a:endParaRPr sz="320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" y="2856230"/>
            <a:ext cx="5426075" cy="7962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690" y="2644775"/>
            <a:ext cx="2137410" cy="121983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h5</a:t>
            </a:r>
            <a:r>
              <a:rPr lang="zh-CN" altLang="en-US"/>
              <a:t>新增</a:t>
            </a:r>
            <a:r>
              <a:rPr lang="en-US" altLang="zh-CN"/>
              <a:t>data</a:t>
            </a:r>
            <a:r>
              <a:rPr lang="zh-CN" altLang="en-US"/>
              <a:t>属性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单击此处添加文本具体内容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349010" y="279450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tx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05</a:t>
            </a:r>
            <a:endParaRPr lang="en-US" altLang="zh-CN" spc="100" dirty="0">
              <a:solidFill>
                <a:schemeClr val="tx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050" y="3070725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 lnSpcReduction="20000"/>
          </a:bodyPr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h5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新增了</a:t>
            </a: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data-*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属性用来绑定自定义数据。相比传统方法更便捷，更迅速。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注意：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R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</a:pP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属性名不应该包含任何大写字母，并且在前缀 "data-" 之后必须有至少一个字符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R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</a:pP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属性值可以是任意字符串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h5</a:t>
            </a:r>
            <a:r>
              <a:rPr sz="3200">
                <a:sym typeface="+mn-ea"/>
              </a:rPr>
              <a:t>新增</a:t>
            </a:r>
            <a:r>
              <a:rPr lang="en-US" altLang="zh-CN" sz="3200">
                <a:sym typeface="+mn-ea"/>
              </a:rPr>
              <a:t>data</a:t>
            </a:r>
            <a:r>
              <a:rPr sz="3200">
                <a:sym typeface="+mn-ea"/>
              </a:rPr>
              <a:t>属性</a:t>
            </a:r>
            <a:endParaRPr sz="3200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 lnSpcReduction="20000"/>
          </a:bodyPr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js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获取可以使用</a:t>
            </a: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dataset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获取元素上所有的</a:t>
            </a: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data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属性自定义的值，是一个对象。一个元素可以写多个</a:t>
            </a: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data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属性。遵循驼峰命名法规则。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jq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提供</a:t>
            </a: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data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属性可以获取</a:t>
            </a: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data</a:t>
            </a:r>
            <a:r>
              <a:rPr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属性。</a:t>
            </a:r>
            <a:endParaRPr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h5</a:t>
            </a:r>
            <a:r>
              <a:rPr sz="3200">
                <a:sym typeface="+mn-ea"/>
              </a:rPr>
              <a:t>新增</a:t>
            </a:r>
            <a:r>
              <a:rPr lang="en-US" altLang="zh-CN" sz="3200">
                <a:sym typeface="+mn-ea"/>
              </a:rPr>
              <a:t>data</a:t>
            </a:r>
            <a:r>
              <a:rPr sz="3200">
                <a:sym typeface="+mn-ea"/>
              </a:rPr>
              <a:t>属性</a:t>
            </a:r>
            <a:endParaRPr sz="32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310" y="4006215"/>
            <a:ext cx="6882130" cy="8197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310" y="3247390"/>
            <a:ext cx="7019925" cy="495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7135" y="5897245"/>
            <a:ext cx="6489065" cy="50927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 lnSpcReduction="20000"/>
          </a:bodyPr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css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可以使用属性选择器选择对应的</a:t>
            </a: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data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属性的元素。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当然也可以使用</a:t>
            </a: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getAttribute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setAttribute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对</a:t>
            </a: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data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属性进行更改或获取。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h5</a:t>
            </a:r>
            <a:r>
              <a:rPr sz="3200">
                <a:sym typeface="+mn-ea"/>
              </a:rPr>
              <a:t>新增</a:t>
            </a:r>
            <a:r>
              <a:rPr lang="en-US" altLang="zh-CN" sz="3200">
                <a:sym typeface="+mn-ea"/>
              </a:rPr>
              <a:t>data</a:t>
            </a:r>
            <a:r>
              <a:rPr sz="3200">
                <a:sym typeface="+mn-ea"/>
              </a:rPr>
              <a:t>属性</a:t>
            </a:r>
            <a:endParaRPr sz="32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2313305"/>
            <a:ext cx="4834255" cy="12287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indent="0" algn="l" defTabSz="914400">
              <a:buNone/>
            </a:pPr>
            <a:r>
              <a:rPr lang="en-US" altLang="zh-CN" sz="320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单击此处添加文本具体内容，简明扼要的阐述您的观点。根据需要可酌情增减文字，以便观者准确的理解您传达的思想。</a:t>
            </a:r>
            <a:endParaRPr lang="en-US" altLang="zh-CN" sz="3200">
              <a:solidFill>
                <a:srgbClr val="FF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/>
              <a:t>总结</a:t>
            </a:r>
            <a:endParaRPr sz="32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  <p:bldLst>
      <p:bldP spid="3" grpId="0"/>
      <p:bldP spid="3" grpId="1"/>
      <p:bldP spid="3" grpId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648668" y="212190"/>
            <a:ext cx="10429952" cy="798451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 b="1"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作业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6030" y="1186815"/>
            <a:ext cx="8604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Thanks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346" y="895116"/>
            <a:ext cx="5700254" cy="4913802"/>
          </a:xfrm>
          <a:prstGeom prst="rect">
            <a:avLst/>
          </a:prstGeom>
        </p:spPr>
      </p:pic>
      <p:sp>
        <p:nvSpPr>
          <p:cNvPr id="28" name="等腰三角形 27"/>
          <p:cNvSpPr/>
          <p:nvPr>
            <p:custDataLst>
              <p:tags r:id="rId3"/>
            </p:custDataLst>
          </p:nvPr>
        </p:nvSpPr>
        <p:spPr>
          <a:xfrm>
            <a:off x="7643272" y="3160636"/>
            <a:ext cx="1902966" cy="1640490"/>
          </a:xfrm>
          <a:prstGeom prst="triangle">
            <a:avLst/>
          </a:prstGeom>
          <a:solidFill>
            <a:schemeClr val="bg1">
              <a:alpha val="7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b">
            <a:normAutofit/>
          </a:bodyPr>
          <a:lstStyle/>
          <a:p>
            <a:pPr algn="ctr">
              <a:lnSpc>
                <a:spcPct val="150000"/>
              </a:lnSpc>
              <a:spcBef>
                <a:spcPts val="800"/>
              </a:spcBef>
            </a:pPr>
            <a:endParaRPr i="1" dirty="0">
              <a:solidFill>
                <a:schemeClr val="tx1"/>
              </a:solidFill>
            </a:endParaRPr>
          </a:p>
        </p:txBody>
      </p:sp>
      <p:sp>
        <p:nvSpPr>
          <p:cNvPr id="27" name="任意多边形 26"/>
          <p:cNvSpPr/>
          <p:nvPr>
            <p:custDataLst>
              <p:tags r:id="rId4"/>
            </p:custDataLst>
          </p:nvPr>
        </p:nvSpPr>
        <p:spPr>
          <a:xfrm>
            <a:off x="8365006" y="3751451"/>
            <a:ext cx="459500" cy="458859"/>
          </a:xfrm>
          <a:custGeom>
            <a:avLst/>
            <a:gdLst>
              <a:gd name="connsiteX0" fmla="*/ 126452 w 606933"/>
              <a:gd name="connsiteY0" fmla="*/ 239923 h 606087"/>
              <a:gd name="connsiteX1" fmla="*/ 191364 w 606933"/>
              <a:gd name="connsiteY1" fmla="*/ 239923 h 606087"/>
              <a:gd name="connsiteX2" fmla="*/ 289791 w 606933"/>
              <a:gd name="connsiteY2" fmla="*/ 336874 h 606087"/>
              <a:gd name="connsiteX3" fmla="*/ 303467 w 606933"/>
              <a:gd name="connsiteY3" fmla="*/ 345627 h 606087"/>
              <a:gd name="connsiteX4" fmla="*/ 317142 w 606933"/>
              <a:gd name="connsiteY4" fmla="*/ 336874 h 606087"/>
              <a:gd name="connsiteX5" fmla="*/ 415569 w 606933"/>
              <a:gd name="connsiteY5" fmla="*/ 239923 h 606087"/>
              <a:gd name="connsiteX6" fmla="*/ 480481 w 606933"/>
              <a:gd name="connsiteY6" fmla="*/ 239923 h 606087"/>
              <a:gd name="connsiteX7" fmla="*/ 480481 w 606933"/>
              <a:gd name="connsiteY7" fmla="*/ 404009 h 606087"/>
              <a:gd name="connsiteX8" fmla="*/ 316083 w 606933"/>
              <a:gd name="connsiteY8" fmla="*/ 404009 h 606087"/>
              <a:gd name="connsiteX9" fmla="*/ 316083 w 606933"/>
              <a:gd name="connsiteY9" fmla="*/ 441905 h 606087"/>
              <a:gd name="connsiteX10" fmla="*/ 568988 w 606933"/>
              <a:gd name="connsiteY10" fmla="*/ 441905 h 606087"/>
              <a:gd name="connsiteX11" fmla="*/ 568988 w 606933"/>
              <a:gd name="connsiteY11" fmla="*/ 505096 h 606087"/>
              <a:gd name="connsiteX12" fmla="*/ 606933 w 606933"/>
              <a:gd name="connsiteY12" fmla="*/ 505096 h 606087"/>
              <a:gd name="connsiteX13" fmla="*/ 606933 w 606933"/>
              <a:gd name="connsiteY13" fmla="*/ 606087 h 606087"/>
              <a:gd name="connsiteX14" fmla="*/ 505714 w 606933"/>
              <a:gd name="connsiteY14" fmla="*/ 606087 h 606087"/>
              <a:gd name="connsiteX15" fmla="*/ 505714 w 606933"/>
              <a:gd name="connsiteY15" fmla="*/ 505096 h 606087"/>
              <a:gd name="connsiteX16" fmla="*/ 543659 w 606933"/>
              <a:gd name="connsiteY16" fmla="*/ 505096 h 606087"/>
              <a:gd name="connsiteX17" fmla="*/ 543659 w 606933"/>
              <a:gd name="connsiteY17" fmla="*/ 467105 h 606087"/>
              <a:gd name="connsiteX18" fmla="*/ 316083 w 606933"/>
              <a:gd name="connsiteY18" fmla="*/ 467105 h 606087"/>
              <a:gd name="connsiteX19" fmla="*/ 316083 w 606933"/>
              <a:gd name="connsiteY19" fmla="*/ 505096 h 606087"/>
              <a:gd name="connsiteX20" fmla="*/ 354028 w 606933"/>
              <a:gd name="connsiteY20" fmla="*/ 505096 h 606087"/>
              <a:gd name="connsiteX21" fmla="*/ 354028 w 606933"/>
              <a:gd name="connsiteY21" fmla="*/ 606087 h 606087"/>
              <a:gd name="connsiteX22" fmla="*/ 252905 w 606933"/>
              <a:gd name="connsiteY22" fmla="*/ 606087 h 606087"/>
              <a:gd name="connsiteX23" fmla="*/ 252905 w 606933"/>
              <a:gd name="connsiteY23" fmla="*/ 505096 h 606087"/>
              <a:gd name="connsiteX24" fmla="*/ 290850 w 606933"/>
              <a:gd name="connsiteY24" fmla="*/ 505096 h 606087"/>
              <a:gd name="connsiteX25" fmla="*/ 290850 w 606933"/>
              <a:gd name="connsiteY25" fmla="*/ 467105 h 606087"/>
              <a:gd name="connsiteX26" fmla="*/ 63274 w 606933"/>
              <a:gd name="connsiteY26" fmla="*/ 467105 h 606087"/>
              <a:gd name="connsiteX27" fmla="*/ 63274 w 606933"/>
              <a:gd name="connsiteY27" fmla="*/ 505096 h 606087"/>
              <a:gd name="connsiteX28" fmla="*/ 101123 w 606933"/>
              <a:gd name="connsiteY28" fmla="*/ 505096 h 606087"/>
              <a:gd name="connsiteX29" fmla="*/ 101123 w 606933"/>
              <a:gd name="connsiteY29" fmla="*/ 606087 h 606087"/>
              <a:gd name="connsiteX30" fmla="*/ 0 w 606933"/>
              <a:gd name="connsiteY30" fmla="*/ 606087 h 606087"/>
              <a:gd name="connsiteX31" fmla="*/ 0 w 606933"/>
              <a:gd name="connsiteY31" fmla="*/ 505096 h 606087"/>
              <a:gd name="connsiteX32" fmla="*/ 37945 w 606933"/>
              <a:gd name="connsiteY32" fmla="*/ 505096 h 606087"/>
              <a:gd name="connsiteX33" fmla="*/ 37945 w 606933"/>
              <a:gd name="connsiteY33" fmla="*/ 441905 h 606087"/>
              <a:gd name="connsiteX34" fmla="*/ 290850 w 606933"/>
              <a:gd name="connsiteY34" fmla="*/ 441905 h 606087"/>
              <a:gd name="connsiteX35" fmla="*/ 290850 w 606933"/>
              <a:gd name="connsiteY35" fmla="*/ 404009 h 606087"/>
              <a:gd name="connsiteX36" fmla="*/ 126452 w 606933"/>
              <a:gd name="connsiteY36" fmla="*/ 404009 h 606087"/>
              <a:gd name="connsiteX37" fmla="*/ 303502 w 606933"/>
              <a:gd name="connsiteY37" fmla="*/ 71264 h 606087"/>
              <a:gd name="connsiteX38" fmla="*/ 250822 w 606933"/>
              <a:gd name="connsiteY38" fmla="*/ 122140 h 606087"/>
              <a:gd name="connsiteX39" fmla="*/ 303502 w 606933"/>
              <a:gd name="connsiteY39" fmla="*/ 173111 h 606087"/>
              <a:gd name="connsiteX40" fmla="*/ 356183 w 606933"/>
              <a:gd name="connsiteY40" fmla="*/ 122140 h 606087"/>
              <a:gd name="connsiteX41" fmla="*/ 303502 w 606933"/>
              <a:gd name="connsiteY41" fmla="*/ 71264 h 606087"/>
              <a:gd name="connsiteX42" fmla="*/ 303502 w 606933"/>
              <a:gd name="connsiteY42" fmla="*/ 0 h 606087"/>
              <a:gd name="connsiteX43" fmla="*/ 429955 w 606933"/>
              <a:gd name="connsiteY43" fmla="*/ 122140 h 606087"/>
              <a:gd name="connsiteX44" fmla="*/ 303502 w 606933"/>
              <a:gd name="connsiteY44" fmla="*/ 315639 h 606087"/>
              <a:gd name="connsiteX45" fmla="*/ 177049 w 606933"/>
              <a:gd name="connsiteY45" fmla="*/ 122140 h 606087"/>
              <a:gd name="connsiteX46" fmla="*/ 303502 w 606933"/>
              <a:gd name="connsiteY46" fmla="*/ 0 h 60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06933" h="606087">
                <a:moveTo>
                  <a:pt x="126452" y="239923"/>
                </a:moveTo>
                <a:lnTo>
                  <a:pt x="191364" y="239923"/>
                </a:lnTo>
                <a:cubicBezTo>
                  <a:pt x="230851" y="298209"/>
                  <a:pt x="286131" y="334566"/>
                  <a:pt x="289791" y="336874"/>
                </a:cubicBezTo>
                <a:lnTo>
                  <a:pt x="303467" y="345627"/>
                </a:lnTo>
                <a:lnTo>
                  <a:pt x="317142" y="336874"/>
                </a:lnTo>
                <a:cubicBezTo>
                  <a:pt x="320802" y="334566"/>
                  <a:pt x="376083" y="298209"/>
                  <a:pt x="415569" y="239923"/>
                </a:cubicBezTo>
                <a:lnTo>
                  <a:pt x="480481" y="239923"/>
                </a:lnTo>
                <a:lnTo>
                  <a:pt x="480481" y="404009"/>
                </a:lnTo>
                <a:lnTo>
                  <a:pt x="316083" y="404009"/>
                </a:lnTo>
                <a:lnTo>
                  <a:pt x="316083" y="441905"/>
                </a:lnTo>
                <a:lnTo>
                  <a:pt x="568988" y="441905"/>
                </a:lnTo>
                <a:lnTo>
                  <a:pt x="568988" y="505096"/>
                </a:lnTo>
                <a:lnTo>
                  <a:pt x="606933" y="505096"/>
                </a:lnTo>
                <a:lnTo>
                  <a:pt x="606933" y="606087"/>
                </a:lnTo>
                <a:lnTo>
                  <a:pt x="505714" y="606087"/>
                </a:lnTo>
                <a:lnTo>
                  <a:pt x="505714" y="505096"/>
                </a:lnTo>
                <a:lnTo>
                  <a:pt x="543659" y="505096"/>
                </a:lnTo>
                <a:lnTo>
                  <a:pt x="543659" y="467105"/>
                </a:lnTo>
                <a:lnTo>
                  <a:pt x="316083" y="467105"/>
                </a:lnTo>
                <a:lnTo>
                  <a:pt x="316083" y="505096"/>
                </a:lnTo>
                <a:lnTo>
                  <a:pt x="354028" y="505096"/>
                </a:lnTo>
                <a:lnTo>
                  <a:pt x="354028" y="606087"/>
                </a:lnTo>
                <a:lnTo>
                  <a:pt x="252905" y="606087"/>
                </a:lnTo>
                <a:lnTo>
                  <a:pt x="252905" y="505096"/>
                </a:lnTo>
                <a:lnTo>
                  <a:pt x="290850" y="505096"/>
                </a:lnTo>
                <a:lnTo>
                  <a:pt x="290850" y="467105"/>
                </a:lnTo>
                <a:lnTo>
                  <a:pt x="63274" y="467105"/>
                </a:lnTo>
                <a:lnTo>
                  <a:pt x="63274" y="505096"/>
                </a:lnTo>
                <a:lnTo>
                  <a:pt x="101123" y="505096"/>
                </a:lnTo>
                <a:lnTo>
                  <a:pt x="101123" y="606087"/>
                </a:lnTo>
                <a:lnTo>
                  <a:pt x="0" y="606087"/>
                </a:lnTo>
                <a:lnTo>
                  <a:pt x="0" y="505096"/>
                </a:lnTo>
                <a:lnTo>
                  <a:pt x="37945" y="505096"/>
                </a:lnTo>
                <a:lnTo>
                  <a:pt x="37945" y="441905"/>
                </a:lnTo>
                <a:lnTo>
                  <a:pt x="290850" y="441905"/>
                </a:lnTo>
                <a:lnTo>
                  <a:pt x="290850" y="404009"/>
                </a:lnTo>
                <a:lnTo>
                  <a:pt x="126452" y="404009"/>
                </a:lnTo>
                <a:close/>
                <a:moveTo>
                  <a:pt x="303502" y="71264"/>
                </a:moveTo>
                <a:cubicBezTo>
                  <a:pt x="274417" y="71264"/>
                  <a:pt x="250822" y="94057"/>
                  <a:pt x="250822" y="122140"/>
                </a:cubicBezTo>
                <a:cubicBezTo>
                  <a:pt x="250822" y="150318"/>
                  <a:pt x="274417" y="173111"/>
                  <a:pt x="303502" y="173111"/>
                </a:cubicBezTo>
                <a:cubicBezTo>
                  <a:pt x="332587" y="173111"/>
                  <a:pt x="356183" y="150318"/>
                  <a:pt x="356183" y="122140"/>
                </a:cubicBezTo>
                <a:cubicBezTo>
                  <a:pt x="356183" y="94057"/>
                  <a:pt x="332587" y="71264"/>
                  <a:pt x="303502" y="71264"/>
                </a:cubicBezTo>
                <a:close/>
                <a:moveTo>
                  <a:pt x="303502" y="0"/>
                </a:moveTo>
                <a:cubicBezTo>
                  <a:pt x="373326" y="0"/>
                  <a:pt x="429955" y="54723"/>
                  <a:pt x="429955" y="122140"/>
                </a:cubicBezTo>
                <a:cubicBezTo>
                  <a:pt x="429955" y="234181"/>
                  <a:pt x="303502" y="315639"/>
                  <a:pt x="303502" y="315639"/>
                </a:cubicBezTo>
                <a:cubicBezTo>
                  <a:pt x="303502" y="315639"/>
                  <a:pt x="177049" y="234181"/>
                  <a:pt x="177049" y="122140"/>
                </a:cubicBezTo>
                <a:cubicBezTo>
                  <a:pt x="177049" y="54723"/>
                  <a:pt x="233679" y="0"/>
                  <a:pt x="303502" y="0"/>
                </a:cubicBezTo>
                <a:close/>
              </a:path>
            </a:pathLst>
          </a:custGeom>
          <a:solidFill>
            <a:schemeClr val="accent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29" name="文本框 28"/>
          <p:cNvSpPr txBox="1"/>
          <p:nvPr>
            <p:custDataLst>
              <p:tags r:id="rId5"/>
            </p:custDataLst>
          </p:nvPr>
        </p:nvSpPr>
        <p:spPr>
          <a:xfrm>
            <a:off x="660400" y="1105054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01.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0" name="矩形 29"/>
          <p:cNvSpPr/>
          <p:nvPr>
            <p:custDataLst>
              <p:tags r:id="rId6"/>
            </p:custDataLst>
          </p:nvPr>
        </p:nvSpPr>
        <p:spPr bwMode="auto">
          <a:xfrm>
            <a:off x="1124231" y="1011579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h5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简介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>
            <p:custDataLst>
              <p:tags r:id="rId7"/>
            </p:custDataLst>
          </p:nvPr>
        </p:nvSpPr>
        <p:spPr>
          <a:xfrm>
            <a:off x="660400" y="1862699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02.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2" name="矩形 31"/>
          <p:cNvSpPr/>
          <p:nvPr>
            <p:custDataLst>
              <p:tags r:id="rId8"/>
            </p:custDataLst>
          </p:nvPr>
        </p:nvSpPr>
        <p:spPr bwMode="auto">
          <a:xfrm>
            <a:off x="1124231" y="1769224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h5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新标签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3" name="文本框 32"/>
          <p:cNvSpPr txBox="1"/>
          <p:nvPr>
            <p:custDataLst>
              <p:tags r:id="rId9"/>
            </p:custDataLst>
          </p:nvPr>
        </p:nvSpPr>
        <p:spPr>
          <a:xfrm>
            <a:off x="660400" y="2620344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03.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4" name="矩形 33"/>
          <p:cNvSpPr/>
          <p:nvPr>
            <p:custDataLst>
              <p:tags r:id="rId10"/>
            </p:custDataLst>
          </p:nvPr>
        </p:nvSpPr>
        <p:spPr bwMode="auto">
          <a:xfrm>
            <a:off x="1124231" y="2526869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h5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新表单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5" name="文本框 34"/>
          <p:cNvSpPr txBox="1"/>
          <p:nvPr>
            <p:custDataLst>
              <p:tags r:id="rId11"/>
            </p:custDataLst>
          </p:nvPr>
        </p:nvSpPr>
        <p:spPr>
          <a:xfrm>
            <a:off x="660400" y="3377989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04.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6" name="矩形 35"/>
          <p:cNvSpPr/>
          <p:nvPr>
            <p:custDataLst>
              <p:tags r:id="rId12"/>
            </p:custDataLst>
          </p:nvPr>
        </p:nvSpPr>
        <p:spPr bwMode="auto">
          <a:xfrm>
            <a:off x="1124231" y="3284514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h5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新增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data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属性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>
            <p:custDataLst>
              <p:tags r:id="rId13"/>
            </p:custDataLst>
          </p:nvPr>
        </p:nvSpPr>
        <p:spPr>
          <a:xfrm>
            <a:off x="660400" y="4135633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05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8" name="矩形 37"/>
          <p:cNvSpPr/>
          <p:nvPr>
            <p:custDataLst>
              <p:tags r:id="rId14"/>
            </p:custDataLst>
          </p:nvPr>
        </p:nvSpPr>
        <p:spPr bwMode="auto">
          <a:xfrm>
            <a:off x="1124231" y="4042158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endParaRPr lang="en-US" altLang="zh-CN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9" name="文本框 38"/>
          <p:cNvSpPr txBox="1"/>
          <p:nvPr>
            <p:custDataLst>
              <p:tags r:id="rId15"/>
            </p:custDataLst>
          </p:nvPr>
        </p:nvSpPr>
        <p:spPr>
          <a:xfrm>
            <a:off x="660400" y="4893276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cxnSp>
        <p:nvCxnSpPr>
          <p:cNvPr id="41" name="直接连接符 40"/>
          <p:cNvCxnSpPr/>
          <p:nvPr>
            <p:custDataLst>
              <p:tags r:id="rId16"/>
            </p:custDataLst>
          </p:nvPr>
        </p:nvCxnSpPr>
        <p:spPr>
          <a:xfrm>
            <a:off x="660400" y="1648875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>
            <p:custDataLst>
              <p:tags r:id="rId17"/>
            </p:custDataLst>
          </p:nvPr>
        </p:nvCxnSpPr>
        <p:spPr>
          <a:xfrm>
            <a:off x="660400" y="2406520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>
            <p:custDataLst>
              <p:tags r:id="rId18"/>
            </p:custDataLst>
          </p:nvPr>
        </p:nvCxnSpPr>
        <p:spPr>
          <a:xfrm>
            <a:off x="660400" y="3164164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>
            <p:custDataLst>
              <p:tags r:id="rId19"/>
            </p:custDataLst>
          </p:nvPr>
        </p:nvCxnSpPr>
        <p:spPr>
          <a:xfrm>
            <a:off x="660400" y="3921809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>
            <p:custDataLst>
              <p:tags r:id="rId20"/>
            </p:custDataLst>
          </p:nvPr>
        </p:nvCxnSpPr>
        <p:spPr>
          <a:xfrm>
            <a:off x="660400" y="4679453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>
            <p:custDataLst>
              <p:tags r:id="rId21"/>
            </p:custDataLst>
          </p:nvPr>
        </p:nvSpPr>
        <p:spPr>
          <a:xfrm>
            <a:off x="8137555" y="4458418"/>
            <a:ext cx="914400" cy="342707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/>
          <a:lstStyle/>
          <a:p>
            <a:pPr algn="ctr"/>
            <a:r>
              <a:rPr lang="zh-CN" altLang="en-US" sz="2400" i="1" dirty="0">
                <a:latin typeface="Arial" panose="020B0604020202020204" pitchFamily="34" charset="0"/>
                <a:ea typeface="微软雅黑" panose="020B0503020204020204" charset="-122"/>
              </a:rPr>
              <a:t>目录</a:t>
            </a:r>
            <a:endParaRPr lang="zh-CN" altLang="en-US" sz="2400" i="1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22"/>
            </p:custDataLst>
          </p:nvPr>
        </p:nvSpPr>
        <p:spPr>
          <a:xfrm>
            <a:off x="730250" y="4894458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4" name="矩形 3"/>
          <p:cNvSpPr/>
          <p:nvPr>
            <p:custDataLst>
              <p:tags r:id="rId23"/>
            </p:custDataLst>
          </p:nvPr>
        </p:nvSpPr>
        <p:spPr bwMode="auto">
          <a:xfrm>
            <a:off x="1194081" y="4800983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endParaRPr lang="en-US" altLang="zh-CN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>
            <p:custDataLst>
              <p:tags r:id="rId24"/>
            </p:custDataLst>
          </p:nvPr>
        </p:nvSpPr>
        <p:spPr bwMode="auto">
          <a:xfrm>
            <a:off x="1158521" y="4043339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单击此处添加文本具体内容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2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h5</a:t>
            </a:r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单击此处添加文本具体内容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349010" y="279450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tx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en-US" altLang="zh-CN" spc="100" dirty="0">
              <a:solidFill>
                <a:schemeClr val="tx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050" y="3070725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852150" cy="5050790"/>
          </a:xfrm>
        </p:spPr>
        <p:txBody>
          <a:bodyPr>
            <a:normAutofit fontScale="90000" lnSpcReduction="10000"/>
          </a:bodyPr>
          <a:lstStyle/>
          <a:p>
            <a:pPr>
              <a:lnSpc>
                <a:spcPct val="10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HTML5 是下一代的 HTML。HTML5 中的一些有趣的新特性：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语义化标签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增强型表单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绘图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canvas</a:t>
            </a:r>
            <a:endParaRPr lang="en-US" altLang="zh-CN"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音频视频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svg</a:t>
            </a:r>
            <a:endParaRPr lang="en-US" altLang="zh-CN"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地理定位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本地缓存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拖放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touch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事件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h5</a:t>
            </a:r>
            <a:r>
              <a:rPr sz="3200">
                <a:sym typeface="+mn-ea"/>
              </a:rPr>
              <a:t>简介</a:t>
            </a:r>
            <a:endParaRPr sz="3200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h5</a:t>
            </a:r>
            <a:r>
              <a:rPr lang="zh-CN" altLang="en-US"/>
              <a:t>新标签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单击此处添加文本具体内容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349010" y="279450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6000" spc="100" dirty="0">
                <a:solidFill>
                  <a:schemeClr val="tx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en-US" altLang="zh-CN" sz="6000" spc="100" dirty="0">
              <a:solidFill>
                <a:schemeClr val="tx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050" y="3070725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150000"/>
              </a:lnSpc>
              <a:buFont typeface="+mj-lt"/>
              <a:buNone/>
            </a:pPr>
            <a:r>
              <a:rPr lang="zh-CN" altLang="en-US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语义元素清楚地向浏览器和开发者描述其意义。</a:t>
            </a:r>
            <a:endParaRPr lang="zh-CN" altLang="en-US"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lvl="0" indent="0" fontAlgn="base">
              <a:lnSpc>
                <a:spcPct val="150000"/>
              </a:lnSpc>
              <a:buFont typeface="+mj-lt"/>
              <a:buNone/>
            </a:pPr>
            <a:r>
              <a:rPr lang="zh-CN" altLang="en-US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非语义元素的例子：&lt;div&gt; 和 &lt;span&gt; - 无法提供关于其内容的信息。</a:t>
            </a:r>
            <a:endParaRPr lang="zh-CN" altLang="en-US"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lvl="0" indent="0" fontAlgn="base">
              <a:lnSpc>
                <a:spcPct val="150000"/>
              </a:lnSpc>
              <a:buFont typeface="+mj-lt"/>
              <a:buNone/>
            </a:pPr>
            <a:r>
              <a:rPr lang="zh-CN" altLang="en-US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语义元素的例子：&lt;form&gt;、&lt;table&gt; 以及 &lt;img&gt; - 清晰地定义其内容。</a:t>
            </a:r>
            <a:endParaRPr lang="zh-CN" altLang="en-US"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lvl="0" indent="0" fontAlgn="base">
              <a:lnSpc>
                <a:spcPct val="150000"/>
              </a:lnSpc>
              <a:buFont typeface="+mj-lt"/>
              <a:buNone/>
            </a:pPr>
            <a:r>
              <a:rPr lang="zh-CN" altLang="en-US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所以一直强调命名要语义化。</a:t>
            </a:r>
            <a:endParaRPr lang="zh-CN" altLang="en-US"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/>
              <a:t>h5</a:t>
            </a:r>
            <a:r>
              <a:rPr sz="3200"/>
              <a:t>新标签</a:t>
            </a:r>
            <a:endParaRPr sz="3200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Autofit/>
          </a:bodyPr>
          <a:lstStyle/>
          <a:p>
            <a:pPr marL="0" lvl="0" indent="0" fontAlgn="base">
              <a:lnSpc>
                <a:spcPct val="150000"/>
              </a:lnSpc>
              <a:buFont typeface="+mj-lt"/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HTML5 提供了定义页面不同部分的新语义元素：</a:t>
            </a:r>
            <a:endParaRPr lang="zh-CN" altLang="en-US" sz="24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lvl="0" indent="0" fontAlgn="base">
              <a:lnSpc>
                <a:spcPct val="150000"/>
              </a:lnSpc>
              <a:buFont typeface="+mj-lt"/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&lt;article&gt;           &lt;aside&gt;</a:t>
            </a:r>
            <a:endParaRPr lang="zh-CN" altLang="en-US" sz="24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lvl="0" indent="0" fontAlgn="base">
              <a:lnSpc>
                <a:spcPct val="150000"/>
              </a:lnSpc>
              <a:buFont typeface="+mj-lt"/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&lt;details&gt;          &lt;figcaption&gt;</a:t>
            </a:r>
            <a:endParaRPr lang="zh-CN" altLang="en-US" sz="24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lvl="0" indent="0" fontAlgn="base">
              <a:lnSpc>
                <a:spcPct val="150000"/>
              </a:lnSpc>
              <a:buFont typeface="+mj-lt"/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&lt;figure&gt;           &lt;footer&gt;</a:t>
            </a:r>
            <a:endParaRPr lang="zh-CN" altLang="en-US" sz="24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lvl="0" indent="0" fontAlgn="base">
              <a:lnSpc>
                <a:spcPct val="150000"/>
              </a:lnSpc>
              <a:buFont typeface="+mj-lt"/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&lt;header&gt;          &lt;main&gt;</a:t>
            </a:r>
            <a:endParaRPr lang="zh-CN" altLang="en-US" sz="24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lvl="0" indent="0" fontAlgn="base">
              <a:lnSpc>
                <a:spcPct val="150000"/>
              </a:lnSpc>
              <a:buFont typeface="+mj-lt"/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&lt;mark&gt;             &lt;nav&gt;</a:t>
            </a:r>
            <a:endParaRPr lang="zh-CN" altLang="en-US" sz="24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lvl="0" indent="0" fontAlgn="base">
              <a:lnSpc>
                <a:spcPct val="150000"/>
              </a:lnSpc>
              <a:buFont typeface="+mj-lt"/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&lt;section&gt;         &lt;summary&gt;</a:t>
            </a:r>
            <a:endParaRPr lang="zh-CN" altLang="en-US" sz="24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/>
              <a:t>h5</a:t>
            </a:r>
            <a:r>
              <a:rPr sz="3200"/>
              <a:t>新标签</a:t>
            </a:r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0" y="2061845"/>
            <a:ext cx="3492500" cy="40957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134110"/>
            <a:ext cx="10719435" cy="5050790"/>
          </a:xfrm>
        </p:spPr>
        <p:txBody>
          <a:bodyPr>
            <a:noAutofit/>
          </a:bodyPr>
          <a:lstStyle/>
          <a:p>
            <a:pPr marL="0" lvl="0" indent="0" fontAlgn="base">
              <a:lnSpc>
                <a:spcPct val="150000"/>
              </a:lnSpc>
              <a:buFont typeface="+mj-lt"/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HTML5 提供了定义页面不同部分的新语义元素：</a:t>
            </a:r>
            <a:endParaRPr lang="zh-CN" altLang="en-US" sz="24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lvl="0" indent="0" fontAlgn="base">
              <a:lnSpc>
                <a:spcPct val="150000"/>
              </a:lnSpc>
              <a:buFont typeface="+mj-lt"/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&lt;article&gt; 元素规定独立的自包含内容。文章可以用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article</a:t>
            </a:r>
            <a:r>
              <a:rPr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标签包裹。</a:t>
            </a:r>
            <a:endParaRPr sz="24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lvl="0" indent="0" fontAlgn="base">
              <a:lnSpc>
                <a:spcPct val="150000"/>
              </a:lnSpc>
              <a:buFont typeface="+mj-lt"/>
              <a:buNone/>
            </a:pP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aside:元素页面主内容之外的某些内容（比如侧栏）。</a:t>
            </a:r>
            <a:endParaRPr lang="en-US" altLang="zh-CN" sz="24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lvl="0" indent="0" fontAlgn="base">
              <a:lnSpc>
                <a:spcPct val="150000"/>
              </a:lnSpc>
              <a:buFont typeface="+mj-lt"/>
              <a:buNone/>
            </a:pP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header:</a:t>
            </a:r>
            <a:r>
              <a:rPr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规定页面的头部</a:t>
            </a:r>
            <a:endParaRPr sz="24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lvl="0" indent="0" fontAlgn="base">
              <a:lnSpc>
                <a:spcPct val="150000"/>
              </a:lnSpc>
              <a:buFont typeface="+mj-lt"/>
              <a:buNone/>
            </a:pP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main</a:t>
            </a:r>
            <a:r>
              <a:rPr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：规定页面的主体部分</a:t>
            </a:r>
            <a:endParaRPr sz="24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lvl="0" indent="0" fontAlgn="base">
              <a:lnSpc>
                <a:spcPct val="150000"/>
              </a:lnSpc>
              <a:buFont typeface="+mj-lt"/>
              <a:buNone/>
            </a:pP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footer:</a:t>
            </a:r>
            <a:r>
              <a:rPr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规定页面的页脚部分</a:t>
            </a:r>
            <a:endParaRPr sz="24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lvl="0" indent="0" fontAlgn="base">
              <a:lnSpc>
                <a:spcPct val="150000"/>
              </a:lnSpc>
              <a:buFont typeface="+mj-lt"/>
              <a:buNone/>
            </a:pP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section</a:t>
            </a:r>
            <a:r>
              <a:rPr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：类似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div</a:t>
            </a:r>
            <a:r>
              <a:rPr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，对页面分块</a:t>
            </a:r>
            <a:endParaRPr sz="24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lvl="0" indent="0" fontAlgn="base">
              <a:lnSpc>
                <a:spcPct val="150000"/>
              </a:lnSpc>
              <a:buFont typeface="+mj-lt"/>
              <a:buNone/>
            </a:pP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nav:</a:t>
            </a:r>
            <a:r>
              <a:rPr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定义页面的导航</a:t>
            </a:r>
            <a:endParaRPr sz="24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/>
              <a:t>h5</a:t>
            </a:r>
            <a:r>
              <a:rPr sz="3200"/>
              <a:t>新标签</a:t>
            </a:r>
            <a:endParaRPr sz="3200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4"/>
  <p:tag name="KSO_WM_UNIT_COLOR_SCHEME_PARENT_PAGE" val="2_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"/>
  <p:tag name="KSO_WM_UNIT_COLOR_SCHEME_PARENT_PAGE" val="2_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i"/>
  <p:tag name="KSO_WM_UNIT_INDEX" val="3"/>
  <p:tag name="KSO_WM_UNIT_ID" val="custom20190925_2*i*3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COLOR_SCHEME_SHAPE_ID" val="27"/>
  <p:tag name="KSO_WM_UNIT_COLOR_SCHEME_PARENT_PAGE" val="0_2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1_1"/>
  <p:tag name="KSO_WM_UNIT_ID" val="custom20190925_2*m_h_i*1_1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29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1_1"/>
  <p:tag name="KSO_WM_UNIT_ID" val="custom20190925_2*m_h_f*1_1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0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2_1"/>
  <p:tag name="KSO_WM_UNIT_ID" val="custom20190925_2*m_h_i*1_2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1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2_1"/>
  <p:tag name="KSO_WM_UNIT_ID" val="custom20190925_2*m_h_f*1_2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2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3_1"/>
  <p:tag name="KSO_WM_UNIT_ID" val="custom20190925_2*m_h_i*1_3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3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3_1"/>
  <p:tag name="KSO_WM_UNIT_ID" val="custom20190925_2*m_h_f*1_3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4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4_1"/>
  <p:tag name="KSO_WM_UNIT_ID" val="custom20190925_2*m_h_i*1_4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5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4_1"/>
  <p:tag name="KSO_WM_UNIT_ID" val="custom20190925_2*m_h_f*1_4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6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5_1"/>
  <p:tag name="KSO_WM_UNIT_ID" val="custom20190925_2*m_h_i*1_5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7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3"/>
  <p:tag name="KSO_WM_UNIT_COLOR_SCHEME_PARENT_PAGE" val="2_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5_1"/>
  <p:tag name="KSO_WM_UNIT_ID" val="custom20190925_2*m_h_f*1_5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8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6_1"/>
  <p:tag name="KSO_WM_UNIT_ID" val="custom20190925_2*m_h_i*1_6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9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1"/>
  <p:tag name="KSO_WM_UNIT_ID" val="custom20190925_2*m_z*1_1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1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2"/>
  <p:tag name="KSO_WM_UNIT_ID" val="custom20190925_2*m_z*1_2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2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3"/>
  <p:tag name="KSO_WM_UNIT_ID" val="custom20190925_2*m_z*1_3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3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4"/>
  <p:tag name="KSO_WM_UNIT_ID" val="custom20190925_2*m_z*1_4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4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5"/>
  <p:tag name="KSO_WM_UNIT_ID" val="custom20190925_2*m_z*1_5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5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7.xml><?xml version="1.0" encoding="utf-8"?>
<p:tagLst xmlns:p="http://schemas.openxmlformats.org/presentationml/2006/main">
  <p:tag name="KSO_WM_UNIT_ISCONTENTSTITLE" val="0"/>
  <p:tag name="KSO_WM_UNIT_VALUE" val="3"/>
  <p:tag name="KSO_WM_UNIT_HIGHLIGHT" val="0"/>
  <p:tag name="KSO_WM_UNIT_COMPATIBLE" val="0"/>
  <p:tag name="KSO_WM_DIAGRAM_GROUP_CODE" val="m1-1"/>
  <p:tag name="KSO_WM_UNIT_TYPE" val="g"/>
  <p:tag name="KSO_WM_UNIT_INDEX" val="1"/>
  <p:tag name="KSO_WM_UNIT_ID" val="custom20190925_2*g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PRESET_TEXT" val="添加标题"/>
  <p:tag name="KSO_WM_UNIT_COLOR_SCHEME_SHAPE_ID" val="22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5_1"/>
  <p:tag name="KSO_WM_UNIT_ID" val="custom20190925_2*m_h_i*1_5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7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5_1"/>
  <p:tag name="KSO_WM_UNIT_ID" val="custom20190925_2*m_h_f*1_5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8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"/>
  <p:tag name="KSO_WM_UNIT_COLOR_SCHEME_PARENT_PAGE" val="2_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4_1"/>
  <p:tag name="KSO_WM_UNIT_ID" val="custom20190925_2*m_h_f*1_4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6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21.xml><?xml version="1.0" encoding="utf-8"?>
<p:tagLst xmlns:p="http://schemas.openxmlformats.org/presentationml/2006/main">
  <p:tag name="KSO_WM_SLIDE_ID" val="custom20190925_2"/>
  <p:tag name="KSO_WM_SLIDE_ITEM_CNT" val="6"/>
  <p:tag name="KSO_WM_SLIDE_INDEX" val="2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diag"/>
  <p:tag name="KSO_WM_SLIDE_SIZE" val="357.98*263.104"/>
  <p:tag name="KSO_WM_SLIDE_POSITION" val="52*155.537"/>
  <p:tag name="KSO_WM_DIAGRAM_GROUP_CODE" val="m1-1"/>
  <p:tag name="KSO_WM_SLIDE_DIAGTYPE" val="m"/>
  <p:tag name="KSO_WM_SLIDE_LAYOUT" val="g_m"/>
  <p:tag name="KSO_WM_SLIDE_LAYOUT_CNT" val="1_1"/>
  <p:tag name="KSO_WM_SLIDE_COLORSCHEME_VERSION" val="3.2"/>
  <p:tag name="KSO_WM_TEMPLATE_SUBCATEGORY" val="0"/>
</p:tagLst>
</file>

<file path=ppt/tags/tag122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925_3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23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66"/>
  <p:tag name="KSO_WM_UNIT_HIGHLIGHT" val="0"/>
  <p:tag name="KSO_WM_UNIT_COMPATIBLE" val="0"/>
  <p:tag name="KSO_WM_UNIT_TYPE" val="b"/>
  <p:tag name="KSO_WM_UNIT_INDEX" val="1"/>
  <p:tag name="KSO_WM_UNIT_ID" val="custom20190925_3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124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925_3*e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custom20190925_3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3"/>
  <p:tag name="KSO_WM_UNIT_COLOR_SCHEME_PARENT_PAGE" val="0_3"/>
</p:tagLst>
</file>

<file path=ppt/tags/tag126.xml><?xml version="1.0" encoding="utf-8"?>
<p:tagLst xmlns:p="http://schemas.openxmlformats.org/presentationml/2006/main">
  <p:tag name="KSO_WM_SLIDE_ID" val="custom20190925_3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925"/>
  <p:tag name="KSO_WM_SLIDE_LAYOUT" val="a_b_e"/>
  <p:tag name="KSO_WM_SLIDE_LAYOUT_CNT" val="1_1_1"/>
  <p:tag name="KSO_WM_TEMPLATE_SUBCATEGORY" val="0"/>
  <p:tag name="KSO_WM_SLIDE_COLORSCHEME_VERSION" val="3.2"/>
</p:tagLst>
</file>

<file path=ppt/tags/tag127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28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29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925_3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3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1"/>
</p:tagLst>
</file>

<file path=ppt/tags/tag130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66"/>
  <p:tag name="KSO_WM_UNIT_HIGHLIGHT" val="0"/>
  <p:tag name="KSO_WM_UNIT_COMPATIBLE" val="0"/>
  <p:tag name="KSO_WM_UNIT_TYPE" val="b"/>
  <p:tag name="KSO_WM_UNIT_INDEX" val="1"/>
  <p:tag name="KSO_WM_UNIT_ID" val="custom20190925_3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131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925_3*e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custom20190925_3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3"/>
  <p:tag name="KSO_WM_UNIT_COLOR_SCHEME_PARENT_PAGE" val="0_3"/>
</p:tagLst>
</file>

<file path=ppt/tags/tag133.xml><?xml version="1.0" encoding="utf-8"?>
<p:tagLst xmlns:p="http://schemas.openxmlformats.org/presentationml/2006/main">
  <p:tag name="KSO_WM_SLIDE_ID" val="custom20190925_3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925"/>
  <p:tag name="KSO_WM_SLIDE_LAYOUT" val="a_b_e"/>
  <p:tag name="KSO_WM_SLIDE_LAYOUT_CNT" val="1_1_1"/>
  <p:tag name="KSO_WM_TEMPLATE_SUBCATEGORY" val="0"/>
  <p:tag name="KSO_WM_SLIDE_COLORSCHEME_VERSION" val="3.2"/>
</p:tagLst>
</file>

<file path=ppt/tags/tag134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35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36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37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38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39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"/>
  <p:tag name="KSO_WM_UNIT_COLOR_SCHEME_PARENT_PAGE" val="2_2"/>
</p:tagLst>
</file>

<file path=ppt/tags/tag140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41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42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925_3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43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66"/>
  <p:tag name="KSO_WM_UNIT_HIGHLIGHT" val="0"/>
  <p:tag name="KSO_WM_UNIT_COMPATIBLE" val="0"/>
  <p:tag name="KSO_WM_UNIT_TYPE" val="b"/>
  <p:tag name="KSO_WM_UNIT_INDEX" val="1"/>
  <p:tag name="KSO_WM_UNIT_ID" val="custom20190925_3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144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925_3*e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custom20190925_3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3"/>
  <p:tag name="KSO_WM_UNIT_COLOR_SCHEME_PARENT_PAGE" val="0_3"/>
</p:tagLst>
</file>

<file path=ppt/tags/tag146.xml><?xml version="1.0" encoding="utf-8"?>
<p:tagLst xmlns:p="http://schemas.openxmlformats.org/presentationml/2006/main">
  <p:tag name="KSO_WM_SLIDE_ID" val="custom20190925_3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925"/>
  <p:tag name="KSO_WM_SLIDE_LAYOUT" val="a_b_e"/>
  <p:tag name="KSO_WM_SLIDE_LAYOUT_CNT" val="1_1_1"/>
  <p:tag name="KSO_WM_TEMPLATE_SUBCATEGORY" val="0"/>
  <p:tag name="KSO_WM_SLIDE_COLORSCHEME_VERSION" val="3.2"/>
</p:tagLst>
</file>

<file path=ppt/tags/tag147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48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49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4"/>
  <p:tag name="KSO_WM_UNIT_COLOR_SCHEME_PARENT_PAGE" val="2_2"/>
</p:tagLst>
</file>

<file path=ppt/tags/tag150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51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52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53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925_3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54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66"/>
  <p:tag name="KSO_WM_UNIT_HIGHLIGHT" val="0"/>
  <p:tag name="KSO_WM_UNIT_COMPATIBLE" val="0"/>
  <p:tag name="KSO_WM_UNIT_TYPE" val="b"/>
  <p:tag name="KSO_WM_UNIT_INDEX" val="1"/>
  <p:tag name="KSO_WM_UNIT_ID" val="custom20190925_3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155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925_3*e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custom20190925_3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3"/>
  <p:tag name="KSO_WM_UNIT_COLOR_SCHEME_PARENT_PAGE" val="0_3"/>
</p:tagLst>
</file>

<file path=ppt/tags/tag157.xml><?xml version="1.0" encoding="utf-8"?>
<p:tagLst xmlns:p="http://schemas.openxmlformats.org/presentationml/2006/main">
  <p:tag name="KSO_WM_SLIDE_ID" val="custom20190925_3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925"/>
  <p:tag name="KSO_WM_SLIDE_LAYOUT" val="a_b_e"/>
  <p:tag name="KSO_WM_SLIDE_LAYOUT_CNT" val="1_1_1"/>
  <p:tag name="KSO_WM_TEMPLATE_SUBCATEGORY" val="0"/>
  <p:tag name="KSO_WM_SLIDE_COLORSCHEME_VERSION" val="3.2"/>
</p:tagLst>
</file>

<file path=ppt/tags/tag158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59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"/>
  <p:tag name="KSO_WM_UNIT_COLOR_SCHEME_PARENT_PAGE" val="2_2"/>
</p:tagLst>
</file>

<file path=ppt/tags/tag160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61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62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63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64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65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66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67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68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69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"/>
  <p:tag name="KSO_WM_UNIT_COLOR_SCHEME_PARENT_PAGE" val="2_2"/>
</p:tagLst>
</file>

<file path=ppt/tags/tag170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925_3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71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66"/>
  <p:tag name="KSO_WM_UNIT_HIGHLIGHT" val="0"/>
  <p:tag name="KSO_WM_UNIT_COMPATIBLE" val="0"/>
  <p:tag name="KSO_WM_UNIT_TYPE" val="b"/>
  <p:tag name="KSO_WM_UNIT_INDEX" val="1"/>
  <p:tag name="KSO_WM_UNIT_ID" val="custom20190925_3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172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925_3*e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custom20190925_3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3"/>
  <p:tag name="KSO_WM_UNIT_COLOR_SCHEME_PARENT_PAGE" val="0_3"/>
</p:tagLst>
</file>

<file path=ppt/tags/tag174.xml><?xml version="1.0" encoding="utf-8"?>
<p:tagLst xmlns:p="http://schemas.openxmlformats.org/presentationml/2006/main">
  <p:tag name="KSO_WM_SLIDE_ID" val="custom20190925_3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925"/>
  <p:tag name="KSO_WM_SLIDE_LAYOUT" val="a_b_e"/>
  <p:tag name="KSO_WM_SLIDE_LAYOUT_CNT" val="1_1_1"/>
  <p:tag name="KSO_WM_TEMPLATE_SUBCATEGORY" val="0"/>
  <p:tag name="KSO_WM_SLIDE_COLORSCHEME_VERSION" val="3.2"/>
</p:tagLst>
</file>

<file path=ppt/tags/tag175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76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77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78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79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"/>
  <p:tag name="KSO_WM_UNIT_COLOR_SCHEME_PARENT_PAGE" val="2_2"/>
</p:tagLst>
</file>

<file path=ppt/tags/tag180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81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  <p:tag name="KSO_WM_DECORATE_SHAPE_ID" val="6"/>
</p:tagLst>
</file>

<file path=ppt/tags/tag182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83.xml><?xml version="1.0" encoding="utf-8"?>
<p:tagLst xmlns:p="http://schemas.openxmlformats.org/presentationml/2006/main">
  <p:tag name="KSO_WM_TEMPLATE_CATEGORY" val="custom"/>
  <p:tag name="KSO_WM_TEMPLATE_INDEX" val="20190925"/>
  <p:tag name="KSO_WM_UNIT_TYPE" val="a"/>
  <p:tag name="KSO_WM_UNIT_INDEX" val="1"/>
  <p:tag name="KSO_WM_UNIT_ID" val="custom20190925_5*a*1"/>
  <p:tag name="KSO_WM_UNIT_LAYERLEVEL" val="1"/>
  <p:tag name="KSO_WM_UNIT_VALUE" val="14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DIAGRAM_ISNUMVISUAL" val="0"/>
  <p:tag name="KSO_WM_UNIT_DIAGRAM_ISREFERUNIT" val="0"/>
  <p:tag name="KSO_WM_DIAGRAM_GROUP_CODE" val="m1-2"/>
  <p:tag name="KSO_WM_UNIT_NOCLEAR" val="0"/>
  <p:tag name="KSO_WM_UNIT_COLOR_SCHEME_SHAPE_ID" val="8"/>
  <p:tag name="KSO_WM_UNIT_COLOR_SCHEME_PARENT_PAGE" val="0_5"/>
  <p:tag name="KSO_WM_UNIT_TEXT_FILL_FORE_SCHEMECOLOR_INDEX" val="13"/>
  <p:tag name="KSO_WM_UNIT_TEXT_FILL_TYPE" val="1"/>
  <p:tag name="KSO_WM_UNIT_USESOURCEFORMAT_APPLY" val="1"/>
</p:tagLst>
</file>

<file path=ppt/tags/tag184.xml><?xml version="1.0" encoding="utf-8"?>
<p:tagLst xmlns:p="http://schemas.openxmlformats.org/presentationml/2006/main">
  <p:tag name="KSO_WM_SLIDE_ID" val="custom20190925_5"/>
  <p:tag name="KSO_WM_SLIDE_TYPE" val="text"/>
  <p:tag name="KSO_WM_SLIDE_SUBTYPE" val="diag"/>
  <p:tag name="KSO_WM_SLIDE_ITEM_CNT" val="2"/>
  <p:tag name="KSO_WM_SLIDE_INDEX" val="5"/>
  <p:tag name="KSO_WM_SLIDE_SIZE" val="397.85*152.95"/>
  <p:tag name="KSO_WM_SLIDE_POSITION" val="197.675*188.225"/>
  <p:tag name="KSO_WM_TAG_VERSION" val="1.0"/>
  <p:tag name="KSO_WM_BEAUTIFY_FLAG" val="#wm#"/>
  <p:tag name="KSO_WM_TEMPLATE_CATEGORY" val="custom"/>
  <p:tag name="KSO_WM_TEMPLATE_INDEX" val="20190925"/>
  <p:tag name="KSO_WM_SLIDE_LAYOUT" val="a_m"/>
  <p:tag name="KSO_WM_SLIDE_LAYOUT_CNT" val="1_1"/>
  <p:tag name="KSO_WM_DIAGRAM_GROUP_CODE" val="m1-2"/>
  <p:tag name="KSO_WM_SLIDE_DIAGTYPE" val="m"/>
  <p:tag name="KSO_WM_TEMPLATE_THUMBS_INDEX" val="1、2、3、4、5、6"/>
  <p:tag name="KSO_WM_TEMPLATE_SUBCATEGORY" val="0"/>
  <p:tag name="KSO_WM_SLIDE_COLORSCHEME_VERSION" val="3.2"/>
</p:tagLst>
</file>

<file path=ppt/tags/tag185.xml><?xml version="1.0" encoding="utf-8"?>
<p:tagLst xmlns:p="http://schemas.openxmlformats.org/presentationml/2006/main">
  <p:tag name="KSO_WM_UNIT_ISCONTENTSTITLE" val="0"/>
  <p:tag name="KSO_WM_UNIT_PRESET_TEXT" val="Thanks"/>
  <p:tag name="KSO_WM_UNIT_VALUE" val="4"/>
  <p:tag name="KSO_WM_UNIT_HIGHLIGHT" val="0"/>
  <p:tag name="KSO_WM_UNIT_COMPATIBLE" val="0"/>
  <p:tag name="KSO_WM_UNIT_TYPE" val="a"/>
  <p:tag name="KSO_WM_UNIT_INDEX" val="1"/>
  <p:tag name="KSO_WM_UNIT_ID" val="custom20190925_15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15"/>
</p:tagLst>
</file>

<file path=ppt/tags/tag186.xml><?xml version="1.0" encoding="utf-8"?>
<p:tagLst xmlns:p="http://schemas.openxmlformats.org/presentationml/2006/main">
  <p:tag name="KSO_WM_SLIDE_ID" val="custom20190925_15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190925"/>
  <p:tag name="KSO_WM_SLIDE_TYPE" val="endPage"/>
  <p:tag name="KSO_WM_SLIDE_SUBTYPE" val="pureTxt"/>
  <p:tag name="KSO_WM_SLIDE_LAYOUT" val="a"/>
  <p:tag name="KSO_WM_SLIDE_LAYOUT_CNT" val="1"/>
  <p:tag name="KSO_WM_TEMPLATE_SUBCATEGORY" val="0"/>
  <p:tag name="KSO_WM_SLIDE_COLORSCHEME_VERSION" val="3.2"/>
</p:tagLst>
</file>

<file path=ppt/tags/tag187.xml><?xml version="1.0" encoding="utf-8"?>
<p:tagLst xmlns:p="http://schemas.openxmlformats.org/presentationml/2006/main">
  <p:tag name="KSO_WM_DOC_GUID" val="{d78dcc64-a920-47b3-8c8f-aa9fc64bf078}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"/>
  <p:tag name="KSO_WM_UNIT_COLOR_SCHEME_PARENT_PAGE" val="2_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5"/>
  <p:tag name="KSO_WM_UNIT_COLOR_SCHEME_PARENT_PAGE" val="2_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"/>
  <p:tag name="KSO_WM_UNIT_COLOR_SCHEME_PARENT_PAGE" val="2_2"/>
</p:tagLst>
</file>

<file path=ppt/tags/tag21.xml><?xml version="1.0" encoding="utf-8"?>
<p:tagLst xmlns:p="http://schemas.openxmlformats.org/presentationml/2006/main">
  <p:tag name="KSO_WM_SLIDE_COLORSCHEME_VERSION" val="3.2"/>
  <p:tag name="KSO_WM_UNIT_COLOR_SCHEME_SHAPE_ID" val="7"/>
  <p:tag name="KSO_WM_UNIT_COLOR_SCHEME_PARENT_PAGE" val="2_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1"/>
  <p:tag name="KSO_WM_UNIT_COLOR_SCHEME_PARENT_PAGE" val="2_3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9"/>
  <p:tag name="KSO_WM_UNIT_COLOR_SCHEME_PARENT_PAGE" val="2_3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0"/>
  <p:tag name="KSO_WM_UNIT_COLOR_SCHEME_PARENT_PAGE" val="2_3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0"/>
  <p:tag name="KSO_WM_UNIT_COLOR_SCHEME_PARENT_PAGE" val="2_3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1"/>
  <p:tag name="KSO_WM_UNIT_COLOR_SCHEME_PARENT_PAGE" val="2_3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"/>
  <p:tag name="KSO_WM_UNIT_COLOR_SCHEME_PARENT_PAGE" val="2_3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3"/>
  <p:tag name="KSO_WM_UNIT_COLOR_SCHEME_PARENT_PAGE" val="2_3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"/>
  <p:tag name="KSO_WM_UNIT_COLOR_SCHEME_PARENT_PAGE" val="2_3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6"/>
  <p:tag name="KSO_WM_UNIT_COLOR_SCHEME_PARENT_PAGE" val="2_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"/>
  <p:tag name="KSO_WM_UNIT_COLOR_SCHEME_PARENT_PAGE" val="2_3"/>
</p:tagLst>
</file>

<file path=ppt/tags/tag31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3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2"/>
  <p:tag name="KSO_WM_UNIT_COLOR_SCHEME_PARENT_PAGE" val="2_4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3"/>
  <p:tag name="KSO_WM_UNIT_COLOR_SCHEME_PARENT_PAGE" val="2_4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4"/>
  <p:tag name="KSO_WM_UNIT_COLOR_SCHEME_PARENT_PAGE" val="2_4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5"/>
  <p:tag name="KSO_WM_UNIT_COLOR_SCHEME_PARENT_PAGE" val="2_4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6"/>
  <p:tag name="KSO_WM_UNIT_COLOR_SCHEME_PARENT_PAGE" val="2_4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7"/>
  <p:tag name="KSO_WM_UNIT_COLOR_SCHEME_PARENT_PAGE" val="2_4"/>
</p:tagLst>
</file>

<file path=ppt/tags/tag38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4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2"/>
  <p:tag name="KSO_WM_UNIT_COLOR_SCHEME_PARENT_PAGE" val="2_5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7"/>
  <p:tag name="KSO_WM_UNIT_COLOR_SCHEME_PARENT_PAGE" val="2_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3"/>
  <p:tag name="KSO_WM_UNIT_COLOR_SCHEME_PARENT_PAGE" val="2_5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4"/>
  <p:tag name="KSO_WM_UNIT_COLOR_SCHEME_PARENT_PAGE" val="2_5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5"/>
  <p:tag name="KSO_WM_UNIT_COLOR_SCHEME_PARENT_PAGE" val="2_5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6"/>
  <p:tag name="KSO_WM_UNIT_COLOR_SCHEME_PARENT_PAGE" val="2_5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7"/>
  <p:tag name="KSO_WM_UNIT_COLOR_SCHEME_PARENT_PAGE" val="2_5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8"/>
  <p:tag name="KSO_WM_UNIT_COLOR_SCHEME_PARENT_PAGE" val="2_5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9"/>
  <p:tag name="KSO_WM_UNIT_COLOR_SCHEME_PARENT_PAGE" val="2_5"/>
</p:tagLst>
</file>

<file path=ppt/tags/tag47.xml><?xml version="1.0" encoding="utf-8"?>
<p:tagLst xmlns:p="http://schemas.openxmlformats.org/presentationml/2006/main">
  <p:tag name="KSO_WM_SLIDE_COLORSCHEME_VERSION" val="3.2"/>
  <p:tag name="KSO_WM_UNIT_COLOR_SCHEME_SHAPE_ID" val="10"/>
  <p:tag name="KSO_WM_UNIT_COLOR_SCHEME_PARENT_PAGE" val="2_5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2"/>
  <p:tag name="KSO_WM_UNIT_COLOR_SCHEME_PARENT_PAGE" val="2_6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3"/>
  <p:tag name="KSO_WM_UNIT_COLOR_SCHEME_PARENT_PAGE" val="2_6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8"/>
  <p:tag name="KSO_WM_UNIT_COLOR_SCHEME_PARENT_PAGE" val="2_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4"/>
  <p:tag name="KSO_WM_UNIT_COLOR_SCHEME_PARENT_PAGE" val="2_6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5"/>
  <p:tag name="KSO_WM_UNIT_COLOR_SCHEME_PARENT_PAGE" val="2_6"/>
</p:tagLst>
</file>

<file path=ppt/tags/tag52.xml><?xml version="1.0" encoding="utf-8"?>
<p:tagLst xmlns:p="http://schemas.openxmlformats.org/presentationml/2006/main">
  <p:tag name="KSO_WM_SLIDE_COLORSCHEME_VERSION" val="3.2"/>
  <p:tag name="KSO_WM_UNIT_COLOR_SCHEME_SHAPE_ID" val="6"/>
  <p:tag name="KSO_WM_UNIT_COLOR_SCHEME_PARENT_PAGE" val="2_6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2"/>
  <p:tag name="KSO_WM_UNIT_COLOR_SCHEME_PARENT_PAGE" val="2_7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3"/>
  <p:tag name="KSO_WM_UNIT_COLOR_SCHEME_PARENT_PAGE" val="2_7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4"/>
  <p:tag name="KSO_WM_UNIT_COLOR_SCHEME_PARENT_PAGE" val="2_7"/>
</p:tagLst>
</file>

<file path=ppt/tags/tag56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7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2"/>
  <p:tag name="KSO_WM_UNIT_COLOR_SCHEME_PARENT_PAGE" val="2_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3"/>
  <p:tag name="KSO_WM_UNIT_COLOR_SCHEME_PARENT_PAGE" val="2_8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4"/>
  <p:tag name="KSO_WM_UNIT_COLOR_SCHEME_PARENT_PAGE" val="2_8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01"/>
  <p:tag name="KSO_WM_UNIT_COLOR_SCHEME_PARENT_PAGE" val="2_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5"/>
  <p:tag name="KSO_WM_UNIT_COLOR_SCHEME_PARENT_PAGE" val="2_8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6"/>
  <p:tag name="KSO_WM_UNIT_COLOR_SCHEME_PARENT_PAGE" val="2_8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7"/>
  <p:tag name="KSO_WM_UNIT_COLOR_SCHEME_PARENT_PAGE" val="2_8"/>
</p:tagLst>
</file>

<file path=ppt/tags/tag63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8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2"/>
  <p:tag name="KSO_WM_UNIT_COLOR_SCHEME_PARENT_PAGE" val="2_9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3"/>
  <p:tag name="KSO_WM_UNIT_COLOR_SCHEME_PARENT_PAGE" val="2_9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4"/>
  <p:tag name="KSO_WM_UNIT_COLOR_SCHEME_PARENT_PAGE" val="2_9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5"/>
  <p:tag name="KSO_WM_UNIT_COLOR_SCHEME_PARENT_PAGE" val="2_9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6"/>
  <p:tag name="KSO_WM_UNIT_COLOR_SCHEME_PARENT_PAGE" val="2_9"/>
</p:tagLst>
</file>

<file path=ppt/tags/tag69.xml><?xml version="1.0" encoding="utf-8"?>
<p:tagLst xmlns:p="http://schemas.openxmlformats.org/presentationml/2006/main">
  <p:tag name="KSO_WM_SLIDE_COLORSCHEME_VERSION" val="3.2"/>
  <p:tag name="KSO_WM_UNIT_COLOR_SCHEME_SHAPE_ID" val="7"/>
  <p:tag name="KSO_WM_UNIT_COLOR_SCHEME_PARENT_PAGE" val="2_9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02"/>
  <p:tag name="KSO_WM_UNIT_COLOR_SCHEME_PARENT_PAGE" val="2_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3"/>
  <p:tag name="KSO_WM_UNIT_COLOR_SCHEME_PARENT_PAGE" val="2_10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4"/>
  <p:tag name="KSO_WM_UNIT_COLOR_SCHEME_PARENT_PAGE" val="2_10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5"/>
  <p:tag name="KSO_WM_UNIT_COLOR_SCHEME_PARENT_PAGE" val="2_10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7"/>
  <p:tag name="KSO_WM_UNIT_COLOR_SCHEME_PARENT_PAGE" val="2_10"/>
</p:tagLst>
</file>

<file path=ppt/tags/tag74.xml><?xml version="1.0" encoding="utf-8"?>
<p:tagLst xmlns:p="http://schemas.openxmlformats.org/presentationml/2006/main">
  <p:tag name="KSO_WM_SLIDE_COLORSCHEME_VERSION" val="3.2"/>
  <p:tag name="KSO_WM_UNIT_COLOR_SCHEME_SHAPE_ID" val="2"/>
  <p:tag name="KSO_WM_UNIT_COLOR_SCHEME_PARENT_PAGE" val="2_10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"/>
  <p:tag name="KSO_WM_UNIT_COLOR_SCHEME_PARENT_PAGE" val="2_1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"/>
  <p:tag name="KSO_WM_UNIT_COLOR_SCHEME_PARENT_PAGE" val="2_1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"/>
  <p:tag name="KSO_WM_UNIT_COLOR_SCHEME_PARENT_PAGE" val="2_1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"/>
  <p:tag name="KSO_WM_UNIT_COLOR_SCHEME_PARENT_PAGE" val="2_1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"/>
  <p:tag name="KSO_WM_UNIT_COLOR_SCHEME_PARENT_PAGE" val="2_1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6"/>
  <p:tag name="KSO_WM_UNIT_COLOR_SCHEME_PARENT_PAGE" val="2_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"/>
  <p:tag name="KSO_WM_UNIT_COLOR_SCHEME_PARENT_PAGE" val="2_1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2"/>
  <p:tag name="KSO_WM_UNIT_COLOR_SCHEME_PARENT_PAGE" val="2_1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"/>
  <p:tag name="KSO_WM_UNIT_COLOR_SCHEME_PARENT_PAGE" val="2_1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"/>
  <p:tag name="KSO_WM_UNIT_COLOR_SCHEME_PARENT_PAGE" val="2_11"/>
</p:tagLst>
</file>

<file path=ppt/tags/tag84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1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0925"/>
  <p:tag name="KSO_WM_UNIT_COLOR_SCHEME_SHAPE_ID" val="2"/>
  <p:tag name="KSO_WM_UNIT_COLOR_SCHEME_PARENT_PAGE" val="1_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0925"/>
  <p:tag name="KSO_WM_UNIT_COLOR_SCHEME_SHAPE_ID" val="3"/>
  <p:tag name="KSO_WM_UNIT_COLOR_SCHEME_PARENT_PAGE" val="1_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4"/>
  <p:tag name="KSO_WM_UNIT_COLOR_SCHEME_PARENT_PAGE" val="1_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5"/>
  <p:tag name="KSO_WM_UNIT_COLOR_SCHEME_PARENT_PAGE" val="1_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6"/>
  <p:tag name="KSO_WM_UNIT_COLOR_SCHEME_PARENT_PAGE" val="1_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7"/>
  <p:tag name="KSO_WM_UNIT_COLOR_SCHEME_PARENT_PAGE" val="2_1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90925"/>
  <p:tag name="KSO_WM_TEMPLATE_THUMBS_INDEX" val="1、2、3、4、15"/>
  <p:tag name="KSO_WM_TEMPLATE_SUBCATEGORY" val="0"/>
  <p:tag name="KSO_WM_SLIDE_COLORSCHEME_VERSION" val="3.2"/>
  <p:tag name="KSO_WM_UNIT_COLOR_SCHEME_SHAPE_ID" val="7"/>
  <p:tag name="KSO_WM_UNIT_COLOR_SCHEME_PARENT_PAGE" val="1_1"/>
</p:tagLst>
</file>

<file path=ppt/tags/tag91.xml><?xml version="1.0" encoding="utf-8"?>
<p:tagLst xmlns:p="http://schemas.openxmlformats.org/presentationml/2006/main">
  <p:tag name="KSO_WM_UNIT_ISCONTENTSTITLE" val="0"/>
  <p:tag name="KSO_WM_UNIT_PRESET_TEXT" val="单击此处添加副标题"/>
  <p:tag name="KSO_WM_UNIT_VALUE" val="19"/>
  <p:tag name="KSO_WM_UNIT_HIGHLIGHT" val="0"/>
  <p:tag name="KSO_WM_UNIT_COMPATIBLE" val="0"/>
  <p:tag name="KSO_WM_UNIT_TYPE" val="b"/>
  <p:tag name="KSO_WM_UNIT_INDEX" val="1"/>
  <p:tag name="KSO_WM_UNIT_ID" val="custom20190925_1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1"/>
</p:tagLst>
</file>

<file path=ppt/tags/tag92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16"/>
  <p:tag name="KSO_WM_UNIT_HIGHLIGHT" val="0"/>
  <p:tag name="KSO_WM_UNIT_COMPATIBLE" val="0"/>
  <p:tag name="KSO_WM_UNIT_TYPE" val="a"/>
  <p:tag name="KSO_WM_UNIT_INDEX" val="1"/>
  <p:tag name="KSO_WM_UNIT_ID" val="custom20190925_1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4"/>
  <p:tag name="KSO_WM_UNIT_COLOR_SCHEME_PARENT_PAGE" val="0_1"/>
</p:tagLst>
</file>

<file path=ppt/tags/tag93.xml><?xml version="1.0" encoding="utf-8"?>
<p:tagLst xmlns:p="http://schemas.openxmlformats.org/presentationml/2006/main">
  <p:tag name="KSO_WM_UNIT_ISCONTENTSTITLE" val="0"/>
  <p:tag name="KSO_WM_UNIT_PRESET_TEXT" val="汇报人姓名"/>
  <p:tag name="KSO_WM_UNIT_VALUE" val="8"/>
  <p:tag name="KSO_WM_UNIT_HIGHLIGHT" val="0"/>
  <p:tag name="KSO_WM_UNIT_COMPATIBLE" val="0"/>
  <p:tag name="KSO_WM_UNIT_TYPE" val="b"/>
  <p:tag name="KSO_WM_UNIT_INDEX" val="2"/>
  <p:tag name="KSO_WM_UNIT_ID" val="custom20190925_1*b*2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1"/>
</p:tagLst>
</file>

<file path=ppt/tags/tag94.xml><?xml version="1.0" encoding="utf-8"?>
<p:tagLst xmlns:p="http://schemas.openxmlformats.org/presentationml/2006/main">
  <p:tag name="KSO_WM_UNIT_ISCONTENTSTITLE" val="0"/>
  <p:tag name="KSO_WM_UNIT_PRESET_TEXT" val="汇报日期"/>
  <p:tag name="KSO_WM_UNIT_VALUE" val="8"/>
  <p:tag name="KSO_WM_UNIT_HIGHLIGHT" val="0"/>
  <p:tag name="KSO_WM_UNIT_COMPATIBLE" val="0"/>
  <p:tag name="KSO_WM_UNIT_TYPE" val="b"/>
  <p:tag name="KSO_WM_UNIT_INDEX" val="3"/>
  <p:tag name="KSO_WM_UNIT_ID" val="custom20190925_1*b*3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7"/>
  <p:tag name="KSO_WM_UNIT_COLOR_SCHEME_PARENT_PAGE" val="0_1"/>
</p:tagLst>
</file>

<file path=ppt/tags/tag95.xml><?xml version="1.0" encoding="utf-8"?>
<p:tagLst xmlns:p="http://schemas.openxmlformats.org/presentationml/2006/main">
  <p:tag name="KSO_WM_SLIDE_ID" val="custom20190925_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90925"/>
  <p:tag name="KSO_WM_SLIDE_LAYOUT" val="a_b"/>
  <p:tag name="KSO_WM_SLIDE_LAYOUT_CNT" val="1_3"/>
  <p:tag name="KSO_WM_TEMPLATE_THUMBS_INDEX" val="1、2、3、4、15"/>
  <p:tag name="KSO_WM_TEMPLATE_SUBCATEGORY" val="0"/>
  <p:tag name="KSO_WM_SLIDE_COLORSCHEME_VERSION" val="3.2"/>
  <p:tag name="KSO_WM_SLIDE_MODEL_TYPE" val="cover"/>
</p:tagLst>
</file>

<file path=ppt/tags/tag96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97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i"/>
  <p:tag name="KSO_WM_UNIT_INDEX" val="1"/>
  <p:tag name="KSO_WM_UNIT_ID" val="custom20190925_2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COLOR_SCHEME_SHAPE_ID" val="3"/>
  <p:tag name="KSO_WM_UNIT_COLOR_SCHEME_PARENT_PAGE" val="0_2"/>
  <p:tag name="KSO_WM_UNIT_DIAGRAM_ISNUMVISUAL" val="0"/>
  <p:tag name="KSO_WM_UNIT_DIAGRAM_ISREFERUNIT" val="0"/>
  <p:tag name="KSO_WM_UNIT_USESOURCEFORMAT_APPLY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i"/>
  <p:tag name="KSO_WM_UNIT_INDEX" val="2"/>
  <p:tag name="KSO_WM_UNIT_ID" val="custom20190925_2*i*2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COLOR_SCHEME_SHAPE_ID" val="28"/>
  <p:tag name="KSO_WM_UNIT_COLOR_SCHEME_PARENT_PAGE" val="0_2"/>
  <p:tag name="KSO_WM_UNIT_DIAGRAM_ISNUMVISUAL" val="0"/>
  <p:tag name="KSO_WM_UNIT_DIAGRAM_ISREFERUNIT" val="0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1_Office 主题​​">
  <a:themeElements>
    <a:clrScheme name="自定义 11">
      <a:dk1>
        <a:srgbClr val="000000"/>
      </a:dk1>
      <a:lt1>
        <a:srgbClr val="FFFFFF"/>
      </a:lt1>
      <a:dk2>
        <a:srgbClr val="34B29C"/>
      </a:dk2>
      <a:lt2>
        <a:srgbClr val="F0F0F0"/>
      </a:lt2>
      <a:accent1>
        <a:srgbClr val="34B29C"/>
      </a:accent1>
      <a:accent2>
        <a:srgbClr val="D3F2EC"/>
      </a:accent2>
      <a:accent3>
        <a:srgbClr val="00B0F0"/>
      </a:accent3>
      <a:accent4>
        <a:srgbClr val="7CD9C8"/>
      </a:accent4>
      <a:accent5>
        <a:srgbClr val="268574"/>
      </a:accent5>
      <a:accent6>
        <a:srgbClr val="00B0F0"/>
      </a:accent6>
      <a:hlink>
        <a:srgbClr val="4276AA"/>
      </a:hlink>
      <a:folHlink>
        <a:srgbClr val="BFBFBF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2005</Words>
  <Application>WPS 演示</Application>
  <PresentationFormat>宽屏</PresentationFormat>
  <Paragraphs>231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Impact</vt:lpstr>
      <vt:lpstr>微软雅黑 Light</vt:lpstr>
      <vt:lpstr>Arial Unicode MS</vt:lpstr>
      <vt:lpstr>黑体</vt:lpstr>
      <vt:lpstr>Arial Black</vt:lpstr>
      <vt:lpstr>1_Office 主题​​</vt:lpstr>
      <vt:lpstr>h5新标签</vt:lpstr>
      <vt:lpstr>每日一词</vt:lpstr>
      <vt:lpstr>PowerPoint 演示文稿</vt:lpstr>
      <vt:lpstr>h5简介</vt:lpstr>
      <vt:lpstr>h5简介</vt:lpstr>
      <vt:lpstr>h5新标签</vt:lpstr>
      <vt:lpstr>h5新标签</vt:lpstr>
      <vt:lpstr>h5新标签</vt:lpstr>
      <vt:lpstr>h5新标签</vt:lpstr>
      <vt:lpstr>h5新标签</vt:lpstr>
      <vt:lpstr>h5新表单</vt:lpstr>
      <vt:lpstr>h5新表单</vt:lpstr>
      <vt:lpstr>h5新表单</vt:lpstr>
      <vt:lpstr>h5新表单</vt:lpstr>
      <vt:lpstr>总结</vt:lpstr>
      <vt:lpstr>h5新增data属性</vt:lpstr>
      <vt:lpstr>h5表单新属性</vt:lpstr>
      <vt:lpstr>h5表单新属性</vt:lpstr>
      <vt:lpstr>h5表单新属性</vt:lpstr>
      <vt:lpstr>h5表单新属性</vt:lpstr>
      <vt:lpstr>h5表单新属性</vt:lpstr>
      <vt:lpstr>h5新增data属性</vt:lpstr>
      <vt:lpstr>h5新表单</vt:lpstr>
      <vt:lpstr>h5新增data属性</vt:lpstr>
      <vt:lpstr>h5新增data属性</vt:lpstr>
      <vt:lpstr>总结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惜取少年时。</cp:lastModifiedBy>
  <cp:revision>15</cp:revision>
  <dcterms:created xsi:type="dcterms:W3CDTF">2019-04-22T15:34:00Z</dcterms:created>
  <dcterms:modified xsi:type="dcterms:W3CDTF">2020-06-03T02:30:02Z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