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1"/>
  </p:handoutMasterIdLst>
  <p:sldIdLst>
    <p:sldId id="257" r:id="rId3"/>
    <p:sldId id="260" r:id="rId4"/>
    <p:sldId id="258" r:id="rId5"/>
    <p:sldId id="259" r:id="rId7"/>
    <p:sldId id="328" r:id="rId8"/>
    <p:sldId id="341" r:id="rId9"/>
    <p:sldId id="342" r:id="rId10"/>
    <p:sldId id="269" r:id="rId11"/>
    <p:sldId id="330" r:id="rId12"/>
    <p:sldId id="343" r:id="rId13"/>
    <p:sldId id="345" r:id="rId14"/>
    <p:sldId id="346" r:id="rId15"/>
    <p:sldId id="347" r:id="rId16"/>
    <p:sldId id="274" r:id="rId17"/>
    <p:sldId id="316" r:id="rId18"/>
    <p:sldId id="349" r:id="rId19"/>
    <p:sldId id="350" r:id="rId20"/>
    <p:sldId id="351" r:id="rId21"/>
    <p:sldId id="352" r:id="rId22"/>
    <p:sldId id="353" r:id="rId23"/>
    <p:sldId id="354" r:id="rId24"/>
    <p:sldId id="276" r:id="rId25"/>
    <p:sldId id="320" r:id="rId26"/>
    <p:sldId id="288" r:id="rId27"/>
    <p:sldId id="287" r:id="rId28"/>
    <p:sldId id="261" r:id="rId29"/>
    <p:sldId id="262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85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6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image" Target="../media/image7.png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5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拖拉事件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2019/6/4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练习：div被拖动时，背景色会变为红色，拖动结束，又变回绿色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拖拉相关事件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dragenter：拖拉进入当前节点时，在当前节点上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触发一次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，该事件的target属性是当前节点。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dragover：拖拉到当前节点上方时，在当前节点上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持续触发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该事件的target属性是当前节点。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dragleave：拖拉操作离开当前节点范围时，在当前节点上触发，该事件的target属性是当前节点。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drop：被拖拉的节点或选中的文本，释放到目标节点时，在目标节点上触发。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拖拉相关事件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练习：拖拉一张图片放入一个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div</a:t>
            </a:r>
            <a:r>
              <a:rPr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</a:t>
            </a: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拖拉相关事件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2097405"/>
            <a:ext cx="5608955" cy="4276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注意：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尽管拖拉事件鼠标在运动，但是鼠标事件不会触发。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enter和dragover事件的监听函数，用来取出拖拉的数据（即允许放下被拖拉的元素）。由于网页的大部分区域不适合作为放下拖拉元素的目标节点，所以这两个事件的默认设置为当前节点不允许接受被拖拉的元素。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如果想要在目标节点上放下的数据，首先必须阻止这两个事件的默认行为。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endParaRPr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拖拉相关事件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DataTransfer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e.dataTransfer.dropEffect 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dragover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中使用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用来设置放下被拖拉节点时的效果,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类似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cursor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copy：复制被拖拉的节点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move：移动被拖拉的节点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link：创建指向被拖拉的节点的链接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none：无法放下被拖拉的节点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加上此属性后无法拖放。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885190"/>
            <a:ext cx="10719435" cy="5812155"/>
          </a:xfrm>
        </p:spPr>
        <p:txBody>
          <a:bodyPr>
            <a:normAutofit fontScale="7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DataTransfer.effectAllowed属性设置本次拖拉中允许的效果。这个属性要加在拖放的对象上。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copy：复制被拖拉的节点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move：移动被拖拉的节点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link：创建指向被拖拉节点的链接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copyLink：允许copy或link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copyMove：允许copy或move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linkMove：允许link或move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all：允许所有效果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none：无法放下被拖拉的节点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uninitialized：默认值，等同于all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033145"/>
            <a:ext cx="10719435" cy="5087620"/>
          </a:xfrm>
        </p:spPr>
        <p:txBody>
          <a:bodyPr>
            <a:normAutofit fontScale="8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（1）如果effectAllowed属性是定为none,则不允许拖放元素。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（2）如果dropEffect 属性设定为none,则不允许被拖放到目标元素 中。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）如果effectAllowed属性设定为具体的效果（不为none、all），dropEffect属性也设定了具体视觉效果，则两个具体效果之必须完全相等，否则不允许将被拖放元素拖放到目标元素中。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033145"/>
            <a:ext cx="10719435" cy="508762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DataTransfer.files属性是一个 FileList 对象，包含一组本地文件。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2509520"/>
            <a:ext cx="6961505" cy="2167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89545" y="2686050"/>
            <a:ext cx="34601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name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：文件名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size: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文件大小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type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：文件类型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033145"/>
            <a:ext cx="10719435" cy="508762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如果想要读取文件内容，就要使用FileReader对象。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readAsDataURL()读取文件内容，结果用data:url的字符串形式表示，多用来解析图片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readAsText()按字符读取文件内容，结果用字符串形式表示。可传两个参数：第一个参数是文件，第二个参数是解码方式，如：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gbk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。多用来解析文本。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drag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拖拉</a:t>
            </a:r>
            <a:endParaRPr lang="en-US" altLang="zh-CN"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drop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水滴，落下</a:t>
            </a:r>
            <a:endParaRPr sz="2800" spc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transfer </a:t>
            </a:r>
            <a:r>
              <a:rPr sz="2800" spc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转移，变换</a:t>
            </a:r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033145"/>
            <a:ext cx="10719435" cy="508762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解析过后的信息保存在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FileReader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对象的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result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264410"/>
            <a:ext cx="4948555" cy="3514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3321685"/>
            <a:ext cx="5910580" cy="2214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033145"/>
            <a:ext cx="10719435" cy="508762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练习：实现拖拽上传，把拖拽的图片展示在页面上。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DataTransfer</a:t>
            </a:r>
            <a:r>
              <a:rPr lang="zh-CN" altLang="en-US" dirty="0">
                <a:sym typeface="+mn-ea"/>
              </a:rPr>
              <a:t>方法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DataTransfer.setData()方法用来设置拖拉事件所带有的数据。传两个参数，第一个参数是定义的属性，第二个参数是属性值。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ataTransfer.getData()方法接受一个字符串（表示数据类型）作为参数，返回事件所带的指定类型的数据（通常是用setData方法添加的数据）。如果指定类型的数据不存在，则返回空字符串。通常只有drop事件触发后，才能取出数据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DataTransfer</a:t>
            </a:r>
            <a:r>
              <a:rPr sz="3200">
                <a:sym typeface="+mn-ea"/>
              </a:rPr>
              <a:t>方法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拖拉事件的事件有哪些，分别在什么时候会触发？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如何改变拖拉的鼠标样式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如何拖拽文件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685800" indent="-6858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如何设置拖拽时的自定义属性，如何获取拖拽是保存的属性值</a:t>
            </a:r>
            <a:endParaRPr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什么是拖拉事件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拖拉相关事件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DataTransfer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属性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DataTransfer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方法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什么是拖拉事件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拖拉（drag）指的是，用户在某个对象上按下鼠标键不放，拖动它到另一个位置，然后释放鼠标键，将该对象放在那里。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网页中选中的文字，链接和图片是可以拖拉的。元素节点默认不可以拖拉。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什么是拖拉事件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4244975"/>
            <a:ext cx="264350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3420745"/>
            <a:ext cx="3295650" cy="2295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如果想让元素节点可拖拉，可以将该节点的draggable属性设为true。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draggable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可以用于任何元素节点上，但是图片，链接不加也可以拖动。我们一般把图片和链接这两个元素的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draggable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设置为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false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。禁止拖动。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什么是拖拉事件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5" y="2748280"/>
            <a:ext cx="4388485" cy="1828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注意：一旦给这个元素的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dragable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设置为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true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，那么</a:t>
            </a:r>
            <a:r>
              <a:rPr sz="2800">
                <a:solidFill>
                  <a:srgbClr val="FF0000"/>
                </a:solidFill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这个元素中的文字或子节点就不可以被选中了。</a:t>
            </a:r>
            <a:endParaRPr sz="2800">
              <a:solidFill>
                <a:srgbClr val="FF0000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endParaRPr sz="2800">
              <a:solidFill>
                <a:srgbClr val="FF0000"/>
              </a:solidFill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什么是拖拉事件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拖拉相关事件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dragstart：用户开始拖拉时，在被拖拉的节点上触发，该事件的target属性是被拖拉的节点。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dragend：拖拉结束时（释放鼠标键或按下 ESC 键）在被拖拉的节点上触发，该事件的target属性是被拖拉的节点。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drag：拖拉过程中，在被拖拉的节点上持续触发</a:t>
            </a:r>
            <a:endParaRPr lang="zh-CN" altLang="en-US" sz="28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800" noProof="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拖拉相关事件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7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8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9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1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7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6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8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1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3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4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WPS 演示</Application>
  <PresentationFormat>宽屏</PresentationFormat>
  <Paragraphs>215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拖拉事件</vt:lpstr>
      <vt:lpstr>每日一词</vt:lpstr>
      <vt:lpstr>PowerPoint 演示文稿</vt:lpstr>
      <vt:lpstr>什么是拖拉事件</vt:lpstr>
      <vt:lpstr>什么是拖拉事件</vt:lpstr>
      <vt:lpstr>什么是拖拉事件</vt:lpstr>
      <vt:lpstr>什么是拖拉事件</vt:lpstr>
      <vt:lpstr>拖拉相关事件</vt:lpstr>
      <vt:lpstr>拖拉相关事件</vt:lpstr>
      <vt:lpstr>拖拉相关事件</vt:lpstr>
      <vt:lpstr>拖拉相关事件</vt:lpstr>
      <vt:lpstr>拖拉相关事件</vt:lpstr>
      <vt:lpstr>拖拉相关事件</vt:lpstr>
      <vt:lpstr>DataTransfer</vt:lpstr>
      <vt:lpstr>DataTransfer</vt:lpstr>
      <vt:lpstr>DataTransfer</vt:lpstr>
      <vt:lpstr>DataTransfer</vt:lpstr>
      <vt:lpstr>DataTransfer</vt:lpstr>
      <vt:lpstr>DataTransfer</vt:lpstr>
      <vt:lpstr>DataTransfer</vt:lpstr>
      <vt:lpstr>DataTransfer</vt:lpstr>
      <vt:lpstr>DataTransfer方法</vt:lpstr>
      <vt:lpstr>DataTransfer方法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14</cp:revision>
  <dcterms:created xsi:type="dcterms:W3CDTF">2019-04-22T15:34:00Z</dcterms:created>
  <dcterms:modified xsi:type="dcterms:W3CDTF">2020-05-06T09:48:10Z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