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8"/>
  </p:handoutMasterIdLst>
  <p:sldIdLst>
    <p:sldId id="257" r:id="rId3"/>
    <p:sldId id="260" r:id="rId4"/>
    <p:sldId id="258" r:id="rId5"/>
    <p:sldId id="259" r:id="rId7"/>
    <p:sldId id="328" r:id="rId8"/>
    <p:sldId id="341" r:id="rId9"/>
    <p:sldId id="269" r:id="rId10"/>
    <p:sldId id="330" r:id="rId11"/>
    <p:sldId id="342" r:id="rId12"/>
    <p:sldId id="343" r:id="rId13"/>
    <p:sldId id="344" r:id="rId14"/>
    <p:sldId id="345" r:id="rId15"/>
    <p:sldId id="346" r:id="rId16"/>
    <p:sldId id="274" r:id="rId17"/>
    <p:sldId id="316" r:id="rId18"/>
    <p:sldId id="276" r:id="rId19"/>
    <p:sldId id="320" r:id="rId20"/>
    <p:sldId id="359" r:id="rId21"/>
    <p:sldId id="332" r:id="rId22"/>
    <p:sldId id="333" r:id="rId23"/>
    <p:sldId id="288" r:id="rId24"/>
    <p:sldId id="287" r:id="rId25"/>
    <p:sldId id="261" r:id="rId26"/>
    <p:sldId id="262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8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10.png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11.png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0.xml"/><Relationship Id="rId2" Type="http://schemas.openxmlformats.org/officeDocument/2006/relationships/image" Target="../media/image12.png"/><Relationship Id="rId1" Type="http://schemas.openxmlformats.org/officeDocument/2006/relationships/tags" Target="../tags/tag16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image" Target="../media/image3.png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2020/5/14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多边形：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&lt;polygon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&gt;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绘制多边形需要使用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points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设置每个角的坐标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折线：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&lt;polyline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&gt;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绘制折线需要使用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points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设置每个角的坐标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与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polygon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的区别，不会连接首尾两个点。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图形绘制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2821305"/>
            <a:ext cx="8472170" cy="538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" y="5743575"/>
            <a:ext cx="11152505" cy="544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&lt;g&gt;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分组标签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可以对分组图形共同设置属性，注意：属性必须是所有图形共有的属性。如圆心只有圆有，线段没有，所以在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上设置不生效。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669882" y="455299"/>
            <a:ext cx="10852237" cy="441964"/>
          </a:xfrm>
        </p:spPr>
        <p:txBody>
          <a:bodyPr>
            <a:noAutofit/>
          </a:bodyPr>
          <a:p>
            <a:r>
              <a:rPr sz="3200"/>
              <a:t>图形绘制</a:t>
            </a:r>
            <a:endParaRPr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3968750"/>
            <a:ext cx="7877175" cy="2230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&lt;text&gt; 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绘制文字需要设置文字的起始坐标。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font-size,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对齐方式，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text-anchor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：取值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middle start end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&lt;image&gt; 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引入图片 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x,y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图片左上角坐标， 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xlink:href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图片路径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图形绘制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0" y="5746115"/>
            <a:ext cx="10549255" cy="640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stroke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stroke-width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：设置绘制的线宽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storke-linecap: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设置绘制的线段两端样式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stroke-dasharray: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设置绘制线段为虚线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stroke-dashoffset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：设置实线的偏移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图形绘制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动态创建</a:t>
            </a:r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document.createElementNS(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命名空间，标签名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创建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命名空间：http://www.w3.org/2000/svg。由于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svg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是基于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xml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的，而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xml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是可以自定义标签的。命名空间是用于规定标签的具体作用的。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动态创建</a:t>
            </a:r>
            <a:r>
              <a:rPr lang="en-US" altLang="zh-CN" sz="3200"/>
              <a:t>svg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路径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&lt;path&gt;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路径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我们可以通过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MLHVAZ  CSQT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是个命令控制路径，需要把命令放到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属性中设置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M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moveto 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线段的起点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L:lineto 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线段的终点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H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horizontal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绘制水平直线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V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vertical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绘制垂直直线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Z: 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闭合路径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路径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950595"/>
            <a:ext cx="10779125" cy="5300980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&lt;path&gt;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路径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A: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绘制弧形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可取值：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rx: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横轴半径 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ry: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纵轴半径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rotation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：横轴半径沿水平方向旋转的夹角。正值时逆时针旋转，负值是顺时针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arcflag:1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为大角度弧线，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0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为小角度弧线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sweep-flag 为1表示从起点到终点弧线绕中心顺时针方向（弧线外凸），0表示逆时针方向（弧线内凹）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xy 是终点坐标。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路径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svg</a:t>
            </a:r>
            <a:r>
              <a:rPr lang="zh-CN" altLang="en-US"/>
              <a:t>中的</a:t>
            </a:r>
            <a:r>
              <a:rPr lang="en-US" altLang="zh-CN"/>
              <a:t>viewbox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viewbox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可以定义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svg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的显示范围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四个值：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x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轴偏移 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y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轴偏移 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要显示的宽度 要显示的高度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svg</a:t>
            </a:r>
            <a:r>
              <a:rPr sz="3200">
                <a:sym typeface="+mn-ea"/>
              </a:rPr>
              <a:t>中的</a:t>
            </a:r>
            <a:r>
              <a:rPr lang="en-US" altLang="zh-CN" sz="3200">
                <a:sym typeface="+mn-ea"/>
              </a:rPr>
              <a:t>viewbox</a:t>
            </a:r>
            <a:br>
              <a:rPr lang="en-US" altLang="zh-CN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05" y="1922145"/>
            <a:ext cx="4840605" cy="35693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什么是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svg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什么是</a:t>
            </a:r>
            <a:r>
              <a:rPr lang="en-US" altLang="zh-CN" dirty="0">
                <a:sym typeface="+mn-ea"/>
              </a:rPr>
              <a:t>svg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svg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是可伸缩的矢量图形（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Scalable Vector Graphics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他是基于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XML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，由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W3C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联盟进行开发的，诞生于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2003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年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所有的浏览器都支持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svg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，但是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ie9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以下，需要安装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adobe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的插件，才能得到支持。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canvas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的区别：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什么是</a:t>
            </a:r>
            <a:r>
              <a:rPr lang="en-US" altLang="zh-CN" sz="3200">
                <a:sym typeface="+mn-ea"/>
              </a:rPr>
              <a:t>svg</a:t>
            </a:r>
            <a:b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3916680"/>
            <a:ext cx="8386445" cy="2573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svg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可以通过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xml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的方式写入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+mj-lt"/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xml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写法：太麻烦了不建议使用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+mj-lt"/>
              <a:buNone/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通过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img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，背景图，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iframe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引入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直接在页面中使用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svg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标签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svg</a:t>
            </a:r>
            <a:r>
              <a:rPr sz="3200">
                <a:sym typeface="+mn-ea"/>
              </a:rPr>
              <a:t>引入</a:t>
            </a:r>
            <a:b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图形绘制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圆：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circle&gt;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绘制圆需要设置圆心坐标，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cx,cy;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半径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矩形：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rect&gt;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绘制矩形需要设置宽高，左上角的坐标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x,y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，可以是用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rx,ry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设置圆角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图形绘制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0" y="3140710"/>
            <a:ext cx="1016444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5663565"/>
            <a:ext cx="10771505" cy="623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椭圆：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ellipse&gt;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绘制椭圆需要设置圆心坐标，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cx,cy;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水平半径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rx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，垂直半径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ry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线段：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&lt;line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&gt;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绘制线段需要设置起始点坐标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x1,y1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结束点坐标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x2,y2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并且需要使用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stroke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绘制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图形绘制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2999740"/>
            <a:ext cx="8779510" cy="661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5840730"/>
            <a:ext cx="8779510" cy="6750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9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5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6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8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8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81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82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演示</Application>
  <PresentationFormat>宽屏</PresentationFormat>
  <Paragraphs>179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SVG</vt:lpstr>
      <vt:lpstr>每日一词</vt:lpstr>
      <vt:lpstr>PowerPoint 演示文稿</vt:lpstr>
      <vt:lpstr>什么是svg</vt:lpstr>
      <vt:lpstr>什么是svg </vt:lpstr>
      <vt:lpstr>svg引入 </vt:lpstr>
      <vt:lpstr>图形绘制</vt:lpstr>
      <vt:lpstr>图形绘制</vt:lpstr>
      <vt:lpstr>图形绘制</vt:lpstr>
      <vt:lpstr>图形绘制</vt:lpstr>
      <vt:lpstr>图形绘制</vt:lpstr>
      <vt:lpstr>图形绘制</vt:lpstr>
      <vt:lpstr>图形绘制</vt:lpstr>
      <vt:lpstr>动态创建svg</vt:lpstr>
      <vt:lpstr>动态创建svg</vt:lpstr>
      <vt:lpstr>路径</vt:lpstr>
      <vt:lpstr>路径</vt:lpstr>
      <vt:lpstr>路径</vt:lpstr>
      <vt:lpstr>单击此处添加标题</vt:lpstr>
      <vt:lpstr>PowerPoint 演示文稿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13</cp:revision>
  <dcterms:created xsi:type="dcterms:W3CDTF">2019-04-22T15:34:00Z</dcterms:created>
  <dcterms:modified xsi:type="dcterms:W3CDTF">2020-05-28T12:07:23Z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