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0"/>
  </p:handoutMasterIdLst>
  <p:sldIdLst>
    <p:sldId id="257" r:id="rId3"/>
    <p:sldId id="260" r:id="rId4"/>
    <p:sldId id="258" r:id="rId5"/>
    <p:sldId id="269" r:id="rId7"/>
    <p:sldId id="330" r:id="rId8"/>
    <p:sldId id="342" r:id="rId9"/>
    <p:sldId id="356" r:id="rId10"/>
    <p:sldId id="357" r:id="rId11"/>
    <p:sldId id="259" r:id="rId12"/>
    <p:sldId id="328" r:id="rId13"/>
    <p:sldId id="341" r:id="rId14"/>
    <p:sldId id="358" r:id="rId15"/>
    <p:sldId id="359" r:id="rId16"/>
    <p:sldId id="274" r:id="rId17"/>
    <p:sldId id="316" r:id="rId18"/>
    <p:sldId id="373" r:id="rId19"/>
    <p:sldId id="374" r:id="rId20"/>
    <p:sldId id="375" r:id="rId21"/>
    <p:sldId id="376" r:id="rId22"/>
    <p:sldId id="377" r:id="rId23"/>
    <p:sldId id="288" r:id="rId24"/>
    <p:sldId id="287" r:id="rId25"/>
    <p:sldId id="382" r:id="rId26"/>
    <p:sldId id="383" r:id="rId27"/>
    <p:sldId id="261" r:id="rId28"/>
    <p:sldId id="262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80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image" Target="../media/image7.png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6.xml"/><Relationship Id="rId2" Type="http://schemas.openxmlformats.org/officeDocument/2006/relationships/image" Target="../media/image8.png"/><Relationship Id="rId1" Type="http://schemas.openxmlformats.org/officeDocument/2006/relationships/tags" Target="../tags/tag1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image" Target="../media/image9.png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4.xml"/><Relationship Id="rId2" Type="http://schemas.openxmlformats.org/officeDocument/2006/relationships/image" Target="../media/image10.png"/><Relationship Id="rId1" Type="http://schemas.openxmlformats.org/officeDocument/2006/relationships/tags" Target="../tags/tag16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3D</a:t>
            </a:r>
            <a:r>
              <a:rPr lang="zh-CN" altLang="en-US"/>
              <a:t>转换与动画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2019/12/10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3D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转换不仅仅局限于平面。在原来平面的基础上还多加了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z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轴转换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3D</a:t>
            </a:r>
            <a:r>
              <a:rPr sz="3200">
                <a:sym typeface="+mn-ea"/>
              </a:rPr>
              <a:t>转换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345" y="2233930"/>
            <a:ext cx="3682365" cy="36029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translate3d(x,y,z)	定义 3D 转化。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translateX(x)	定义 3D 转化，仅使用用于 X 轴的值。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translateY(y)	定义 3D 转化，仅使用用于 Y 轴的值。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translateZ(z)	定义 3D 转化，仅使用用于 Z 轴的值。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3D</a:t>
            </a:r>
            <a:r>
              <a:rPr sz="3200">
                <a:sym typeface="+mn-ea"/>
              </a:rPr>
              <a:t>转换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rotate3d(x,y,z,angle)	定义 3D 旋转。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rotateX(angle)	定义沿 X 轴的 3D 旋转。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rotateY(angle)	定义沿 Y 轴的 3D 旋转。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rotateZ(angle)	定义沿 Z 轴的 3D 旋转。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3D</a:t>
            </a:r>
            <a:r>
              <a:rPr sz="3200">
                <a:sym typeface="+mn-ea"/>
              </a:rPr>
              <a:t>转换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scale3d(x,y,z)	定义 3D 缩放转换。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scaleX(x)	定义 3D 缩放转换，通过给定一个 X 轴的值。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scaleY(y)	定义 3D 缩放转换，通过给定一个 Y 轴的值。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scaleZ(z)	定义 3D 缩放转换，通过给定一个 Z 轴的值。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scaleZ 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由于元素本身没有厚度，此属性无效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3D</a:t>
            </a:r>
            <a:r>
              <a:rPr sz="3200">
                <a:sym typeface="+mn-ea"/>
              </a:rPr>
              <a:t>转换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动画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动画是使元素从一种样式逐渐变化为另一种样式的效果。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css3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中可以自定义动画效果，完成各种特效。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设置动画需要用到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@keyframes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：关键帧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像定义剧本一样定义动画执行的顺序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动画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当然除了剧本还离不开剧本的名字，以及剧本的展示方式等。所以设置动画还需要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animation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这个属性去规定剧本的名字，展示方式等。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动画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5" y="3094990"/>
            <a:ext cx="7452360" cy="3453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大部分属性和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transition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的一致。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其中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animation-direction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：规定动画的方向，默认是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normal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正向播放。可选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alternate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：反向播放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animation-iteration-count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：可以规定动画的次数。可选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infinite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，持续播放不停止。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动画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animation-fill-mode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：设置动画时间之外的状态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可选值：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backwards: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动画开始前动画元素应用动画关键帧中的第一帧的属性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forwards: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动画结束后应用动画关键帧中的最后一帧的属性。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both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：上面两个属性的综合。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动画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关键帧的应用：用百分比来规定变化发生的时间，或用关键词 "from" 和 "to"，等同于 0% 和 100%。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0% 是动画的开始，100% 是动画的完成。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动画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0" y="3632835"/>
            <a:ext cx="4463415" cy="2164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动画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922655"/>
            <a:ext cx="6324600" cy="5358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3200"/>
              <a:t>requestAnimationFrame</a:t>
            </a:r>
            <a:endParaRPr lang="en-US" altLang="zh-CN" sz="320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之前在完美运动框架中，我们使用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setInterval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实现动画，在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h5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提供了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requestAnimationFrame()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方法来实现动画。此方法的优点：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2343150" lvl="4" indent="-514350" algn="l" defTabSz="914400">
              <a:buAutoNum type="arabicPeriod"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经过浏览器优化过，动画流畅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2343150" lvl="4" indent="-514350" algn="l" defTabSz="914400">
              <a:buAutoNum type="arabicPeriod"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窗口没激活时动画停止，节省资源。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2343150" lvl="4" indent="-514350" algn="l" defTabSz="914400">
              <a:buAutoNum type="arabicPeriod"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更省电，尤其是移动端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requestAnimationFrame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取消动画可以用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cancelAnimationFrame()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，和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setInterval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一样，给动画用一个变量接收，清除时直接传入这个变量名就可以取消了。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requestAnimationFrame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transitionend: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过渡结束是触发这个事件。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transitionend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1.https://www.17sucai.com/pins/demo-show?id=22752</a:t>
            </a:r>
            <a:endParaRPr lang="en-US" altLang="zh-CN"/>
          </a:p>
          <a:p>
            <a:r>
              <a:rPr lang="en-US" altLang="zh-CN"/>
              <a:t>2.https://www.17sucai.com/pins/demo-show?id=20478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透视（景深）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3D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转换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动画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透视（景深）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透视用来控制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3D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元素的基点位置。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眼前的人，和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10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米开外的人，开起来大小不同，这是因为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3D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空间中遵循近大远小的特点。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透视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persepective:800px; 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表示控制景深（视距）为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800px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，一般把这个属性加给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3D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元素的父级。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persepective-origin: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控制摄像机（视点）位置，默认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center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center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透视</a:t>
            </a:r>
            <a:endParaRPr sz="3200"/>
          </a:p>
        </p:txBody>
      </p:sp>
      <p:pic>
        <p:nvPicPr>
          <p:cNvPr id="5" name="图片 4" descr="3d透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3914140"/>
            <a:ext cx="4469765" cy="27476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90" y="3420110"/>
            <a:ext cx="5514340" cy="3241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persepective-origin: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控制摄像机（视点）位置，默认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center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center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摄像机位置不同，所看到的的视觉效果也不尽相同。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透视</a:t>
            </a: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0" y="3528695"/>
            <a:ext cx="4195445" cy="2794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70" y="3528695"/>
            <a:ext cx="3075305" cy="2644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transform-style :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定义元素如何在3D空间中呈现。他主要有两个属性值：flat和preserve-3d。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透视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3D</a:t>
            </a:r>
            <a:r>
              <a:rPr lang="zh-CN" altLang="en-US" dirty="0">
                <a:sym typeface="+mn-ea"/>
              </a:rPr>
              <a:t>转换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6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9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6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9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6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78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79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80.xml><?xml version="1.0" encoding="utf-8"?>
<p:tagLst xmlns:p="http://schemas.openxmlformats.org/presentationml/2006/main">
  <p:tag name="KSO_WM_DOC_GUID" val="{d78dcc64-a920-47b3-8c8f-aa9fc64bf07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WPS 演示</Application>
  <PresentationFormat>宽屏</PresentationFormat>
  <Paragraphs>181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1_Office 主题​​</vt:lpstr>
      <vt:lpstr>3D转换与动画</vt:lpstr>
      <vt:lpstr>每日一词</vt:lpstr>
      <vt:lpstr>PowerPoint 演示文稿</vt:lpstr>
      <vt:lpstr>透视（景深）</vt:lpstr>
      <vt:lpstr>透视</vt:lpstr>
      <vt:lpstr>透视</vt:lpstr>
      <vt:lpstr>透视</vt:lpstr>
      <vt:lpstr>透视</vt:lpstr>
      <vt:lpstr>3D转换</vt:lpstr>
      <vt:lpstr>3D转换</vt:lpstr>
      <vt:lpstr>3D转换</vt:lpstr>
      <vt:lpstr>3D转换</vt:lpstr>
      <vt:lpstr>3D转换</vt:lpstr>
      <vt:lpstr>动画</vt:lpstr>
      <vt:lpstr>动画</vt:lpstr>
      <vt:lpstr>动画</vt:lpstr>
      <vt:lpstr>动画</vt:lpstr>
      <vt:lpstr>动画</vt:lpstr>
      <vt:lpstr>动画</vt:lpstr>
      <vt:lpstr>动画</vt:lpstr>
      <vt:lpstr>总结</vt:lpstr>
      <vt:lpstr>总结</vt:lpstr>
      <vt:lpstr>requestAnimationFrame</vt:lpstr>
      <vt:lpstr>requestAnimationFrame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19</cp:revision>
  <dcterms:created xsi:type="dcterms:W3CDTF">2019-04-22T15:34:00Z</dcterms:created>
  <dcterms:modified xsi:type="dcterms:W3CDTF">2020-06-06T15:49:00Z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