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9"/>
  </p:handoutMasterIdLst>
  <p:sldIdLst>
    <p:sldId id="257" r:id="rId3"/>
    <p:sldId id="260" r:id="rId4"/>
    <p:sldId id="258" r:id="rId5"/>
    <p:sldId id="259" r:id="rId7"/>
    <p:sldId id="328" r:id="rId8"/>
    <p:sldId id="269" r:id="rId9"/>
    <p:sldId id="330" r:id="rId10"/>
    <p:sldId id="341" r:id="rId11"/>
    <p:sldId id="342" r:id="rId12"/>
    <p:sldId id="343" r:id="rId13"/>
    <p:sldId id="344" r:id="rId14"/>
    <p:sldId id="348" r:id="rId15"/>
    <p:sldId id="345" r:id="rId16"/>
    <p:sldId id="346" r:id="rId17"/>
    <p:sldId id="274" r:id="rId18"/>
    <p:sldId id="316" r:id="rId19"/>
    <p:sldId id="347" r:id="rId20"/>
    <p:sldId id="276" r:id="rId21"/>
    <p:sldId id="320" r:id="rId22"/>
    <p:sldId id="332" r:id="rId23"/>
    <p:sldId id="333" r:id="rId24"/>
    <p:sldId id="288" r:id="rId25"/>
    <p:sldId id="287" r:id="rId26"/>
    <p:sldId id="261" r:id="rId27"/>
    <p:sldId id="262"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1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84.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4" name="Freeform 19"/>
          <p:cNvSpPr/>
          <p:nvPr>
            <p:custDataLst>
              <p:tags r:id="rId2"/>
            </p:custDataLst>
          </p:nvPr>
        </p:nvSpPr>
        <p:spPr bwMode="auto">
          <a:xfrm>
            <a:off x="5434013" y="142876"/>
            <a:ext cx="6756400" cy="6708775"/>
          </a:xfrm>
          <a:custGeom>
            <a:avLst/>
            <a:gdLst>
              <a:gd name="T0" fmla="*/ 0 w 4256"/>
              <a:gd name="T1" fmla="*/ 4226 h 4226"/>
              <a:gd name="T2" fmla="*/ 4256 w 4256"/>
              <a:gd name="T3" fmla="*/ 4226 h 4226"/>
              <a:gd name="T4" fmla="*/ 4256 w 4256"/>
              <a:gd name="T5" fmla="*/ 3121 h 4226"/>
              <a:gd name="T6" fmla="*/ 2422 w 4256"/>
              <a:gd name="T7" fmla="*/ 0 h 4226"/>
              <a:gd name="T8" fmla="*/ 0 w 4256"/>
              <a:gd name="T9" fmla="*/ 4226 h 4226"/>
            </a:gdLst>
            <a:ahLst/>
            <a:cxnLst>
              <a:cxn ang="0">
                <a:pos x="T0" y="T1"/>
              </a:cxn>
              <a:cxn ang="0">
                <a:pos x="T2" y="T3"/>
              </a:cxn>
              <a:cxn ang="0">
                <a:pos x="T4" y="T5"/>
              </a:cxn>
              <a:cxn ang="0">
                <a:pos x="T6" y="T7"/>
              </a:cxn>
              <a:cxn ang="0">
                <a:pos x="T8" y="T9"/>
              </a:cxn>
            </a:cxnLst>
            <a:rect l="0" t="0" r="r" b="b"/>
            <a:pathLst>
              <a:path w="4256" h="4226">
                <a:moveTo>
                  <a:pt x="0" y="4226"/>
                </a:moveTo>
                <a:lnTo>
                  <a:pt x="4256" y="4226"/>
                </a:lnTo>
                <a:lnTo>
                  <a:pt x="4256" y="3121"/>
                </a:lnTo>
                <a:lnTo>
                  <a:pt x="2422" y="0"/>
                </a:lnTo>
                <a:lnTo>
                  <a:pt x="0" y="4226"/>
                </a:lnTo>
                <a:close/>
              </a:path>
            </a:pathLst>
          </a:custGeom>
          <a:blipFill>
            <a:blip r:embed="rId3"/>
            <a:srcRect/>
            <a:stretch>
              <a:fillRect l="-24811" r="-24716"/>
            </a:stretch>
          </a:blipFill>
          <a:ln w="6350" cap="flat">
            <a:noFill/>
            <a:prstDash val="solid"/>
            <a:miter lim="800000"/>
          </a:ln>
        </p:spPr>
        <p:txBody>
          <a:bodyPr vert="horz" wrap="square" lIns="91440" tIns="45720" rIns="91440" bIns="45720" numCol="1" anchor="t" anchorCtr="0" compatLnSpc="1"/>
          <a:lstStyle/>
          <a:p>
            <a:endParaRPr lang="zh-CN" altLang="en-US" dirty="0"/>
          </a:p>
        </p:txBody>
      </p:sp>
      <p:sp>
        <p:nvSpPr>
          <p:cNvPr id="25" name="Freeform 20"/>
          <p:cNvSpPr/>
          <p:nvPr>
            <p:custDataLst>
              <p:tags r:id="rId4"/>
            </p:custDataLst>
          </p:nvPr>
        </p:nvSpPr>
        <p:spPr bwMode="auto">
          <a:xfrm>
            <a:off x="5822950" y="1588"/>
            <a:ext cx="3306763" cy="2830513"/>
          </a:xfrm>
          <a:custGeom>
            <a:avLst/>
            <a:gdLst>
              <a:gd name="T0" fmla="*/ 2083 w 2083"/>
              <a:gd name="T1" fmla="*/ 0 h 1783"/>
              <a:gd name="T2" fmla="*/ 0 w 2083"/>
              <a:gd name="T3" fmla="*/ 0 h 1783"/>
              <a:gd name="T4" fmla="*/ 1020 w 2083"/>
              <a:gd name="T5" fmla="*/ 1783 h 1783"/>
              <a:gd name="T6" fmla="*/ 2083 w 2083"/>
              <a:gd name="T7" fmla="*/ 0 h 1783"/>
            </a:gdLst>
            <a:ahLst/>
            <a:cxnLst>
              <a:cxn ang="0">
                <a:pos x="T0" y="T1"/>
              </a:cxn>
              <a:cxn ang="0">
                <a:pos x="T2" y="T3"/>
              </a:cxn>
              <a:cxn ang="0">
                <a:pos x="T4" y="T5"/>
              </a:cxn>
              <a:cxn ang="0">
                <a:pos x="T6" y="T7"/>
              </a:cxn>
            </a:cxnLst>
            <a:rect l="0" t="0" r="r" b="b"/>
            <a:pathLst>
              <a:path w="2083" h="1783">
                <a:moveTo>
                  <a:pt x="2083" y="0"/>
                </a:moveTo>
                <a:lnTo>
                  <a:pt x="0" y="0"/>
                </a:lnTo>
                <a:lnTo>
                  <a:pt x="1020" y="1783"/>
                </a:lnTo>
                <a:lnTo>
                  <a:pt x="2083" y="0"/>
                </a:lnTo>
                <a:close/>
              </a:path>
            </a:pathLst>
          </a:custGeom>
          <a:blipFill>
            <a:blip r:embed="rId3"/>
            <a:srcRect/>
            <a:stretch>
              <a:fillRect l="-14505" r="-14395"/>
            </a:stretch>
          </a:blipFill>
          <a:ln>
            <a:noFill/>
          </a:ln>
        </p:spPr>
        <p:txBody>
          <a:bodyPr vert="horz" wrap="square" lIns="91440" tIns="45720" rIns="91440" bIns="45720" numCol="1" anchor="t" anchorCtr="0" compatLnSpc="1"/>
          <a:lstStyle/>
          <a:p>
            <a:endParaRPr lang="zh-CN" altLang="en-US"/>
          </a:p>
        </p:txBody>
      </p:sp>
      <p:sp>
        <p:nvSpPr>
          <p:cNvPr id="26" name="Freeform 21"/>
          <p:cNvSpPr/>
          <p:nvPr>
            <p:custDataLst>
              <p:tags r:id="rId5"/>
            </p:custDataLst>
          </p:nvPr>
        </p:nvSpPr>
        <p:spPr bwMode="auto">
          <a:xfrm>
            <a:off x="9474200" y="1588"/>
            <a:ext cx="2716213" cy="4660900"/>
          </a:xfrm>
          <a:custGeom>
            <a:avLst/>
            <a:gdLst>
              <a:gd name="T0" fmla="*/ 1711 w 1711"/>
              <a:gd name="T1" fmla="*/ 2936 h 2936"/>
              <a:gd name="T2" fmla="*/ 1711 w 1711"/>
              <a:gd name="T3" fmla="*/ 0 h 2936"/>
              <a:gd name="T4" fmla="*/ 0 w 1711"/>
              <a:gd name="T5" fmla="*/ 0 h 2936"/>
              <a:gd name="T6" fmla="*/ 1711 w 1711"/>
              <a:gd name="T7" fmla="*/ 2936 h 2936"/>
            </a:gdLst>
            <a:ahLst/>
            <a:cxnLst>
              <a:cxn ang="0">
                <a:pos x="T0" y="T1"/>
              </a:cxn>
              <a:cxn ang="0">
                <a:pos x="T2" y="T3"/>
              </a:cxn>
              <a:cxn ang="0">
                <a:pos x="T4" y="T5"/>
              </a:cxn>
              <a:cxn ang="0">
                <a:pos x="T6" y="T7"/>
              </a:cxn>
            </a:cxnLst>
            <a:rect l="0" t="0" r="r" b="b"/>
            <a:pathLst>
              <a:path w="1711" h="2936">
                <a:moveTo>
                  <a:pt x="1711" y="2936"/>
                </a:moveTo>
                <a:lnTo>
                  <a:pt x="1711" y="0"/>
                </a:lnTo>
                <a:lnTo>
                  <a:pt x="0" y="0"/>
                </a:lnTo>
                <a:lnTo>
                  <a:pt x="1711" y="293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22"/>
          <p:cNvSpPr/>
          <p:nvPr>
            <p:custDataLst>
              <p:tags r:id="rId6"/>
            </p:custDataLst>
          </p:nvPr>
        </p:nvSpPr>
        <p:spPr bwMode="auto">
          <a:xfrm>
            <a:off x="-1588" y="4262438"/>
            <a:ext cx="1557338" cy="2589213"/>
          </a:xfrm>
          <a:custGeom>
            <a:avLst/>
            <a:gdLst>
              <a:gd name="T0" fmla="*/ 0 w 981"/>
              <a:gd name="T1" fmla="*/ 0 h 1631"/>
              <a:gd name="T2" fmla="*/ 0 w 981"/>
              <a:gd name="T3" fmla="*/ 1631 h 1631"/>
              <a:gd name="T4" fmla="*/ 981 w 981"/>
              <a:gd name="T5" fmla="*/ 1631 h 1631"/>
              <a:gd name="T6" fmla="*/ 0 w 981"/>
              <a:gd name="T7" fmla="*/ 0 h 1631"/>
            </a:gdLst>
            <a:ahLst/>
            <a:cxnLst>
              <a:cxn ang="0">
                <a:pos x="T0" y="T1"/>
              </a:cxn>
              <a:cxn ang="0">
                <a:pos x="T2" y="T3"/>
              </a:cxn>
              <a:cxn ang="0">
                <a:pos x="T4" y="T5"/>
              </a:cxn>
              <a:cxn ang="0">
                <a:pos x="T6" y="T7"/>
              </a:cxn>
            </a:cxnLst>
            <a:rect l="0" t="0" r="r" b="b"/>
            <a:pathLst>
              <a:path w="981" h="1631">
                <a:moveTo>
                  <a:pt x="0" y="0"/>
                </a:moveTo>
                <a:lnTo>
                  <a:pt x="0" y="1631"/>
                </a:lnTo>
                <a:lnTo>
                  <a:pt x="981" y="1631"/>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8" name="Freeform 20"/>
          <p:cNvSpPr/>
          <p:nvPr>
            <p:custDataLst>
              <p:tags r:id="rId7"/>
            </p:custDataLst>
          </p:nvPr>
        </p:nvSpPr>
        <p:spPr bwMode="auto">
          <a:xfrm>
            <a:off x="5822950" y="-39160"/>
            <a:ext cx="3306763" cy="2830513"/>
          </a:xfrm>
          <a:custGeom>
            <a:avLst/>
            <a:gdLst>
              <a:gd name="T0" fmla="*/ 2083 w 2083"/>
              <a:gd name="T1" fmla="*/ 0 h 1783"/>
              <a:gd name="T2" fmla="*/ 0 w 2083"/>
              <a:gd name="T3" fmla="*/ 0 h 1783"/>
              <a:gd name="T4" fmla="*/ 1020 w 2083"/>
              <a:gd name="T5" fmla="*/ 1783 h 1783"/>
              <a:gd name="T6" fmla="*/ 2083 w 2083"/>
              <a:gd name="T7" fmla="*/ 0 h 1783"/>
            </a:gdLst>
            <a:ahLst/>
            <a:cxnLst>
              <a:cxn ang="0">
                <a:pos x="T0" y="T1"/>
              </a:cxn>
              <a:cxn ang="0">
                <a:pos x="T2" y="T3"/>
              </a:cxn>
              <a:cxn ang="0">
                <a:pos x="T4" y="T5"/>
              </a:cxn>
              <a:cxn ang="0">
                <a:pos x="T6" y="T7"/>
              </a:cxn>
            </a:cxnLst>
            <a:rect l="0" t="0" r="r" b="b"/>
            <a:pathLst>
              <a:path w="2083" h="1783">
                <a:moveTo>
                  <a:pt x="2083" y="0"/>
                </a:moveTo>
                <a:lnTo>
                  <a:pt x="0" y="0"/>
                </a:lnTo>
                <a:lnTo>
                  <a:pt x="1020" y="1783"/>
                </a:lnTo>
                <a:lnTo>
                  <a:pt x="2083" y="0"/>
                </a:lnTo>
                <a:close/>
              </a:path>
            </a:pathLst>
          </a:custGeom>
          <a:solidFill>
            <a:schemeClr val="accent1">
              <a:alpha val="50000"/>
            </a:schemeClr>
          </a:solidFill>
          <a:ln>
            <a:noFill/>
          </a:ln>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hasCustomPrompt="1"/>
            <p:custDataLst>
              <p:tags r:id="rId8"/>
            </p:custDataLst>
          </p:nvPr>
        </p:nvSpPr>
        <p:spPr>
          <a:xfrm>
            <a:off x="1150249" y="2879525"/>
            <a:ext cx="5283208" cy="708501"/>
          </a:xfrm>
        </p:spPr>
        <p:txBody>
          <a:bodyPr bIns="46800" anchor="t">
            <a:normAutofit/>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9"/>
            </p:custDataLst>
          </p:nvPr>
        </p:nvSpPr>
        <p:spPr>
          <a:xfrm>
            <a:off x="1150249" y="1382604"/>
            <a:ext cx="5283208" cy="1443583"/>
          </a:xfrm>
        </p:spPr>
        <p:txBody>
          <a:bodyPr bIns="46800" anchor="b">
            <a:normAutofit/>
          </a:bodyPr>
          <a:lstStyle>
            <a:lvl1pPr algn="l">
              <a:defRPr sz="4800">
                <a:solidFill>
                  <a:schemeClr val="tx1">
                    <a:lumMod val="85000"/>
                    <a:lumOff val="15000"/>
                  </a:schemeClr>
                </a:solidFill>
              </a:defRPr>
            </a:lvl1pPr>
          </a:lstStyle>
          <a:p>
            <a:r>
              <a:rPr lang="zh-CN" altLang="en-US" dirty="0"/>
              <a:t>单击此处编辑标题</a:t>
            </a:r>
            <a:endParaRPr lang="zh-CN" altLang="en-US" dirty="0"/>
          </a:p>
        </p:txBody>
      </p:sp>
      <p:sp>
        <p:nvSpPr>
          <p:cNvPr id="46" name="文本占位符 13"/>
          <p:cNvSpPr>
            <a:spLocks noGrp="1"/>
          </p:cNvSpPr>
          <p:nvPr>
            <p:ph type="body" sz="quarter" idx="10" hasCustomPrompt="1"/>
            <p:custDataLst>
              <p:tags r:id="rId10"/>
            </p:custDataLst>
          </p:nvPr>
        </p:nvSpPr>
        <p:spPr>
          <a:xfrm>
            <a:off x="1151539" y="4135012"/>
            <a:ext cx="2160000" cy="450000"/>
          </a:xfrm>
          <a:prstGeom prst="roundRect">
            <a:avLst/>
          </a:prstGeom>
          <a:solidFill>
            <a:schemeClr val="accent1"/>
          </a:solidFill>
        </p:spPr>
        <p:txBody>
          <a:bodyPr vert="horz" bIns="46800" anchor="ctr">
            <a:normAutofit/>
          </a:bodyPr>
          <a:lstStyle>
            <a:lvl1pPr marL="0" indent="0" algn="l">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单击编辑文本</a:t>
            </a:r>
            <a:endParaRPr lang="en-US" altLang="zh-CN" dirty="0"/>
          </a:p>
        </p:txBody>
      </p:sp>
      <p:sp>
        <p:nvSpPr>
          <p:cNvPr id="47" name="文本占位符 13"/>
          <p:cNvSpPr>
            <a:spLocks noGrp="1"/>
          </p:cNvSpPr>
          <p:nvPr>
            <p:ph type="body" sz="quarter" idx="11" hasCustomPrompt="1"/>
            <p:custDataLst>
              <p:tags r:id="rId11"/>
            </p:custDataLst>
          </p:nvPr>
        </p:nvSpPr>
        <p:spPr>
          <a:xfrm>
            <a:off x="1151537" y="4632199"/>
            <a:ext cx="2160000" cy="450000"/>
          </a:xfrm>
          <a:prstGeom prst="roundRect">
            <a:avLst/>
          </a:prstGeom>
          <a:ln w="12700">
            <a:solidFill>
              <a:schemeClr val="accent1"/>
            </a:solidFill>
          </a:ln>
        </p:spPr>
        <p:txBody>
          <a:bodyPr vert="horz" bIns="46800" anchor="ctr">
            <a:normAutofit/>
          </a:bodyPr>
          <a:lstStyle>
            <a:lvl1pPr marL="0" indent="0" algn="l">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单击编辑文本</a:t>
            </a:r>
            <a:endParaRPr lang="zh-CN" altLang="en-US" dirty="0"/>
          </a:p>
        </p:txBody>
      </p:sp>
      <p:sp>
        <p:nvSpPr>
          <p:cNvPr id="2" name="日期占位符 1"/>
          <p:cNvSpPr>
            <a:spLocks noGrp="1"/>
          </p:cNvSpPr>
          <p:nvPr>
            <p:ph type="dt" sz="half" idx="12"/>
            <p:custDataLst>
              <p:tags r:id="rId1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3"/>
            </p:custDataLst>
          </p:nvPr>
        </p:nvSpPr>
        <p:spPr/>
        <p:txBody>
          <a:bodyPr/>
          <a:lstStyle/>
          <a:p>
            <a:endParaRPr lang="zh-CN" altLang="en-US" dirty="0"/>
          </a:p>
        </p:txBody>
      </p:sp>
      <p:sp>
        <p:nvSpPr>
          <p:cNvPr id="4" name="灯片编号占位符 3"/>
          <p:cNvSpPr>
            <a:spLocks noGrp="1"/>
          </p:cNvSpPr>
          <p:nvPr>
            <p:ph type="sldNum" sz="quarter" idx="14"/>
            <p:custDataLst>
              <p:tags r:id="rId14"/>
            </p:custDataLst>
          </p:nvPr>
        </p:nvSpPr>
        <p:spPr/>
        <p:txBody>
          <a:bodyPr/>
          <a:lstStyle/>
          <a:p>
            <a:fld id="{49AE70B2-8BF9-45C0-BB95-33D1B9D3A854}" type="slidenum">
              <a:rPr lang="zh-CN" altLang="en-US" smtClean="0"/>
            </a:fld>
            <a:endParaRPr lang="zh-CN" altLang="en-US" dirty="0"/>
          </a:p>
        </p:txBody>
      </p:sp>
      <p:sp>
        <p:nvSpPr>
          <p:cNvPr id="5"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Freeform 19"/>
          <p:cNvSpPr/>
          <p:nvPr>
            <p:custDataLst>
              <p:tags r:id="rId2"/>
            </p:custDataLst>
          </p:nvPr>
        </p:nvSpPr>
        <p:spPr bwMode="auto">
          <a:xfrm flipH="1">
            <a:off x="-1588" y="142876"/>
            <a:ext cx="6756400" cy="6708775"/>
          </a:xfrm>
          <a:custGeom>
            <a:avLst/>
            <a:gdLst>
              <a:gd name="T0" fmla="*/ 0 w 4256"/>
              <a:gd name="T1" fmla="*/ 4226 h 4226"/>
              <a:gd name="T2" fmla="*/ 4256 w 4256"/>
              <a:gd name="T3" fmla="*/ 4226 h 4226"/>
              <a:gd name="T4" fmla="*/ 4256 w 4256"/>
              <a:gd name="T5" fmla="*/ 3121 h 4226"/>
              <a:gd name="T6" fmla="*/ 2422 w 4256"/>
              <a:gd name="T7" fmla="*/ 0 h 4226"/>
              <a:gd name="T8" fmla="*/ 0 w 4256"/>
              <a:gd name="T9" fmla="*/ 4226 h 4226"/>
            </a:gdLst>
            <a:ahLst/>
            <a:cxnLst>
              <a:cxn ang="0">
                <a:pos x="T0" y="T1"/>
              </a:cxn>
              <a:cxn ang="0">
                <a:pos x="T2" y="T3"/>
              </a:cxn>
              <a:cxn ang="0">
                <a:pos x="T4" y="T5"/>
              </a:cxn>
              <a:cxn ang="0">
                <a:pos x="T6" y="T7"/>
              </a:cxn>
              <a:cxn ang="0">
                <a:pos x="T8" y="T9"/>
              </a:cxn>
            </a:cxnLst>
            <a:rect l="0" t="0" r="r" b="b"/>
            <a:pathLst>
              <a:path w="4256" h="4226">
                <a:moveTo>
                  <a:pt x="0" y="4226"/>
                </a:moveTo>
                <a:lnTo>
                  <a:pt x="4256" y="4226"/>
                </a:lnTo>
                <a:lnTo>
                  <a:pt x="4256" y="3121"/>
                </a:lnTo>
                <a:lnTo>
                  <a:pt x="2422" y="0"/>
                </a:lnTo>
                <a:lnTo>
                  <a:pt x="0" y="4226"/>
                </a:lnTo>
                <a:close/>
              </a:path>
            </a:pathLst>
          </a:custGeom>
          <a:blipFill>
            <a:blip r:embed="rId3"/>
            <a:srcRect/>
            <a:stretch>
              <a:fillRect l="-24811" r="-24716"/>
            </a:stretch>
          </a:blipFill>
          <a:ln w="6350" cap="flat">
            <a:noFill/>
            <a:prstDash val="solid"/>
            <a:miter lim="800000"/>
          </a:ln>
        </p:spPr>
        <p:txBody>
          <a:bodyPr vert="horz" wrap="square" lIns="91440" tIns="45720" rIns="91440" bIns="45720" numCol="1" anchor="t" anchorCtr="0" compatLnSpc="1"/>
          <a:lstStyle/>
          <a:p>
            <a:endParaRPr lang="zh-CN" altLang="en-US"/>
          </a:p>
        </p:txBody>
      </p:sp>
      <p:sp>
        <p:nvSpPr>
          <p:cNvPr id="8" name="Freeform 20"/>
          <p:cNvSpPr/>
          <p:nvPr>
            <p:custDataLst>
              <p:tags r:id="rId4"/>
            </p:custDataLst>
          </p:nvPr>
        </p:nvSpPr>
        <p:spPr bwMode="auto">
          <a:xfrm flipH="1">
            <a:off x="3059112" y="1588"/>
            <a:ext cx="3306763" cy="2830513"/>
          </a:xfrm>
          <a:custGeom>
            <a:avLst/>
            <a:gdLst>
              <a:gd name="T0" fmla="*/ 2083 w 2083"/>
              <a:gd name="T1" fmla="*/ 0 h 1783"/>
              <a:gd name="T2" fmla="*/ 0 w 2083"/>
              <a:gd name="T3" fmla="*/ 0 h 1783"/>
              <a:gd name="T4" fmla="*/ 1020 w 2083"/>
              <a:gd name="T5" fmla="*/ 1783 h 1783"/>
              <a:gd name="T6" fmla="*/ 2083 w 2083"/>
              <a:gd name="T7" fmla="*/ 0 h 1783"/>
            </a:gdLst>
            <a:ahLst/>
            <a:cxnLst>
              <a:cxn ang="0">
                <a:pos x="T0" y="T1"/>
              </a:cxn>
              <a:cxn ang="0">
                <a:pos x="T2" y="T3"/>
              </a:cxn>
              <a:cxn ang="0">
                <a:pos x="T4" y="T5"/>
              </a:cxn>
              <a:cxn ang="0">
                <a:pos x="T6" y="T7"/>
              </a:cxn>
            </a:cxnLst>
            <a:rect l="0" t="0" r="r" b="b"/>
            <a:pathLst>
              <a:path w="2083" h="1783">
                <a:moveTo>
                  <a:pt x="2083" y="0"/>
                </a:moveTo>
                <a:lnTo>
                  <a:pt x="0" y="0"/>
                </a:lnTo>
                <a:lnTo>
                  <a:pt x="1020" y="1783"/>
                </a:lnTo>
                <a:lnTo>
                  <a:pt x="2083" y="0"/>
                </a:lnTo>
                <a:close/>
              </a:path>
            </a:pathLst>
          </a:custGeom>
          <a:blipFill>
            <a:blip r:embed="rId3"/>
            <a:srcRect/>
            <a:stretch>
              <a:fillRect l="-14505" r="-14395"/>
            </a:stretch>
          </a:blipFill>
          <a:ln>
            <a:noFill/>
          </a:ln>
        </p:spPr>
        <p:txBody>
          <a:bodyPr vert="horz" wrap="square" lIns="91440" tIns="45720" rIns="91440" bIns="45720" numCol="1" anchor="t" anchorCtr="0" compatLnSpc="1"/>
          <a:lstStyle/>
          <a:p>
            <a:endParaRPr lang="zh-CN" altLang="en-US"/>
          </a:p>
        </p:txBody>
      </p:sp>
      <p:sp>
        <p:nvSpPr>
          <p:cNvPr id="9" name="Freeform 21"/>
          <p:cNvSpPr/>
          <p:nvPr>
            <p:custDataLst>
              <p:tags r:id="rId5"/>
            </p:custDataLst>
          </p:nvPr>
        </p:nvSpPr>
        <p:spPr bwMode="auto">
          <a:xfrm flipH="1">
            <a:off x="-1588" y="1588"/>
            <a:ext cx="2716213" cy="4660900"/>
          </a:xfrm>
          <a:custGeom>
            <a:avLst/>
            <a:gdLst>
              <a:gd name="T0" fmla="*/ 1711 w 1711"/>
              <a:gd name="T1" fmla="*/ 2936 h 2936"/>
              <a:gd name="T2" fmla="*/ 1711 w 1711"/>
              <a:gd name="T3" fmla="*/ 0 h 2936"/>
              <a:gd name="T4" fmla="*/ 0 w 1711"/>
              <a:gd name="T5" fmla="*/ 0 h 2936"/>
              <a:gd name="T6" fmla="*/ 1711 w 1711"/>
              <a:gd name="T7" fmla="*/ 2936 h 2936"/>
            </a:gdLst>
            <a:ahLst/>
            <a:cxnLst>
              <a:cxn ang="0">
                <a:pos x="T0" y="T1"/>
              </a:cxn>
              <a:cxn ang="0">
                <a:pos x="T2" y="T3"/>
              </a:cxn>
              <a:cxn ang="0">
                <a:pos x="T4" y="T5"/>
              </a:cxn>
              <a:cxn ang="0">
                <a:pos x="T6" y="T7"/>
              </a:cxn>
            </a:cxnLst>
            <a:rect l="0" t="0" r="r" b="b"/>
            <a:pathLst>
              <a:path w="1711" h="2936">
                <a:moveTo>
                  <a:pt x="1711" y="2936"/>
                </a:moveTo>
                <a:lnTo>
                  <a:pt x="1711" y="0"/>
                </a:lnTo>
                <a:lnTo>
                  <a:pt x="0" y="0"/>
                </a:lnTo>
                <a:lnTo>
                  <a:pt x="1711" y="293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22"/>
          <p:cNvSpPr/>
          <p:nvPr>
            <p:custDataLst>
              <p:tags r:id="rId6"/>
            </p:custDataLst>
          </p:nvPr>
        </p:nvSpPr>
        <p:spPr bwMode="auto">
          <a:xfrm flipH="1">
            <a:off x="10633075" y="4262438"/>
            <a:ext cx="1557338" cy="2589213"/>
          </a:xfrm>
          <a:custGeom>
            <a:avLst/>
            <a:gdLst>
              <a:gd name="T0" fmla="*/ 0 w 981"/>
              <a:gd name="T1" fmla="*/ 0 h 1631"/>
              <a:gd name="T2" fmla="*/ 0 w 981"/>
              <a:gd name="T3" fmla="*/ 1631 h 1631"/>
              <a:gd name="T4" fmla="*/ 981 w 981"/>
              <a:gd name="T5" fmla="*/ 1631 h 1631"/>
              <a:gd name="T6" fmla="*/ 0 w 981"/>
              <a:gd name="T7" fmla="*/ 0 h 1631"/>
            </a:gdLst>
            <a:ahLst/>
            <a:cxnLst>
              <a:cxn ang="0">
                <a:pos x="T0" y="T1"/>
              </a:cxn>
              <a:cxn ang="0">
                <a:pos x="T2" y="T3"/>
              </a:cxn>
              <a:cxn ang="0">
                <a:pos x="T4" y="T5"/>
              </a:cxn>
              <a:cxn ang="0">
                <a:pos x="T6" y="T7"/>
              </a:cxn>
            </a:cxnLst>
            <a:rect l="0" t="0" r="r" b="b"/>
            <a:pathLst>
              <a:path w="981" h="1631">
                <a:moveTo>
                  <a:pt x="0" y="0"/>
                </a:moveTo>
                <a:lnTo>
                  <a:pt x="0" y="1631"/>
                </a:lnTo>
                <a:lnTo>
                  <a:pt x="981" y="1631"/>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20"/>
          <p:cNvSpPr/>
          <p:nvPr>
            <p:custDataLst>
              <p:tags r:id="rId7"/>
            </p:custDataLst>
          </p:nvPr>
        </p:nvSpPr>
        <p:spPr bwMode="auto">
          <a:xfrm flipH="1">
            <a:off x="3055937" y="1587"/>
            <a:ext cx="3306763" cy="2830513"/>
          </a:xfrm>
          <a:custGeom>
            <a:avLst/>
            <a:gdLst>
              <a:gd name="T0" fmla="*/ 2083 w 2083"/>
              <a:gd name="T1" fmla="*/ 0 h 1783"/>
              <a:gd name="T2" fmla="*/ 0 w 2083"/>
              <a:gd name="T3" fmla="*/ 0 h 1783"/>
              <a:gd name="T4" fmla="*/ 1020 w 2083"/>
              <a:gd name="T5" fmla="*/ 1783 h 1783"/>
              <a:gd name="T6" fmla="*/ 2083 w 2083"/>
              <a:gd name="T7" fmla="*/ 0 h 1783"/>
            </a:gdLst>
            <a:ahLst/>
            <a:cxnLst>
              <a:cxn ang="0">
                <a:pos x="T0" y="T1"/>
              </a:cxn>
              <a:cxn ang="0">
                <a:pos x="T2" y="T3"/>
              </a:cxn>
              <a:cxn ang="0">
                <a:pos x="T4" y="T5"/>
              </a:cxn>
              <a:cxn ang="0">
                <a:pos x="T6" y="T7"/>
              </a:cxn>
            </a:cxnLst>
            <a:rect l="0" t="0" r="r" b="b"/>
            <a:pathLst>
              <a:path w="2083" h="1783">
                <a:moveTo>
                  <a:pt x="2083" y="0"/>
                </a:moveTo>
                <a:lnTo>
                  <a:pt x="0" y="0"/>
                </a:lnTo>
                <a:lnTo>
                  <a:pt x="1020" y="1783"/>
                </a:lnTo>
                <a:lnTo>
                  <a:pt x="2083" y="0"/>
                </a:lnTo>
                <a:close/>
              </a:path>
            </a:pathLst>
          </a:custGeom>
          <a:solidFill>
            <a:schemeClr val="accent1">
              <a:alpha val="50000"/>
            </a:schemeClr>
          </a:soli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p:ph type="ctrTitle" hasCustomPrompt="1"/>
            <p:custDataLst>
              <p:tags r:id="rId8"/>
            </p:custDataLst>
          </p:nvPr>
        </p:nvSpPr>
        <p:spPr>
          <a:xfrm>
            <a:off x="6490222" y="2910782"/>
            <a:ext cx="4914378" cy="1621509"/>
          </a:xfrm>
        </p:spPr>
        <p:txBody>
          <a:bodyPr anchor="ctr">
            <a:normAutofit/>
          </a:bodyPr>
          <a:lstStyle>
            <a:lvl1pPr marL="0" indent="0" algn="ctr">
              <a:buFont typeface="Arial" panose="020B0604020202020204" pitchFamily="34" charset="0"/>
              <a:buNone/>
              <a:defRPr sz="8800">
                <a:solidFill>
                  <a:schemeClr val="tx1">
                    <a:lumMod val="95000"/>
                    <a:lumOff val="5000"/>
                  </a:schemeClr>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10"/>
            </p:custDataLst>
          </p:nvPr>
        </p:nvSpPr>
        <p:spPr/>
        <p:txBody>
          <a:bodyPr/>
          <a:lstStyle/>
          <a:p>
            <a:endParaRPr lang="zh-CN" altLang="en-US" dirty="0"/>
          </a:p>
        </p:txBody>
      </p:sp>
      <p:sp>
        <p:nvSpPr>
          <p:cNvPr id="4" name="灯片编号占位符 3"/>
          <p:cNvSpPr>
            <a:spLocks noGrp="1"/>
          </p:cNvSpPr>
          <p:nvPr>
            <p:ph type="sldNum" sz="quarter" idx="21"/>
            <p:custDataLst>
              <p:tags r:id="rId11"/>
            </p:custDataLst>
          </p:nvPr>
        </p:nvSpPr>
        <p:spPr/>
        <p:txBody>
          <a:bodyPr/>
          <a:lstStyle/>
          <a:p>
            <a:fld id="{49AE70B2-8BF9-45C0-BB95-33D1B9D3A854}" type="slidenum">
              <a:rPr lang="zh-CN" altLang="en-US" smtClean="0"/>
            </a:fld>
            <a:endParaRPr lang="zh-CN" altLang="en-US" dirty="0"/>
          </a:p>
        </p:txBody>
      </p:sp>
      <p:sp>
        <p:nvSpPr>
          <p:cNvPr id="5"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Freeform 22"/>
          <p:cNvSpPr/>
          <p:nvPr>
            <p:custDataLst>
              <p:tags r:id="rId2"/>
            </p:custDataLst>
          </p:nvPr>
        </p:nvSpPr>
        <p:spPr bwMode="auto">
          <a:xfrm>
            <a:off x="-1588" y="4262438"/>
            <a:ext cx="1557338" cy="2589213"/>
          </a:xfrm>
          <a:custGeom>
            <a:avLst/>
            <a:gdLst>
              <a:gd name="T0" fmla="*/ 0 w 981"/>
              <a:gd name="T1" fmla="*/ 0 h 1631"/>
              <a:gd name="T2" fmla="*/ 0 w 981"/>
              <a:gd name="T3" fmla="*/ 1631 h 1631"/>
              <a:gd name="T4" fmla="*/ 981 w 981"/>
              <a:gd name="T5" fmla="*/ 1631 h 1631"/>
              <a:gd name="T6" fmla="*/ 0 w 981"/>
              <a:gd name="T7" fmla="*/ 0 h 1631"/>
            </a:gdLst>
            <a:ahLst/>
            <a:cxnLst>
              <a:cxn ang="0">
                <a:pos x="T0" y="T1"/>
              </a:cxn>
              <a:cxn ang="0">
                <a:pos x="T2" y="T3"/>
              </a:cxn>
              <a:cxn ang="0">
                <a:pos x="T4" y="T5"/>
              </a:cxn>
              <a:cxn ang="0">
                <a:pos x="T6" y="T7"/>
              </a:cxn>
            </a:cxnLst>
            <a:rect l="0" t="0" r="r" b="b"/>
            <a:pathLst>
              <a:path w="981" h="1631">
                <a:moveTo>
                  <a:pt x="0" y="0"/>
                </a:moveTo>
                <a:lnTo>
                  <a:pt x="0" y="1631"/>
                </a:lnTo>
                <a:lnTo>
                  <a:pt x="981" y="1631"/>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2"/>
          <p:cNvSpPr/>
          <p:nvPr>
            <p:custDataLst>
              <p:tags r:id="rId3"/>
            </p:custDataLst>
          </p:nvPr>
        </p:nvSpPr>
        <p:spPr bwMode="auto">
          <a:xfrm flipH="1">
            <a:off x="10577894" y="4201134"/>
            <a:ext cx="1614578" cy="2684380"/>
          </a:xfrm>
          <a:custGeom>
            <a:avLst/>
            <a:gdLst>
              <a:gd name="T0" fmla="*/ 0 w 981"/>
              <a:gd name="T1" fmla="*/ 0 h 1631"/>
              <a:gd name="T2" fmla="*/ 0 w 981"/>
              <a:gd name="T3" fmla="*/ 1631 h 1631"/>
              <a:gd name="T4" fmla="*/ 981 w 981"/>
              <a:gd name="T5" fmla="*/ 1631 h 1631"/>
              <a:gd name="T6" fmla="*/ 0 w 981"/>
              <a:gd name="T7" fmla="*/ 0 h 1631"/>
            </a:gdLst>
            <a:ahLst/>
            <a:cxnLst>
              <a:cxn ang="0">
                <a:pos x="T0" y="T1"/>
              </a:cxn>
              <a:cxn ang="0">
                <a:pos x="T2" y="T3"/>
              </a:cxn>
              <a:cxn ang="0">
                <a:pos x="T4" y="T5"/>
              </a:cxn>
              <a:cxn ang="0">
                <a:pos x="T6" y="T7"/>
              </a:cxn>
            </a:cxnLst>
            <a:rect l="0" t="0" r="r" b="b"/>
            <a:pathLst>
              <a:path w="981" h="1631">
                <a:moveTo>
                  <a:pt x="0" y="0"/>
                </a:moveTo>
                <a:lnTo>
                  <a:pt x="0" y="1631"/>
                </a:lnTo>
                <a:lnTo>
                  <a:pt x="981" y="1631"/>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51" name="Freeform 20"/>
          <p:cNvSpPr/>
          <p:nvPr>
            <p:custDataLst>
              <p:tags r:id="rId2"/>
            </p:custDataLst>
          </p:nvPr>
        </p:nvSpPr>
        <p:spPr bwMode="auto">
          <a:xfrm>
            <a:off x="216961" y="512621"/>
            <a:ext cx="3023299" cy="2587875"/>
          </a:xfrm>
          <a:custGeom>
            <a:avLst/>
            <a:gdLst>
              <a:gd name="T0" fmla="*/ 2083 w 2083"/>
              <a:gd name="T1" fmla="*/ 0 h 1783"/>
              <a:gd name="T2" fmla="*/ 0 w 2083"/>
              <a:gd name="T3" fmla="*/ 0 h 1783"/>
              <a:gd name="T4" fmla="*/ 1020 w 2083"/>
              <a:gd name="T5" fmla="*/ 1783 h 1783"/>
              <a:gd name="T6" fmla="*/ 2083 w 2083"/>
              <a:gd name="T7" fmla="*/ 0 h 1783"/>
            </a:gdLst>
            <a:ahLst/>
            <a:cxnLst>
              <a:cxn ang="0">
                <a:pos x="T0" y="T1"/>
              </a:cxn>
              <a:cxn ang="0">
                <a:pos x="T2" y="T3"/>
              </a:cxn>
              <a:cxn ang="0">
                <a:pos x="T4" y="T5"/>
              </a:cxn>
              <a:cxn ang="0">
                <a:pos x="T6" y="T7"/>
              </a:cxn>
            </a:cxnLst>
            <a:rect l="0" t="0" r="r" b="b"/>
            <a:pathLst>
              <a:path w="2083" h="1783">
                <a:moveTo>
                  <a:pt x="2083" y="0"/>
                </a:moveTo>
                <a:lnTo>
                  <a:pt x="0" y="0"/>
                </a:lnTo>
                <a:lnTo>
                  <a:pt x="1020" y="1783"/>
                </a:lnTo>
                <a:lnTo>
                  <a:pt x="2083" y="0"/>
                </a:lnTo>
                <a:close/>
              </a:path>
            </a:pathLst>
          </a:custGeom>
          <a:solidFill>
            <a:schemeClr val="accent1">
              <a:alpha val="50000"/>
            </a:schemeClr>
          </a:solidFill>
          <a:ln>
            <a:noFill/>
          </a:ln>
        </p:spPr>
        <p:txBody>
          <a:bodyPr vert="horz" wrap="square" lIns="91440" tIns="45720" rIns="91440" bIns="45720" numCol="1" anchor="t" anchorCtr="0" compatLnSpc="1"/>
          <a:lstStyle/>
          <a:p>
            <a:endParaRPr lang="zh-CN" altLang="en-US" dirty="0"/>
          </a:p>
        </p:txBody>
      </p:sp>
      <p:sp>
        <p:nvSpPr>
          <p:cNvPr id="49" name="Freeform 22"/>
          <p:cNvSpPr/>
          <p:nvPr>
            <p:custDataLst>
              <p:tags r:id="rId3"/>
            </p:custDataLst>
          </p:nvPr>
        </p:nvSpPr>
        <p:spPr bwMode="auto">
          <a:xfrm flipH="1">
            <a:off x="10577894" y="4201134"/>
            <a:ext cx="1614578" cy="2684380"/>
          </a:xfrm>
          <a:custGeom>
            <a:avLst/>
            <a:gdLst>
              <a:gd name="T0" fmla="*/ 0 w 981"/>
              <a:gd name="T1" fmla="*/ 0 h 1631"/>
              <a:gd name="T2" fmla="*/ 0 w 981"/>
              <a:gd name="T3" fmla="*/ 1631 h 1631"/>
              <a:gd name="T4" fmla="*/ 981 w 981"/>
              <a:gd name="T5" fmla="*/ 1631 h 1631"/>
              <a:gd name="T6" fmla="*/ 0 w 981"/>
              <a:gd name="T7" fmla="*/ 0 h 1631"/>
            </a:gdLst>
            <a:ahLst/>
            <a:cxnLst>
              <a:cxn ang="0">
                <a:pos x="T0" y="T1"/>
              </a:cxn>
              <a:cxn ang="0">
                <a:pos x="T2" y="T3"/>
              </a:cxn>
              <a:cxn ang="0">
                <a:pos x="T4" y="T5"/>
              </a:cxn>
              <a:cxn ang="0">
                <a:pos x="T6" y="T7"/>
              </a:cxn>
            </a:cxnLst>
            <a:rect l="0" t="0" r="r" b="b"/>
            <a:pathLst>
              <a:path w="981" h="1631">
                <a:moveTo>
                  <a:pt x="0" y="0"/>
                </a:moveTo>
                <a:lnTo>
                  <a:pt x="0" y="1631"/>
                </a:lnTo>
                <a:lnTo>
                  <a:pt x="981" y="1631"/>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0" name="Freeform 20"/>
          <p:cNvSpPr/>
          <p:nvPr>
            <p:custDataLst>
              <p:tags r:id="rId4"/>
            </p:custDataLst>
          </p:nvPr>
        </p:nvSpPr>
        <p:spPr bwMode="auto">
          <a:xfrm>
            <a:off x="964383" y="0"/>
            <a:ext cx="3023299" cy="2587875"/>
          </a:xfrm>
          <a:custGeom>
            <a:avLst/>
            <a:gdLst>
              <a:gd name="T0" fmla="*/ 2083 w 2083"/>
              <a:gd name="T1" fmla="*/ 0 h 1783"/>
              <a:gd name="T2" fmla="*/ 0 w 2083"/>
              <a:gd name="T3" fmla="*/ 0 h 1783"/>
              <a:gd name="T4" fmla="*/ 1020 w 2083"/>
              <a:gd name="T5" fmla="*/ 1783 h 1783"/>
              <a:gd name="T6" fmla="*/ 2083 w 2083"/>
              <a:gd name="T7" fmla="*/ 0 h 1783"/>
            </a:gdLst>
            <a:ahLst/>
            <a:cxnLst>
              <a:cxn ang="0">
                <a:pos x="T0" y="T1"/>
              </a:cxn>
              <a:cxn ang="0">
                <a:pos x="T2" y="T3"/>
              </a:cxn>
              <a:cxn ang="0">
                <a:pos x="T4" y="T5"/>
              </a:cxn>
              <a:cxn ang="0">
                <a:pos x="T6" y="T7"/>
              </a:cxn>
            </a:cxnLst>
            <a:rect l="0" t="0" r="r" b="b"/>
            <a:pathLst>
              <a:path w="2083" h="1783">
                <a:moveTo>
                  <a:pt x="2083" y="0"/>
                </a:moveTo>
                <a:lnTo>
                  <a:pt x="0" y="0"/>
                </a:lnTo>
                <a:lnTo>
                  <a:pt x="1020" y="1783"/>
                </a:lnTo>
                <a:lnTo>
                  <a:pt x="208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p:ph type="title" hasCustomPrompt="1"/>
            <p:custDataLst>
              <p:tags r:id="rId5"/>
            </p:custDataLst>
          </p:nvPr>
        </p:nvSpPr>
        <p:spPr>
          <a:xfrm>
            <a:off x="4802202" y="2574597"/>
            <a:ext cx="5419185" cy="895350"/>
          </a:xfrm>
        </p:spPr>
        <p:txBody>
          <a:bodyPr anchor="b">
            <a:normAutofit/>
          </a:bodyPr>
          <a:lstStyle>
            <a:lvl1pPr algn="l">
              <a:defRPr sz="4800" b="1">
                <a:solidFill>
                  <a:schemeClr val="tx1">
                    <a:lumMod val="95000"/>
                    <a:lumOff val="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6"/>
            </p:custDataLst>
          </p:nvPr>
        </p:nvSpPr>
        <p:spPr>
          <a:xfrm>
            <a:off x="4803318" y="3518400"/>
            <a:ext cx="5419185" cy="1015623"/>
          </a:xfrm>
        </p:spPr>
        <p:txBody>
          <a:bodyPr anchor="t">
            <a:normAutofit/>
          </a:bodyPr>
          <a:lstStyle>
            <a:lvl1pPr marL="0" indent="0" algn="l">
              <a:lnSpc>
                <a:spcPct val="100000"/>
              </a:lnSpc>
              <a:buNone/>
              <a:defRPr sz="2000">
                <a:solidFill>
                  <a:schemeClr val="tx1">
                    <a:lumMod val="95000"/>
                    <a:lumOff val="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p>
            <a:endParaRPr lang="zh-CN" altLang="en-US" dirty="0"/>
          </a:p>
        </p:txBody>
      </p:sp>
      <p:sp>
        <p:nvSpPr>
          <p:cNvPr id="4" name="灯片编号占位符 3"/>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cxnSp>
        <p:nvCxnSpPr>
          <p:cNvPr id="10" name="直接连接符 9"/>
          <p:cNvCxnSpPr/>
          <p:nvPr>
            <p:custDataLst>
              <p:tags r:id="rId10"/>
            </p:custDataLst>
          </p:nvPr>
        </p:nvCxnSpPr>
        <p:spPr>
          <a:xfrm>
            <a:off x="4591050" y="2813550"/>
            <a:ext cx="0" cy="1063125"/>
          </a:xfrm>
          <a:prstGeom prst="line">
            <a:avLst/>
          </a:prstGeom>
        </p:spPr>
        <p:style>
          <a:lnRef idx="1">
            <a:schemeClr val="accent1"/>
          </a:lnRef>
          <a:fillRef idx="0">
            <a:schemeClr val="accent1"/>
          </a:fillRef>
          <a:effectRef idx="0">
            <a:schemeClr val="accent1"/>
          </a:effectRef>
          <a:fontRef idx="minor">
            <a:schemeClr val="tx1"/>
          </a:fontRef>
        </p:style>
      </p:cxnSp>
      <p:sp>
        <p:nvSpPr>
          <p:cNvPr id="5" name="KSO_TEMPLATE" hidden="1"/>
          <p:cNvSpPr/>
          <p:nvPr>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5"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4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3.xml"/><Relationship Id="rId2" Type="http://schemas.openxmlformats.org/officeDocument/2006/relationships/image" Target="../media/image11.png"/><Relationship Id="rId1" Type="http://schemas.openxmlformats.org/officeDocument/2006/relationships/tags" Target="../tags/tag14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5.xml"/><Relationship Id="rId2" Type="http://schemas.openxmlformats.org/officeDocument/2006/relationships/image" Target="../media/image12.png"/><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2.xml"/><Relationship Id="rId1" Type="http://schemas.openxmlformats.org/officeDocument/2006/relationships/tags" Target="../tags/tag171.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79.xml"/><Relationship Id="rId1" Type="http://schemas.openxmlformats.org/officeDocument/2006/relationships/tags" Target="../tags/tag17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81.xml"/><Relationship Id="rId1" Type="http://schemas.openxmlformats.org/officeDocument/2006/relationships/tags" Target="../tags/tag18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83.xml"/><Relationship Id="rId1" Type="http://schemas.openxmlformats.org/officeDocument/2006/relationships/tags" Target="../tags/tag182.xml"/></Relationships>
</file>

<file path=ppt/slides/_rels/slide3.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7" Type="http://schemas.openxmlformats.org/officeDocument/2006/relationships/notesSlide" Target="../notesSlides/notesSlide1.xml"/><Relationship Id="rId26" Type="http://schemas.openxmlformats.org/officeDocument/2006/relationships/slideLayout" Target="../slideLayouts/slideLayout7.xml"/><Relationship Id="rId25" Type="http://schemas.openxmlformats.org/officeDocument/2006/relationships/tags" Target="../tags/tag121.xml"/><Relationship Id="rId24" Type="http://schemas.openxmlformats.org/officeDocument/2006/relationships/tags" Target="../tags/tag120.xml"/><Relationship Id="rId23" Type="http://schemas.openxmlformats.org/officeDocument/2006/relationships/tags" Target="../tags/tag119.xml"/><Relationship Id="rId22" Type="http://schemas.openxmlformats.org/officeDocument/2006/relationships/tags" Target="../tags/tag118.xml"/><Relationship Id="rId21" Type="http://schemas.openxmlformats.org/officeDocument/2006/relationships/tags" Target="../tags/tag117.xml"/><Relationship Id="rId20" Type="http://schemas.openxmlformats.org/officeDocument/2006/relationships/tags" Target="../tags/tag116.xml"/><Relationship Id="rId2" Type="http://schemas.openxmlformats.org/officeDocument/2006/relationships/image" Target="../media/image2.png"/><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3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xfrm>
            <a:off x="1151519" y="2879525"/>
            <a:ext cx="5283208" cy="708501"/>
          </a:xfrm>
        </p:spPr>
        <p:txBody>
          <a:bodyPr/>
          <a:lstStyle/>
          <a:p>
            <a:r>
              <a:rPr lang="zh-CN" altLang="en-US"/>
              <a:t>单击此处添加副标题</a:t>
            </a:r>
            <a:endParaRPr lang="zh-CN" altLang="en-US"/>
          </a:p>
        </p:txBody>
      </p:sp>
      <p:sp>
        <p:nvSpPr>
          <p:cNvPr id="4" name="标题 3"/>
          <p:cNvSpPr>
            <a:spLocks noGrp="1"/>
          </p:cNvSpPr>
          <p:nvPr>
            <p:ph type="ctrTitle"/>
            <p:custDataLst>
              <p:tags r:id="rId2"/>
            </p:custDataLst>
          </p:nvPr>
        </p:nvSpPr>
        <p:spPr/>
        <p:txBody>
          <a:bodyPr>
            <a:normAutofit/>
          </a:bodyPr>
          <a:lstStyle/>
          <a:p>
            <a:r>
              <a:rPr lang="zh-CN" altLang="en-US"/>
              <a:t>弹性盒子</a:t>
            </a:r>
            <a:endParaRPr lang="zh-CN" altLang="en-US"/>
          </a:p>
        </p:txBody>
      </p:sp>
      <p:sp>
        <p:nvSpPr>
          <p:cNvPr id="6" name="文本占位符 5"/>
          <p:cNvSpPr>
            <a:spLocks noGrp="1"/>
          </p:cNvSpPr>
          <p:nvPr>
            <p:ph type="body" sz="quarter" idx="10"/>
            <p:custDataLst>
              <p:tags r:id="rId3"/>
            </p:custDataLst>
          </p:nvPr>
        </p:nvSpPr>
        <p:spPr/>
        <p:txBody>
          <a:bodyPr>
            <a:normAutofit lnSpcReduction="20000"/>
          </a:bodyPr>
          <a:lstStyle/>
          <a:p>
            <a:r>
              <a:rPr lang="zh-CN" altLang="en-US"/>
              <a:t>张瑾</a:t>
            </a:r>
            <a:endParaRPr lang="zh-CN" altLang="en-US"/>
          </a:p>
        </p:txBody>
      </p:sp>
      <p:sp>
        <p:nvSpPr>
          <p:cNvPr id="7" name="文本占位符 6"/>
          <p:cNvSpPr>
            <a:spLocks noGrp="1"/>
          </p:cNvSpPr>
          <p:nvPr>
            <p:ph type="body" sz="quarter" idx="11"/>
            <p:custDataLst>
              <p:tags r:id="rId4"/>
            </p:custDataLst>
          </p:nvPr>
        </p:nvSpPr>
        <p:spPr/>
        <p:txBody>
          <a:bodyPr>
            <a:normAutofit lnSpcReduction="20000"/>
          </a:bodyPr>
          <a:lstStyle/>
          <a:p>
            <a:r>
              <a:rPr lang="en-US" altLang="zh-CN"/>
              <a:t>2019/12/18</a:t>
            </a:r>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fontScale="90000" lnSpcReduction="20000"/>
          </a:bodyPr>
          <a:lstStyle/>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justify-content 用于设置或检索弹性盒子元素在主轴（横轴）方向上的对齐方式。</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flex-start：项目位于容器的开头。</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flex-end：项目位于容器的结尾。</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center：项目位于容器的中心。</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space-between：项目位于各行之间留有空白的容器内。</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space-around：项目位于各行之前、之间、之后都留有空白的容器内。</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pic>
        <p:nvPicPr>
          <p:cNvPr id="7" name="图片 6"/>
          <p:cNvPicPr>
            <a:picLocks noChangeAspect="1"/>
          </p:cNvPicPr>
          <p:nvPr/>
        </p:nvPicPr>
        <p:blipFill>
          <a:blip r:embed="rId2"/>
          <a:stretch>
            <a:fillRect/>
          </a:stretch>
        </p:blipFill>
        <p:spPr>
          <a:xfrm>
            <a:off x="5821045" y="3288665"/>
            <a:ext cx="5891530" cy="628650"/>
          </a:xfrm>
          <a:prstGeom prst="rect">
            <a:avLst/>
          </a:prstGeom>
        </p:spPr>
      </p:pic>
      <p:pic>
        <p:nvPicPr>
          <p:cNvPr id="8" name="图片 7"/>
          <p:cNvPicPr>
            <a:picLocks noChangeAspect="1"/>
          </p:cNvPicPr>
          <p:nvPr/>
        </p:nvPicPr>
        <p:blipFill>
          <a:blip r:embed="rId3"/>
          <a:stretch>
            <a:fillRect/>
          </a:stretch>
        </p:blipFill>
        <p:spPr>
          <a:xfrm>
            <a:off x="1823720" y="6176010"/>
            <a:ext cx="5796280" cy="624205"/>
          </a:xfrm>
          <a:prstGeom prst="rect">
            <a:avLst/>
          </a:prstGeom>
        </p:spPr>
      </p:pic>
      <p:pic>
        <p:nvPicPr>
          <p:cNvPr id="9" name="图片 8"/>
          <p:cNvPicPr>
            <a:picLocks noChangeAspect="1"/>
          </p:cNvPicPr>
          <p:nvPr/>
        </p:nvPicPr>
        <p:blipFill>
          <a:blip r:embed="rId4"/>
          <a:stretch>
            <a:fillRect/>
          </a:stretch>
        </p:blipFill>
        <p:spPr>
          <a:xfrm>
            <a:off x="1932305" y="4897755"/>
            <a:ext cx="5857875" cy="66675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fontScale="90000"/>
          </a:bodyPr>
          <a:lstStyle/>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align-items 属性定义flex子项在flex容器的当前行的侧轴（纵轴）方向上的对齐方式。</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stretch	默认值。项目被拉伸以适应容器。</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center	项目位于容器的中心。</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flex-start	项目位于容器的开头。</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flex-end	项目位于容器的结尾。</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baseline	项目位于容器的基线上。</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pic>
        <p:nvPicPr>
          <p:cNvPr id="2" name="图片 1"/>
          <p:cNvPicPr>
            <a:picLocks noChangeAspect="1"/>
          </p:cNvPicPr>
          <p:nvPr/>
        </p:nvPicPr>
        <p:blipFill>
          <a:blip r:embed="rId2"/>
          <a:stretch>
            <a:fillRect/>
          </a:stretch>
        </p:blipFill>
        <p:spPr>
          <a:xfrm>
            <a:off x="7743825" y="1909445"/>
            <a:ext cx="3778250" cy="481266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a:bodyPr>
          <a:lstStyle/>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align-</a:t>
            </a:r>
            <a:r>
              <a:rPr lang="en-US" altLang="zh-CN" sz="2800">
                <a:latin typeface="微软雅黑 Light" panose="020B0502040204020203" charset="-122"/>
                <a:ea typeface="微软雅黑 Light" panose="020B0502040204020203" charset="-122"/>
                <a:cs typeface="微软雅黑 Light" panose="020B0502040204020203" charset="-122"/>
                <a:sym typeface="+mn-ea"/>
              </a:rPr>
              <a:t>content</a:t>
            </a:r>
            <a:r>
              <a:rPr sz="2800">
                <a:latin typeface="微软雅黑 Light" panose="020B0502040204020203" charset="-122"/>
                <a:ea typeface="微软雅黑 Light" panose="020B0502040204020203" charset="-122"/>
                <a:cs typeface="微软雅黑 Light" panose="020B0502040204020203" charset="-122"/>
                <a:sym typeface="+mn-ea"/>
              </a:rPr>
              <a:t>：只适用多行的flex容器，它的作用是当flex容器在交叉轴上有多余的空间时，将子项作为一个整体</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pic>
        <p:nvPicPr>
          <p:cNvPr id="5" name="图片 4"/>
          <p:cNvPicPr>
            <a:picLocks noChangeAspect="1"/>
          </p:cNvPicPr>
          <p:nvPr/>
        </p:nvPicPr>
        <p:blipFill>
          <a:blip r:embed="rId2"/>
          <a:stretch>
            <a:fillRect/>
          </a:stretch>
        </p:blipFill>
        <p:spPr>
          <a:xfrm>
            <a:off x="6783070" y="2614295"/>
            <a:ext cx="4848860" cy="40563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a:bodyPr>
          <a:lstStyle/>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flex-wrap 属性规定flex容器是单行或者多行，同时横轴的方向决定了新行堆叠的方向。</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nowrap	默认值。规定元素不拆行或不拆列。</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wrap	规定元素在必要的时候拆行或拆列。</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wrap-reverse	规定元素在必要的时候拆行或拆列，但是以相反的顺序。</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a:bodyPr>
          <a:lstStyle/>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flex-flow 属性</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flex-flow属性是flex-direction属性和flex-wrap属性的简写形式，默认值为row nowrap。</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弹性盒子子元素属性</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3349010" y="2794500"/>
            <a:ext cx="1029773" cy="895350"/>
          </a:xfrm>
          <a:prstGeom prst="rect">
            <a:avLst/>
          </a:prstGeom>
          <a:noFill/>
          <a:ln w="117475">
            <a:noFill/>
          </a:ln>
        </p:spPr>
        <p:txBody>
          <a:bodyPr wrap="none" rtlCol="0">
            <a:prstTxWarp prst="textPlain">
              <a:avLst/>
            </a:prstTxWarp>
            <a:spAutoFit/>
          </a:bodyPr>
          <a:lstStyle/>
          <a:p>
            <a:r>
              <a:rPr lang="en-US" altLang="zh-CN" sz="6000" spc="100" dirty="0">
                <a:solidFill>
                  <a:schemeClr val="tx2"/>
                </a:solidFill>
                <a:latin typeface="Impact" panose="020B0806030902050204" pitchFamily="34" charset="0"/>
                <a:cs typeface="Arial" panose="020B0604020202020204" pitchFamily="34" charset="0"/>
              </a:rPr>
              <a:t>03</a:t>
            </a:r>
            <a:endParaRPr lang="en-US" altLang="zh-CN" sz="6000" spc="100" dirty="0">
              <a:solidFill>
                <a:schemeClr val="tx2"/>
              </a:solidFill>
              <a:latin typeface="Impact" panose="020B0806030902050204" pitchFamily="34" charset="0"/>
              <a:cs typeface="Arial" panose="020B0604020202020204" pitchFamily="34" charset="0"/>
            </a:endParaRPr>
          </a:p>
        </p:txBody>
      </p:sp>
      <p:cxnSp>
        <p:nvCxnSpPr>
          <p:cNvPr id="3" name="直接连接符 2"/>
          <p:cNvCxnSpPr/>
          <p:nvPr>
            <p:custDataLst>
              <p:tags r:id="rId4"/>
            </p:custDataLst>
          </p:nvPr>
        </p:nvCxnSpPr>
        <p:spPr>
          <a:xfrm>
            <a:off x="4591050" y="3070725"/>
            <a:ext cx="0" cy="1063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lnSpcReduction="10000"/>
          </a:bodyPr>
          <a:lstStyle/>
          <a:p>
            <a:pPr marR="0" algn="l" defTabSz="914400" rtl="0" eaLnBrk="1" fontAlgn="auto" latinLnBrk="0" hangingPunct="1">
              <a:lnSpc>
                <a:spcPct val="120000"/>
              </a:lnSpc>
              <a:spcBef>
                <a:spcPts val="1000"/>
              </a:spcBef>
              <a:spcAft>
                <a:spcPct val="0"/>
              </a:spcAft>
              <a:buClrTx/>
              <a:buSzTx/>
            </a:pPr>
            <a:r>
              <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rPr>
              <a:t>order</a:t>
            </a:r>
            <a:r>
              <a:rPr sz="2800">
                <a:solidFill>
                  <a:schemeClr val="tx1"/>
                </a:solidFill>
                <a:latin typeface="微软雅黑 Light" panose="020B0502040204020203" charset="-122"/>
                <a:ea typeface="微软雅黑 Light" panose="020B0502040204020203" charset="-122"/>
                <a:cs typeface="微软雅黑 Light" panose="020B0502040204020203" charset="-122"/>
              </a:rPr>
              <a:t>属性：用整数值来定义排列顺序，数值小的排在前面。可以为负值，默认为0。</a:t>
            </a:r>
            <a:endParaRPr sz="2800">
              <a:solidFill>
                <a:schemeClr val="tx1"/>
              </a:solidFill>
              <a:latin typeface="微软雅黑 Light" panose="020B0502040204020203" charset="-122"/>
              <a:ea typeface="微软雅黑 Light" panose="020B0502040204020203" charset="-122"/>
              <a:cs typeface="微软雅黑 Light" panose="020B0502040204020203" charset="-122"/>
            </a:endParaRPr>
          </a:p>
          <a:p>
            <a:pPr marR="0" algn="l" defTabSz="914400" rtl="0" eaLnBrk="1" fontAlgn="auto" latinLnBrk="0" hangingPunct="1">
              <a:lnSpc>
                <a:spcPct val="120000"/>
              </a:lnSpc>
              <a:spcBef>
                <a:spcPts val="1000"/>
              </a:spcBef>
              <a:spcAft>
                <a:spcPct val="0"/>
              </a:spcAft>
              <a:buClrTx/>
              <a:buSzTx/>
            </a:pPr>
            <a:r>
              <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rPr>
              <a:t>flex-grow:</a:t>
            </a:r>
            <a:r>
              <a:rPr sz="2800">
                <a:solidFill>
                  <a:schemeClr val="tx1"/>
                </a:solidFill>
                <a:latin typeface="微软雅黑 Light" panose="020B0502040204020203" charset="-122"/>
                <a:ea typeface="微软雅黑 Light" panose="020B0502040204020203" charset="-122"/>
                <a:cs typeface="微软雅黑 Light" panose="020B0502040204020203" charset="-122"/>
              </a:rPr>
              <a:t>默认</a:t>
            </a:r>
            <a:r>
              <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rPr>
              <a:t>0</a:t>
            </a:r>
            <a:r>
              <a:rPr sz="2800">
                <a:solidFill>
                  <a:schemeClr val="tx1"/>
                </a:solidFill>
                <a:latin typeface="微软雅黑 Light" panose="020B0502040204020203" charset="-122"/>
                <a:ea typeface="微软雅黑 Light" panose="020B0502040204020203" charset="-122"/>
                <a:cs typeface="微软雅黑 Light" panose="020B0502040204020203" charset="-122"/>
              </a:rPr>
              <a:t>。如果主轴还有空间，此属性规定元素如何瓜分剩余空间。</a:t>
            </a:r>
            <a:endParaRPr sz="2800">
              <a:solidFill>
                <a:schemeClr val="tx1"/>
              </a:solidFill>
              <a:latin typeface="微软雅黑 Light" panose="020B0502040204020203" charset="-122"/>
              <a:ea typeface="微软雅黑 Light" panose="020B0502040204020203" charset="-122"/>
              <a:cs typeface="微软雅黑 Light" panose="020B0502040204020203" charset="-122"/>
            </a:endParaRPr>
          </a:p>
          <a:p>
            <a:pPr marR="0" algn="l" defTabSz="914400" rtl="0" eaLnBrk="1" fontAlgn="auto" latinLnBrk="0" hangingPunct="1">
              <a:lnSpc>
                <a:spcPct val="120000"/>
              </a:lnSpc>
              <a:spcBef>
                <a:spcPts val="1000"/>
              </a:spcBef>
              <a:spcAft>
                <a:spcPct val="0"/>
              </a:spcAft>
              <a:buClrTx/>
              <a:buSzTx/>
            </a:pPr>
            <a:r>
              <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rPr>
              <a:t>flex-shrink:</a:t>
            </a:r>
            <a:r>
              <a:rPr sz="2800">
                <a:solidFill>
                  <a:schemeClr val="tx1"/>
                </a:solidFill>
                <a:latin typeface="微软雅黑 Light" panose="020B0502040204020203" charset="-122"/>
                <a:ea typeface="微软雅黑 Light" panose="020B0502040204020203" charset="-122"/>
                <a:cs typeface="微软雅黑 Light" panose="020B0502040204020203" charset="-122"/>
              </a:rPr>
              <a:t>默认</a:t>
            </a:r>
            <a:r>
              <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rPr>
              <a:t>1</a:t>
            </a:r>
            <a:r>
              <a:rPr sz="2800">
                <a:solidFill>
                  <a:schemeClr val="tx1"/>
                </a:solidFill>
                <a:latin typeface="微软雅黑 Light" panose="020B0502040204020203" charset="-122"/>
                <a:ea typeface="微软雅黑 Light" panose="020B0502040204020203" charset="-122"/>
                <a:cs typeface="微软雅黑 Light" panose="020B0502040204020203" charset="-122"/>
              </a:rPr>
              <a:t>。如果主轴空间不够，此属性规定元素如何吸收超出的部分。</a:t>
            </a:r>
            <a:endPar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endParaRPr>
          </a:p>
          <a:p>
            <a:pPr marR="0" algn="l" defTabSz="914400" rtl="0" eaLnBrk="1" fontAlgn="auto" latinLnBrk="0" hangingPunct="1">
              <a:lnSpc>
                <a:spcPct val="120000"/>
              </a:lnSpc>
              <a:spcBef>
                <a:spcPts val="1000"/>
              </a:spcBef>
              <a:spcAft>
                <a:spcPct val="0"/>
              </a:spcAft>
              <a:buClrTx/>
              <a:buSzTx/>
            </a:pPr>
            <a:r>
              <a:rPr sz="2800">
                <a:solidFill>
                  <a:schemeClr val="tx1"/>
                </a:solidFill>
                <a:latin typeface="微软雅黑 Light" panose="020B0502040204020203" charset="-122"/>
                <a:ea typeface="微软雅黑 Light" panose="020B0502040204020203" charset="-122"/>
                <a:cs typeface="微软雅黑 Light" panose="020B0502040204020203" charset="-122"/>
              </a:rPr>
              <a:t>flex-basis 用于设置子项的占用空间。如果设置了值，则子项占用的空间为设置的值；如果没设置或者为 auto，那子项的空间为width/height 的值。</a:t>
            </a:r>
            <a:endParaRPr sz="2800">
              <a:solidFill>
                <a:schemeClr val="tx1"/>
              </a:solidFill>
              <a:latin typeface="微软雅黑 Light" panose="020B0502040204020203" charset="-122"/>
              <a:ea typeface="微软雅黑 Light" panose="020B0502040204020203" charset="-122"/>
              <a:cs typeface="微软雅黑 Light" panose="020B0502040204020203" charset="-122"/>
            </a:endParaRPr>
          </a:p>
        </p:txBody>
      </p:sp>
      <p:sp>
        <p:nvSpPr>
          <p:cNvPr id="4" name="标题 3"/>
          <p:cNvSpPr/>
          <p:nvPr>
            <p:ph type="title"/>
          </p:nvPr>
        </p:nvSpPr>
        <p:spPr/>
        <p:txBody>
          <a:bodyPr>
            <a:noAutofit/>
          </a:bodyPr>
          <a:p>
            <a:r>
              <a:rPr sz="3200">
                <a:sym typeface="+mn-ea"/>
              </a:rPr>
              <a:t>弹性盒子子元素属性</a:t>
            </a:r>
            <a:endParaRPr sz="3200"/>
          </a:p>
        </p:txBody>
      </p:sp>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lnSpcReduction="10000"/>
          </a:bodyPr>
          <a:lstStyle/>
          <a:p>
            <a:pPr marR="0" algn="l" defTabSz="914400" rtl="0" eaLnBrk="1" fontAlgn="auto" latinLnBrk="0" hangingPunct="1">
              <a:lnSpc>
                <a:spcPct val="120000"/>
              </a:lnSpc>
              <a:spcBef>
                <a:spcPts val="1000"/>
              </a:spcBef>
              <a:spcAft>
                <a:spcPct val="0"/>
              </a:spcAft>
              <a:buClrTx/>
              <a:buSzTx/>
            </a:pPr>
            <a:r>
              <a:rPr lang="en-US" altLang="zh-CN" sz="2800">
                <a:solidFill>
                  <a:schemeClr val="tx1"/>
                </a:solidFill>
                <a:latin typeface="微软雅黑 Light" panose="020B0502040204020203" charset="-122"/>
                <a:ea typeface="微软雅黑 Light" panose="020B0502040204020203" charset="-122"/>
                <a:cs typeface="微软雅黑 Light" panose="020B0502040204020203" charset="-122"/>
              </a:rPr>
              <a:t>flex</a:t>
            </a:r>
            <a:r>
              <a:rPr sz="2800">
                <a:solidFill>
                  <a:schemeClr val="tx1"/>
                </a:solidFill>
                <a:latin typeface="微软雅黑 Light" panose="020B0502040204020203" charset="-122"/>
                <a:ea typeface="微软雅黑 Light" panose="020B0502040204020203" charset="-122"/>
                <a:cs typeface="微软雅黑 Light" panose="020B0502040204020203" charset="-122"/>
              </a:rPr>
              <a:t>：flex 属性是 flex-grow、flex-shrink 和 flex-basis 属性的简写属性。</a:t>
            </a:r>
            <a:endParaRPr sz="2800">
              <a:solidFill>
                <a:schemeClr val="tx1"/>
              </a:solidFill>
              <a:latin typeface="微软雅黑 Light" panose="020B0502040204020203" charset="-122"/>
              <a:ea typeface="微软雅黑 Light" panose="020B0502040204020203" charset="-122"/>
              <a:cs typeface="微软雅黑 Light" panose="020B0502040204020203" charset="-122"/>
            </a:endParaRPr>
          </a:p>
          <a:p>
            <a:pPr marR="0" algn="l" defTabSz="914400" rtl="0" eaLnBrk="1" fontAlgn="auto" latinLnBrk="0" hangingPunct="1">
              <a:lnSpc>
                <a:spcPct val="120000"/>
              </a:lnSpc>
              <a:spcBef>
                <a:spcPts val="1000"/>
              </a:spcBef>
              <a:spcAft>
                <a:spcPct val="0"/>
              </a:spcAft>
              <a:buClrTx/>
              <a:buSzTx/>
            </a:pPr>
            <a:r>
              <a:rPr sz="2800">
                <a:solidFill>
                  <a:schemeClr val="tx1"/>
                </a:solidFill>
                <a:latin typeface="微软雅黑 Light" panose="020B0502040204020203" charset="-122"/>
                <a:ea typeface="微软雅黑 Light" panose="020B0502040204020203" charset="-122"/>
                <a:cs typeface="微软雅黑 Light" panose="020B0502040204020203" charset="-122"/>
              </a:rPr>
              <a:t>align-self属性单独设置子元素的交叉轴显示方式。</a:t>
            </a:r>
            <a:endParaRPr sz="2800">
              <a:solidFill>
                <a:schemeClr val="tx1"/>
              </a:solidFill>
              <a:latin typeface="微软雅黑 Light" panose="020B0502040204020203" charset="-122"/>
              <a:ea typeface="微软雅黑 Light" panose="020B0502040204020203" charset="-122"/>
              <a:cs typeface="微软雅黑 Light" panose="020B0502040204020203" charset="-122"/>
            </a:endParaRPr>
          </a:p>
          <a:p>
            <a:pPr marR="0" algn="l" defTabSz="914400" rtl="0" eaLnBrk="1" fontAlgn="auto" latinLnBrk="0" hangingPunct="1">
              <a:lnSpc>
                <a:spcPct val="120000"/>
              </a:lnSpc>
              <a:spcBef>
                <a:spcPts val="1000"/>
              </a:spcBef>
              <a:spcAft>
                <a:spcPct val="0"/>
              </a:spcAft>
              <a:buClrTx/>
              <a:buSzTx/>
            </a:pPr>
            <a:endParaRPr sz="2800">
              <a:solidFill>
                <a:schemeClr val="tx1"/>
              </a:solidFill>
              <a:latin typeface="微软雅黑 Light" panose="020B0502040204020203" charset="-122"/>
              <a:ea typeface="微软雅黑 Light" panose="020B0502040204020203" charset="-122"/>
              <a:cs typeface="微软雅黑 Light" panose="020B0502040204020203" charset="-122"/>
            </a:endParaRPr>
          </a:p>
        </p:txBody>
      </p:sp>
      <p:sp>
        <p:nvSpPr>
          <p:cNvPr id="4" name="标题 3"/>
          <p:cNvSpPr/>
          <p:nvPr>
            <p:ph type="title"/>
          </p:nvPr>
        </p:nvSpPr>
        <p:spPr/>
        <p:txBody>
          <a:bodyPr>
            <a:noAutofit/>
          </a:bodyPr>
          <a:p>
            <a:r>
              <a:rPr sz="3200">
                <a:sym typeface="+mn-ea"/>
              </a:rPr>
              <a:t>弹性盒子子元素属性</a:t>
            </a:r>
            <a:endParaRPr sz="3200"/>
          </a:p>
        </p:txBody>
      </p:sp>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t>单击此处添加标题</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3349010" y="2794500"/>
            <a:ext cx="1029773" cy="895350"/>
          </a:xfrm>
          <a:prstGeom prst="rect">
            <a:avLst/>
          </a:prstGeom>
          <a:noFill/>
          <a:ln w="117475">
            <a:noFill/>
          </a:ln>
        </p:spPr>
        <p:txBody>
          <a:bodyPr wrap="none" rtlCol="0">
            <a:prstTxWarp prst="textPlain">
              <a:avLst/>
            </a:prstTxWarp>
            <a:spAutoFit/>
          </a:bodyPr>
          <a:lstStyle/>
          <a:p>
            <a:r>
              <a:rPr lang="en-US" altLang="zh-CN" sz="6000" spc="100" dirty="0">
                <a:solidFill>
                  <a:schemeClr val="tx2"/>
                </a:solidFill>
                <a:latin typeface="Impact" panose="020B0806030902050204" pitchFamily="34" charset="0"/>
                <a:cs typeface="Arial" panose="020B0604020202020204" pitchFamily="34" charset="0"/>
              </a:rPr>
              <a:t>04</a:t>
            </a:r>
            <a:endParaRPr lang="en-US" altLang="zh-CN" sz="6000" spc="100" dirty="0">
              <a:solidFill>
                <a:schemeClr val="tx2"/>
              </a:solidFill>
              <a:latin typeface="Impact" panose="020B0806030902050204" pitchFamily="34" charset="0"/>
              <a:cs typeface="Arial" panose="020B0604020202020204" pitchFamily="34" charset="0"/>
            </a:endParaRPr>
          </a:p>
        </p:txBody>
      </p:sp>
      <p:cxnSp>
        <p:nvCxnSpPr>
          <p:cNvPr id="3" name="直接连接符 2"/>
          <p:cNvCxnSpPr/>
          <p:nvPr>
            <p:custDataLst>
              <p:tags r:id="rId4"/>
            </p:custDataLst>
          </p:nvPr>
        </p:nvCxnSpPr>
        <p:spPr>
          <a:xfrm>
            <a:off x="4591050" y="3070725"/>
            <a:ext cx="0" cy="1063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10235" y="1040130"/>
            <a:ext cx="10779125" cy="5211445"/>
          </a:xfrm>
        </p:spPr>
        <p:txBody>
          <a:bodyPr>
            <a:noAutofit/>
          </a:bodyPr>
          <a:lstStyle/>
          <a:p>
            <a:pPr marL="0" indent="0" algn="l" defTabSz="914400">
              <a:buNone/>
            </a:pPr>
            <a:r>
              <a:rPr sz="2800">
                <a:solidFill>
                  <a:schemeClr val="tx1"/>
                </a:solidFill>
                <a:latin typeface="微软雅黑 Light" panose="020B0502040204020203" charset="-122"/>
                <a:ea typeface="微软雅黑 Light" panose="020B0502040204020203" charset="-122"/>
                <a:cs typeface="微软雅黑 Light" panose="020B0502040204020203" charset="-122"/>
                <a:sym typeface="+mn-ea"/>
              </a:rPr>
              <a:t>单击此处添加文本具体内容，简明扼要的阐述您的观点。根据需要可酌情增减文字，以便观者准确的理解您传达的思想。</a:t>
            </a:r>
            <a:endParaRPr sz="2800">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endParaRPr sz="3200"/>
          </a:p>
        </p:txBody>
      </p:sp>
    </p:spTree>
    <p:custDataLst>
      <p:tags r:id="rId2"/>
    </p:custDataLst>
  </p:cSld>
  <p:clrMapOvr>
    <a:masterClrMapping/>
  </p:clrMapOvr>
  <p:timing>
    <p:tnLst>
      <p:par>
        <p:cTn id="1" dur="indefinite" restart="never" nodeType="tmRoot"/>
      </p:par>
    </p:tnLst>
    <p:bldLst>
      <p:bldP spid="3" grpId="0"/>
      <p:bldP spid="3" grpId="1"/>
      <p:bldP spid="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852150" cy="5050790"/>
          </a:xfrm>
        </p:spPr>
        <p:txBody>
          <a:bodyPr/>
          <a:lstStyle/>
          <a:p>
            <a:r>
              <a:rPr kumimoji="0" lang="en-US" altLang="zh-CN"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flex </a:t>
            </a:r>
            <a:r>
              <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收缩，弯曲</a:t>
            </a:r>
            <a:endPar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endParaRPr>
          </a:p>
          <a:p>
            <a:r>
              <a:rPr kumimoji="0" lang="en-US" altLang="zh-CN"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direction </a:t>
            </a:r>
            <a:r>
              <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方向</a:t>
            </a:r>
            <a:endPar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endParaRPr>
          </a:p>
          <a:p>
            <a:r>
              <a:rPr kumimoji="0" lang="en-US" altLang="zh-CN"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between </a:t>
            </a:r>
            <a:r>
              <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在。。之间</a:t>
            </a:r>
            <a:endPar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endParaRPr>
          </a:p>
          <a:p>
            <a:r>
              <a:rPr kumimoji="0" lang="en-US" altLang="zh-CN"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around </a:t>
            </a:r>
            <a:r>
              <a:rPr kumimoji="0"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rPr>
              <a:t>围绕</a:t>
            </a:r>
            <a:endParaRPr kumimoji="0" lang="zh-CN" altLang="en-US"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endParaRPr>
          </a:p>
          <a:p>
            <a:endParaRPr kumimoji="0" lang="zh-CN" altLang="en-US" sz="2400" i="0" u="none" strike="noStrike" kern="1200" cap="none" spc="0" normalizeH="0" baseline="0" noProof="1" dirty="0">
              <a:solidFill>
                <a:schemeClr val="tx1"/>
              </a:solidFill>
              <a:latin typeface="微软雅黑 Light" panose="020B0502040204020203" charset="-122"/>
              <a:ea typeface="微软雅黑 Light" panose="020B0502040204020203" charset="-122"/>
              <a:cs typeface="微软雅黑 Light" panose="020B0502040204020203" charset="-122"/>
            </a:endParaRPr>
          </a:p>
        </p:txBody>
      </p:sp>
      <p:sp>
        <p:nvSpPr>
          <p:cNvPr id="4" name="标题 3"/>
          <p:cNvSpPr/>
          <p:nvPr>
            <p:ph type="title"/>
          </p:nvPr>
        </p:nvSpPr>
        <p:spPr/>
        <p:txBody>
          <a:bodyPr>
            <a:noAutofit/>
          </a:bodyPr>
          <a:p>
            <a:r>
              <a:rPr lang="zh-CN" altLang="en-US" sz="3200"/>
              <a:t>每日一词</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t>单击此处添加标题</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3349010" y="2794500"/>
            <a:ext cx="1029773" cy="895350"/>
          </a:xfrm>
          <a:prstGeom prst="rect">
            <a:avLst/>
          </a:prstGeom>
          <a:noFill/>
          <a:ln w="117475">
            <a:noFill/>
          </a:ln>
        </p:spPr>
        <p:txBody>
          <a:bodyPr wrap="none" rtlCol="0">
            <a:prstTxWarp prst="textPlain">
              <a:avLst/>
            </a:prstTxWarp>
            <a:spAutoFit/>
          </a:bodyPr>
          <a:lstStyle/>
          <a:p>
            <a:r>
              <a:rPr lang="en-US" altLang="zh-CN" sz="6000" spc="100" dirty="0">
                <a:solidFill>
                  <a:schemeClr val="tx2"/>
                </a:solidFill>
                <a:latin typeface="Impact" panose="020B0806030902050204" pitchFamily="34" charset="0"/>
                <a:cs typeface="Arial" panose="020B0604020202020204" pitchFamily="34" charset="0"/>
              </a:rPr>
              <a:t>05</a:t>
            </a:r>
            <a:endParaRPr lang="en-US" altLang="zh-CN" sz="6000" spc="100" dirty="0">
              <a:solidFill>
                <a:schemeClr val="tx2"/>
              </a:solidFill>
              <a:latin typeface="Impact" panose="020B0806030902050204" pitchFamily="34" charset="0"/>
              <a:cs typeface="Arial" panose="020B0604020202020204" pitchFamily="34" charset="0"/>
            </a:endParaRPr>
          </a:p>
        </p:txBody>
      </p:sp>
      <p:cxnSp>
        <p:nvCxnSpPr>
          <p:cNvPr id="3" name="直接连接符 2"/>
          <p:cNvCxnSpPr/>
          <p:nvPr>
            <p:custDataLst>
              <p:tags r:id="rId4"/>
            </p:custDataLst>
          </p:nvPr>
        </p:nvCxnSpPr>
        <p:spPr>
          <a:xfrm>
            <a:off x="4591050" y="3070725"/>
            <a:ext cx="0" cy="1063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10235" y="1040130"/>
            <a:ext cx="10779125" cy="5211445"/>
          </a:xfrm>
        </p:spPr>
        <p:txBody>
          <a:bodyPr>
            <a:noAutofit/>
          </a:bodyPr>
          <a:lstStyle/>
          <a:p>
            <a:pPr marL="0" indent="0" algn="l" defTabSz="914400">
              <a:buNone/>
            </a:pPr>
            <a:r>
              <a:rPr sz="2800">
                <a:solidFill>
                  <a:schemeClr val="tx1"/>
                </a:solidFill>
                <a:latin typeface="微软雅黑 Light" panose="020B0502040204020203" charset="-122"/>
                <a:ea typeface="微软雅黑 Light" panose="020B0502040204020203" charset="-122"/>
                <a:cs typeface="微软雅黑 Light" panose="020B0502040204020203" charset="-122"/>
                <a:sym typeface="+mn-ea"/>
              </a:rPr>
              <a:t>单击此处添加文本具体内容，简明扼要的阐述您的观点。根据需要可酌情增减文字，以便观者准确的理解您传达的思想。</a:t>
            </a:r>
            <a:endParaRPr sz="2800">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endParaRPr sz="3200"/>
          </a:p>
        </p:txBody>
      </p:sp>
    </p:spTree>
    <p:custDataLst>
      <p:tags r:id="rId2"/>
    </p:custDataLst>
  </p:cSld>
  <p:clrMapOvr>
    <a:masterClrMapping/>
  </p:clrMapOvr>
  <p:timing>
    <p:tnLst>
      <p:par>
        <p:cTn id="1" dur="indefinite" restart="never" nodeType="tmRoot"/>
      </p:par>
    </p:tnLst>
    <p:bldLst>
      <p:bldP spid="3" grpId="0"/>
      <p:bldP spid="3" grpId="1"/>
      <p:bldP spid="3"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t>总结</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3349010" y="2794500"/>
            <a:ext cx="1029773" cy="895350"/>
          </a:xfrm>
          <a:prstGeom prst="rect">
            <a:avLst/>
          </a:prstGeom>
          <a:noFill/>
          <a:ln w="117475">
            <a:noFill/>
          </a:ln>
        </p:spPr>
        <p:txBody>
          <a:bodyPr wrap="none" rtlCol="0">
            <a:prstTxWarp prst="textPlain">
              <a:avLst/>
            </a:prstTxWarp>
            <a:spAutoFit/>
          </a:bodyPr>
          <a:lstStyle/>
          <a:p>
            <a:r>
              <a:rPr lang="en-US" altLang="zh-CN" spc="100" dirty="0">
                <a:solidFill>
                  <a:schemeClr val="tx2"/>
                </a:solidFill>
                <a:latin typeface="Impact" panose="020B0806030902050204" pitchFamily="34" charset="0"/>
                <a:cs typeface="Arial" panose="020B0604020202020204" pitchFamily="34" charset="0"/>
              </a:rPr>
              <a:t>06</a:t>
            </a:r>
            <a:endParaRPr lang="en-US" altLang="zh-CN" spc="100" dirty="0">
              <a:solidFill>
                <a:schemeClr val="tx2"/>
              </a:solidFill>
              <a:latin typeface="Impact" panose="020B0806030902050204" pitchFamily="34" charset="0"/>
              <a:cs typeface="Arial" panose="020B0604020202020204" pitchFamily="34" charset="0"/>
            </a:endParaRPr>
          </a:p>
        </p:txBody>
      </p:sp>
      <p:cxnSp>
        <p:nvCxnSpPr>
          <p:cNvPr id="3" name="直接连接符 2"/>
          <p:cNvCxnSpPr/>
          <p:nvPr>
            <p:custDataLst>
              <p:tags r:id="rId4"/>
            </p:custDataLst>
          </p:nvPr>
        </p:nvCxnSpPr>
        <p:spPr>
          <a:xfrm>
            <a:off x="4591050" y="3070725"/>
            <a:ext cx="0" cy="1063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a:bodyPr>
          <a:lstStyle/>
          <a:p>
            <a:pPr marL="0" indent="0" algn="l" defTabSz="914400">
              <a:buNone/>
            </a:pPr>
            <a:r>
              <a:rPr lang="en-US" altLang="zh-CN" sz="3200">
                <a:solidFill>
                  <a:srgbClr val="FF0000"/>
                </a:solidFill>
                <a:latin typeface="微软雅黑 Light" panose="020B0502040204020203" charset="-122"/>
                <a:ea typeface="微软雅黑 Light" panose="020B0502040204020203" charset="-122"/>
                <a:cs typeface="微软雅黑 Light" panose="020B0502040204020203" charset="-122"/>
                <a:sym typeface="+mn-ea"/>
              </a:rPr>
              <a:t>单击此处添加文本具体内容，简明扼要的阐述您的观点。根据需要可酌情增减文字，以便观者准确的理解您传达的思想。</a:t>
            </a:r>
            <a:endParaRPr lang="en-US" altLang="zh-CN" sz="3200">
              <a:solidFill>
                <a:srgbClr val="FF0000"/>
              </a:solidFill>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t>总结</a:t>
            </a:r>
            <a:endParaRPr sz="3200"/>
          </a:p>
        </p:txBody>
      </p:sp>
    </p:spTree>
    <p:custDataLst>
      <p:tags r:id="rId2"/>
    </p:custDataLst>
  </p:cSld>
  <p:clrMapOvr>
    <a:masterClrMapping/>
  </p:clrMapOvr>
  <p:timing>
    <p:tnLst>
      <p:par>
        <p:cTn id="1" dur="indefinite" restart="never" nodeType="tmRoot"/>
      </p:par>
    </p:tnLst>
    <p:bldLst>
      <p:bldP spid="3" grpId="0"/>
      <p:bldP spid="3" grpId="1"/>
      <p:bldP spid="3"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648668" y="21219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作业</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
        <p:nvSpPr>
          <p:cNvPr id="3" name="文本框 2"/>
          <p:cNvSpPr txBox="1"/>
          <p:nvPr/>
        </p:nvSpPr>
        <p:spPr>
          <a:xfrm>
            <a:off x="1256030" y="1186815"/>
            <a:ext cx="8604885" cy="368300"/>
          </a:xfrm>
          <a:prstGeom prst="rect">
            <a:avLst/>
          </a:prstGeom>
          <a:noFill/>
        </p:spPr>
        <p:txBody>
          <a:bodyPr wrap="square" rtlCol="0">
            <a:spAutoFit/>
          </a:bodyPr>
          <a:p>
            <a:r>
              <a:rPr lang="en-US" altLang="zh-CN"/>
              <a:t>1.</a:t>
            </a:r>
            <a:endParaRPr lang="en-US" altLang="zh-CN"/>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831346" y="895116"/>
            <a:ext cx="5700254" cy="4913802"/>
          </a:xfrm>
          <a:prstGeom prst="rect">
            <a:avLst/>
          </a:prstGeom>
        </p:spPr>
      </p:pic>
      <p:sp>
        <p:nvSpPr>
          <p:cNvPr id="28" name="等腰三角形 27"/>
          <p:cNvSpPr/>
          <p:nvPr>
            <p:custDataLst>
              <p:tags r:id="rId3"/>
            </p:custDataLst>
          </p:nvPr>
        </p:nvSpPr>
        <p:spPr>
          <a:xfrm>
            <a:off x="7643272" y="3160636"/>
            <a:ext cx="1902966" cy="1640490"/>
          </a:xfrm>
          <a:prstGeom prst="triangle">
            <a:avLst/>
          </a:prstGeom>
          <a:solidFill>
            <a:schemeClr val="bg1">
              <a:alpha val="7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rmAutofit/>
          </a:bodyPr>
          <a:lstStyle/>
          <a:p>
            <a:pPr algn="ctr">
              <a:lnSpc>
                <a:spcPct val="150000"/>
              </a:lnSpc>
              <a:spcBef>
                <a:spcPts val="800"/>
              </a:spcBef>
            </a:pPr>
            <a:endParaRPr i="1" dirty="0">
              <a:solidFill>
                <a:schemeClr val="tx1"/>
              </a:solidFill>
            </a:endParaRPr>
          </a:p>
        </p:txBody>
      </p:sp>
      <p:sp>
        <p:nvSpPr>
          <p:cNvPr id="27" name="任意多边形 26"/>
          <p:cNvSpPr/>
          <p:nvPr>
            <p:custDataLst>
              <p:tags r:id="rId4"/>
            </p:custDataLst>
          </p:nvPr>
        </p:nvSpPr>
        <p:spPr>
          <a:xfrm>
            <a:off x="8365006" y="3751451"/>
            <a:ext cx="459500" cy="458859"/>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accent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9" name="文本框 28"/>
          <p:cNvSpPr txBox="1"/>
          <p:nvPr>
            <p:custDataLst>
              <p:tags r:id="rId5"/>
            </p:custDataLst>
          </p:nvPr>
        </p:nvSpPr>
        <p:spPr>
          <a:xfrm>
            <a:off x="660400" y="1105054"/>
            <a:ext cx="393504" cy="329996"/>
          </a:xfrm>
          <a:prstGeom prst="rect">
            <a:avLst/>
          </a:prstGeom>
          <a:noFill/>
        </p:spPr>
        <p:txBody>
          <a:bodyPr wrap="none" lIns="0" tIns="0" rIns="0" bIns="0">
            <a:prstTxWarp prst="textPlain">
              <a:avLst/>
            </a:prstTxWarp>
            <a:normAutofit/>
          </a:bodyPr>
          <a:lstStyle/>
          <a:p>
            <a:r>
              <a:rPr lang="en-US" sz="2000" dirty="0">
                <a:solidFill>
                  <a:schemeClr val="accent1">
                    <a:lumMod val="100000"/>
                  </a:schemeClr>
                </a:solidFill>
                <a:latin typeface="Impact" panose="020B0806030902050204" pitchFamily="34" charset="0"/>
              </a:rPr>
              <a:t>01.</a:t>
            </a:r>
            <a:endParaRPr lang="en-US" sz="2000" dirty="0">
              <a:solidFill>
                <a:schemeClr val="accent1">
                  <a:lumMod val="100000"/>
                </a:schemeClr>
              </a:solidFill>
              <a:latin typeface="Impact" panose="020B0806030902050204" pitchFamily="34" charset="0"/>
            </a:endParaRPr>
          </a:p>
        </p:txBody>
      </p:sp>
      <p:sp>
        <p:nvSpPr>
          <p:cNvPr id="30" name="矩形 29"/>
          <p:cNvSpPr/>
          <p:nvPr>
            <p:custDataLst>
              <p:tags r:id="rId6"/>
            </p:custDataLst>
          </p:nvPr>
        </p:nvSpPr>
        <p:spPr bwMode="auto">
          <a:xfrm>
            <a:off x="1124231" y="1011579"/>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zh-CN" altLang="en-US" sz="2400" dirty="0">
                <a:latin typeface="Arial" panose="020B0604020202020204" pitchFamily="34" charset="0"/>
                <a:ea typeface="微软雅黑" panose="020B0503020204020204" charset="-122"/>
              </a:rPr>
              <a:t>什么是弹性盒子</a:t>
            </a:r>
            <a:endParaRPr lang="zh-CN" altLang="en-US" sz="2400" dirty="0">
              <a:latin typeface="Arial" panose="020B0604020202020204" pitchFamily="34" charset="0"/>
              <a:ea typeface="微软雅黑" panose="020B0503020204020204" charset="-122"/>
            </a:endParaRPr>
          </a:p>
        </p:txBody>
      </p:sp>
      <p:sp>
        <p:nvSpPr>
          <p:cNvPr id="31" name="文本框 30"/>
          <p:cNvSpPr txBox="1"/>
          <p:nvPr>
            <p:custDataLst>
              <p:tags r:id="rId7"/>
            </p:custDataLst>
          </p:nvPr>
        </p:nvSpPr>
        <p:spPr>
          <a:xfrm>
            <a:off x="660400" y="1862699"/>
            <a:ext cx="393504" cy="329996"/>
          </a:xfrm>
          <a:prstGeom prst="rect">
            <a:avLst/>
          </a:prstGeom>
          <a:noFill/>
        </p:spPr>
        <p:txBody>
          <a:bodyPr wrap="none" lIns="0" tIns="0" rIns="0" bIns="0">
            <a:prstTxWarp prst="textPlain">
              <a:avLst/>
            </a:prstTxWarp>
            <a:normAutofit/>
          </a:bodyPr>
          <a:lstStyle/>
          <a:p>
            <a:r>
              <a:rPr lang="en-US" sz="2000" dirty="0">
                <a:solidFill>
                  <a:schemeClr val="accent1">
                    <a:lumMod val="100000"/>
                  </a:schemeClr>
                </a:solidFill>
                <a:latin typeface="Impact" panose="020B0806030902050204" pitchFamily="34" charset="0"/>
              </a:rPr>
              <a:t>02.</a:t>
            </a:r>
            <a:endParaRPr lang="en-US" sz="2000" dirty="0">
              <a:solidFill>
                <a:schemeClr val="accent1">
                  <a:lumMod val="100000"/>
                </a:schemeClr>
              </a:solidFill>
              <a:latin typeface="Impact" panose="020B0806030902050204" pitchFamily="34" charset="0"/>
            </a:endParaRPr>
          </a:p>
        </p:txBody>
      </p:sp>
      <p:sp>
        <p:nvSpPr>
          <p:cNvPr id="32" name="矩形 31"/>
          <p:cNvSpPr/>
          <p:nvPr>
            <p:custDataLst>
              <p:tags r:id="rId8"/>
            </p:custDataLst>
          </p:nvPr>
        </p:nvSpPr>
        <p:spPr bwMode="auto">
          <a:xfrm>
            <a:off x="1124231" y="1769224"/>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zh-CN" altLang="en-US" sz="2400" dirty="0">
                <a:latin typeface="Arial" panose="020B0604020202020204" pitchFamily="34" charset="0"/>
                <a:ea typeface="微软雅黑" panose="020B0503020204020204" charset="-122"/>
              </a:rPr>
              <a:t>弹性盒子使用</a:t>
            </a:r>
            <a:endParaRPr lang="zh-CN" altLang="en-US" sz="2400" dirty="0">
              <a:latin typeface="Arial" panose="020B0604020202020204" pitchFamily="34" charset="0"/>
              <a:ea typeface="微软雅黑" panose="020B0503020204020204" charset="-122"/>
            </a:endParaRPr>
          </a:p>
        </p:txBody>
      </p:sp>
      <p:sp>
        <p:nvSpPr>
          <p:cNvPr id="33" name="文本框 32"/>
          <p:cNvSpPr txBox="1"/>
          <p:nvPr>
            <p:custDataLst>
              <p:tags r:id="rId9"/>
            </p:custDataLst>
          </p:nvPr>
        </p:nvSpPr>
        <p:spPr>
          <a:xfrm>
            <a:off x="660400" y="2620344"/>
            <a:ext cx="393504" cy="329996"/>
          </a:xfrm>
          <a:prstGeom prst="rect">
            <a:avLst/>
          </a:prstGeom>
          <a:noFill/>
        </p:spPr>
        <p:txBody>
          <a:bodyPr wrap="none" lIns="0" tIns="0" rIns="0" bIns="0">
            <a:prstTxWarp prst="textPlain">
              <a:avLst/>
            </a:prstTxWarp>
            <a:normAutofit/>
          </a:bodyPr>
          <a:lstStyle/>
          <a:p>
            <a:r>
              <a:rPr lang="en-US" sz="2000" dirty="0">
                <a:solidFill>
                  <a:schemeClr val="accent1">
                    <a:lumMod val="100000"/>
                  </a:schemeClr>
                </a:solidFill>
                <a:latin typeface="Impact" panose="020B0806030902050204" pitchFamily="34" charset="0"/>
              </a:rPr>
              <a:t>03.</a:t>
            </a:r>
            <a:endParaRPr lang="en-US" sz="2000" dirty="0">
              <a:solidFill>
                <a:schemeClr val="accent1">
                  <a:lumMod val="100000"/>
                </a:schemeClr>
              </a:solidFill>
              <a:latin typeface="Impact" panose="020B0806030902050204" pitchFamily="34" charset="0"/>
            </a:endParaRPr>
          </a:p>
        </p:txBody>
      </p:sp>
      <p:sp>
        <p:nvSpPr>
          <p:cNvPr id="34" name="矩形 33"/>
          <p:cNvSpPr/>
          <p:nvPr>
            <p:custDataLst>
              <p:tags r:id="rId10"/>
            </p:custDataLst>
          </p:nvPr>
        </p:nvSpPr>
        <p:spPr bwMode="auto">
          <a:xfrm>
            <a:off x="1124231" y="2526869"/>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zh-CN" sz="2400" dirty="0">
                <a:latin typeface="Arial" panose="020B0604020202020204" pitchFamily="34" charset="0"/>
                <a:ea typeface="微软雅黑" panose="020B0503020204020204" charset="-122"/>
              </a:rPr>
              <a:t>单击此处添加文本具体内容</a:t>
            </a:r>
            <a:endParaRPr lang="zh-CN" sz="2400" dirty="0">
              <a:latin typeface="Arial" panose="020B0604020202020204" pitchFamily="34" charset="0"/>
              <a:ea typeface="微软雅黑" panose="020B0503020204020204" charset="-122"/>
            </a:endParaRPr>
          </a:p>
        </p:txBody>
      </p:sp>
      <p:sp>
        <p:nvSpPr>
          <p:cNvPr id="35" name="文本框 34"/>
          <p:cNvSpPr txBox="1"/>
          <p:nvPr>
            <p:custDataLst>
              <p:tags r:id="rId11"/>
            </p:custDataLst>
          </p:nvPr>
        </p:nvSpPr>
        <p:spPr>
          <a:xfrm>
            <a:off x="660400" y="3377989"/>
            <a:ext cx="393504" cy="329996"/>
          </a:xfrm>
          <a:prstGeom prst="rect">
            <a:avLst/>
          </a:prstGeom>
          <a:noFill/>
        </p:spPr>
        <p:txBody>
          <a:bodyPr wrap="none" lIns="0" tIns="0" rIns="0" bIns="0">
            <a:prstTxWarp prst="textPlain">
              <a:avLst/>
            </a:prstTxWarp>
            <a:normAutofit/>
          </a:bodyPr>
          <a:lstStyle/>
          <a:p>
            <a:r>
              <a:rPr lang="en-US" sz="2000" dirty="0">
                <a:solidFill>
                  <a:schemeClr val="accent1">
                    <a:lumMod val="100000"/>
                  </a:schemeClr>
                </a:solidFill>
                <a:latin typeface="Impact" panose="020B0806030902050204" pitchFamily="34" charset="0"/>
              </a:rPr>
              <a:t>04.</a:t>
            </a:r>
            <a:endParaRPr lang="en-US" sz="2000" dirty="0">
              <a:solidFill>
                <a:schemeClr val="accent1">
                  <a:lumMod val="100000"/>
                </a:schemeClr>
              </a:solidFill>
              <a:latin typeface="Impact" panose="020B0806030902050204" pitchFamily="34" charset="0"/>
            </a:endParaRPr>
          </a:p>
        </p:txBody>
      </p:sp>
      <p:sp>
        <p:nvSpPr>
          <p:cNvPr id="36" name="矩形 35"/>
          <p:cNvSpPr/>
          <p:nvPr>
            <p:custDataLst>
              <p:tags r:id="rId12"/>
            </p:custDataLst>
          </p:nvPr>
        </p:nvSpPr>
        <p:spPr bwMode="auto">
          <a:xfrm>
            <a:off x="1124231" y="3284514"/>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zh-CN" altLang="en-US" sz="2400" dirty="0">
                <a:latin typeface="Arial" panose="020B0604020202020204" pitchFamily="34" charset="0"/>
                <a:ea typeface="微软雅黑" panose="020B0503020204020204" charset="-122"/>
              </a:rPr>
              <a:t>单击此处添加文本具体内容</a:t>
            </a:r>
            <a:endParaRPr lang="zh-CN" altLang="en-US" sz="2400" dirty="0">
              <a:latin typeface="Arial" panose="020B0604020202020204" pitchFamily="34" charset="0"/>
              <a:ea typeface="微软雅黑" panose="020B0503020204020204" charset="-122"/>
            </a:endParaRPr>
          </a:p>
        </p:txBody>
      </p:sp>
      <p:sp>
        <p:nvSpPr>
          <p:cNvPr id="37" name="文本框 36"/>
          <p:cNvSpPr txBox="1"/>
          <p:nvPr>
            <p:custDataLst>
              <p:tags r:id="rId13"/>
            </p:custDataLst>
          </p:nvPr>
        </p:nvSpPr>
        <p:spPr>
          <a:xfrm>
            <a:off x="660400" y="4135633"/>
            <a:ext cx="393504" cy="329996"/>
          </a:xfrm>
          <a:prstGeom prst="rect">
            <a:avLst/>
          </a:prstGeom>
          <a:noFill/>
        </p:spPr>
        <p:txBody>
          <a:bodyPr wrap="none" lIns="0" tIns="0" rIns="0" bIns="0">
            <a:prstTxWarp prst="textPlain">
              <a:avLst/>
            </a:prstTxWarp>
            <a:normAutofit/>
          </a:bodyPr>
          <a:lstStyle/>
          <a:p>
            <a:r>
              <a:rPr lang="en-US" sz="2000" dirty="0">
                <a:solidFill>
                  <a:schemeClr val="accent1">
                    <a:lumMod val="100000"/>
                  </a:schemeClr>
                </a:solidFill>
                <a:latin typeface="Impact" panose="020B0806030902050204" pitchFamily="34" charset="0"/>
              </a:rPr>
              <a:t>05</a:t>
            </a:r>
            <a:endParaRPr lang="en-US" sz="2000" dirty="0">
              <a:solidFill>
                <a:schemeClr val="accent1">
                  <a:lumMod val="100000"/>
                </a:schemeClr>
              </a:solidFill>
              <a:latin typeface="Impact" panose="020B0806030902050204" pitchFamily="34" charset="0"/>
            </a:endParaRPr>
          </a:p>
        </p:txBody>
      </p:sp>
      <p:sp>
        <p:nvSpPr>
          <p:cNvPr id="38" name="矩形 37"/>
          <p:cNvSpPr/>
          <p:nvPr>
            <p:custDataLst>
              <p:tags r:id="rId14"/>
            </p:custDataLst>
          </p:nvPr>
        </p:nvSpPr>
        <p:spPr bwMode="auto">
          <a:xfrm>
            <a:off x="1124231" y="4042158"/>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2400" dirty="0">
                <a:latin typeface="Arial" panose="020B0604020202020204" pitchFamily="34" charset="0"/>
                <a:ea typeface="微软雅黑" panose="020B0503020204020204" charset="-122"/>
              </a:rPr>
              <a:t> </a:t>
            </a:r>
            <a:endParaRPr lang="en-US" altLang="zh-CN" sz="2400" dirty="0">
              <a:latin typeface="Arial" panose="020B0604020202020204" pitchFamily="34" charset="0"/>
              <a:ea typeface="微软雅黑" panose="020B0503020204020204" charset="-122"/>
            </a:endParaRPr>
          </a:p>
        </p:txBody>
      </p:sp>
      <p:sp>
        <p:nvSpPr>
          <p:cNvPr id="39" name="文本框 38"/>
          <p:cNvSpPr txBox="1"/>
          <p:nvPr>
            <p:custDataLst>
              <p:tags r:id="rId15"/>
            </p:custDataLst>
          </p:nvPr>
        </p:nvSpPr>
        <p:spPr>
          <a:xfrm>
            <a:off x="660400" y="4893276"/>
            <a:ext cx="393504" cy="329996"/>
          </a:xfrm>
          <a:prstGeom prst="rect">
            <a:avLst/>
          </a:prstGeom>
          <a:noFill/>
        </p:spPr>
        <p:txBody>
          <a:bodyPr wrap="none" lIns="0" tIns="0" rIns="0" bIns="0">
            <a:prstTxWarp prst="textPlain">
              <a:avLst/>
            </a:prstTxWarp>
            <a:normAutofit/>
          </a:bodyPr>
          <a:lstStyle/>
          <a:p>
            <a:endParaRPr lang="en-US" sz="2000" dirty="0">
              <a:solidFill>
                <a:schemeClr val="accent1">
                  <a:lumMod val="100000"/>
                </a:schemeClr>
              </a:solidFill>
              <a:latin typeface="Impact" panose="020B0806030902050204" pitchFamily="34" charset="0"/>
            </a:endParaRPr>
          </a:p>
        </p:txBody>
      </p:sp>
      <p:cxnSp>
        <p:nvCxnSpPr>
          <p:cNvPr id="41" name="直接连接符 40"/>
          <p:cNvCxnSpPr/>
          <p:nvPr>
            <p:custDataLst>
              <p:tags r:id="rId16"/>
            </p:custDataLst>
          </p:nvPr>
        </p:nvCxnSpPr>
        <p:spPr>
          <a:xfrm>
            <a:off x="660400" y="1648875"/>
            <a:ext cx="5857623"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17"/>
            </p:custDataLst>
          </p:nvPr>
        </p:nvCxnSpPr>
        <p:spPr>
          <a:xfrm>
            <a:off x="660400" y="2406520"/>
            <a:ext cx="5857623"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18"/>
            </p:custDataLst>
          </p:nvPr>
        </p:nvCxnSpPr>
        <p:spPr>
          <a:xfrm>
            <a:off x="660400" y="3164164"/>
            <a:ext cx="5857623"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19"/>
            </p:custDataLst>
          </p:nvPr>
        </p:nvCxnSpPr>
        <p:spPr>
          <a:xfrm>
            <a:off x="660400" y="3921809"/>
            <a:ext cx="5857623"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20"/>
            </p:custDataLst>
          </p:nvPr>
        </p:nvCxnSpPr>
        <p:spPr>
          <a:xfrm>
            <a:off x="660400" y="4679453"/>
            <a:ext cx="5857623"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21"/>
            </p:custDataLst>
          </p:nvPr>
        </p:nvSpPr>
        <p:spPr>
          <a:xfrm>
            <a:off x="8137555" y="4458418"/>
            <a:ext cx="914400" cy="342707"/>
          </a:xfrm>
          <a:prstGeom prst="rect">
            <a:avLst/>
          </a:prstGeom>
          <a:noFill/>
        </p:spPr>
        <p:txBody>
          <a:bodyPr wrap="none" lIns="90000" tIns="46800" rIns="90000" bIns="46800" rtlCol="0" anchor="ctr" anchorCtr="0"/>
          <a:lstStyle/>
          <a:p>
            <a:pPr algn="ctr"/>
            <a:r>
              <a:rPr lang="zh-CN" altLang="en-US" sz="2400" i="1" dirty="0">
                <a:latin typeface="Arial" panose="020B0604020202020204" pitchFamily="34" charset="0"/>
                <a:ea typeface="微软雅黑" panose="020B0503020204020204" charset="-122"/>
              </a:rPr>
              <a:t>目录</a:t>
            </a:r>
            <a:endParaRPr lang="zh-CN" altLang="en-US" sz="2400" i="1" dirty="0">
              <a:latin typeface="Arial" panose="020B0604020202020204" pitchFamily="34" charset="0"/>
              <a:ea typeface="微软雅黑" panose="020B0503020204020204" charset="-122"/>
            </a:endParaRPr>
          </a:p>
        </p:txBody>
      </p:sp>
      <p:sp>
        <p:nvSpPr>
          <p:cNvPr id="2" name="文本框 1"/>
          <p:cNvSpPr txBox="1"/>
          <p:nvPr>
            <p:custDataLst>
              <p:tags r:id="rId22"/>
            </p:custDataLst>
          </p:nvPr>
        </p:nvSpPr>
        <p:spPr>
          <a:xfrm>
            <a:off x="730250" y="4894458"/>
            <a:ext cx="393504" cy="329996"/>
          </a:xfrm>
          <a:prstGeom prst="rect">
            <a:avLst/>
          </a:prstGeom>
          <a:noFill/>
        </p:spPr>
        <p:txBody>
          <a:bodyPr wrap="none" lIns="0" tIns="0" rIns="0" bIns="0">
            <a:prstTxWarp prst="textPlain">
              <a:avLst/>
            </a:prstTxWarp>
            <a:normAutofit/>
          </a:bodyPr>
          <a:lstStyle/>
          <a:p>
            <a:endParaRPr lang="en-US" sz="2000" dirty="0">
              <a:solidFill>
                <a:schemeClr val="accent1">
                  <a:lumMod val="100000"/>
                </a:schemeClr>
              </a:solidFill>
              <a:latin typeface="Impact" panose="020B0806030902050204" pitchFamily="34" charset="0"/>
            </a:endParaRPr>
          </a:p>
        </p:txBody>
      </p:sp>
      <p:sp>
        <p:nvSpPr>
          <p:cNvPr id="4" name="矩形 3"/>
          <p:cNvSpPr/>
          <p:nvPr>
            <p:custDataLst>
              <p:tags r:id="rId23"/>
            </p:custDataLst>
          </p:nvPr>
        </p:nvSpPr>
        <p:spPr bwMode="auto">
          <a:xfrm>
            <a:off x="1194081" y="4800983"/>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2400" dirty="0">
                <a:latin typeface="Arial" panose="020B0604020202020204" pitchFamily="34" charset="0"/>
                <a:ea typeface="微软雅黑" panose="020B0503020204020204" charset="-122"/>
              </a:rPr>
              <a:t> </a:t>
            </a:r>
            <a:endParaRPr lang="en-US" altLang="zh-CN" sz="2400" dirty="0">
              <a:latin typeface="Arial" panose="020B0604020202020204" pitchFamily="34" charset="0"/>
              <a:ea typeface="微软雅黑" panose="020B0503020204020204" charset="-122"/>
            </a:endParaRPr>
          </a:p>
        </p:txBody>
      </p:sp>
      <p:sp>
        <p:nvSpPr>
          <p:cNvPr id="5" name="矩形 4"/>
          <p:cNvSpPr/>
          <p:nvPr>
            <p:custDataLst>
              <p:tags r:id="rId24"/>
            </p:custDataLst>
          </p:nvPr>
        </p:nvSpPr>
        <p:spPr bwMode="auto">
          <a:xfrm>
            <a:off x="1158521" y="4043339"/>
            <a:ext cx="5393792" cy="5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zh-CN" altLang="en-US" sz="2400" dirty="0">
                <a:latin typeface="Arial" panose="020B0604020202020204" pitchFamily="34" charset="0"/>
                <a:ea typeface="微软雅黑" panose="020B0503020204020204" charset="-122"/>
              </a:rPr>
              <a:t>单击此处添加文本具体内容</a:t>
            </a:r>
            <a:endParaRPr lang="zh-CN" altLang="en-US" sz="2400" dirty="0">
              <a:latin typeface="Arial" panose="020B0604020202020204" pitchFamily="34" charset="0"/>
              <a:ea typeface="微软雅黑" panose="020B0503020204020204" charset="-122"/>
            </a:endParaRPr>
          </a:p>
        </p:txBody>
      </p:sp>
    </p:spTree>
    <p:custDataLst>
      <p:tags r:id="rId2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en-US" dirty="0">
                <a:sym typeface="+mn-ea"/>
              </a:rPr>
              <a:t>什么是弹性盒子</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3349010" y="2794500"/>
            <a:ext cx="1029773" cy="895350"/>
          </a:xfrm>
          <a:prstGeom prst="rect">
            <a:avLst/>
          </a:prstGeom>
          <a:noFill/>
          <a:ln w="117475">
            <a:noFill/>
          </a:ln>
        </p:spPr>
        <p:txBody>
          <a:bodyPr wrap="none" rtlCol="0">
            <a:prstTxWarp prst="textPlain">
              <a:avLst/>
            </a:prstTxWarp>
            <a:spAutoFit/>
          </a:bodyPr>
          <a:lstStyle/>
          <a:p>
            <a:r>
              <a:rPr lang="en-US" altLang="zh-CN" spc="100" dirty="0">
                <a:solidFill>
                  <a:schemeClr val="tx2"/>
                </a:solidFill>
                <a:latin typeface="Impact" panose="020B0806030902050204" pitchFamily="34" charset="0"/>
                <a:cs typeface="Arial" panose="020B0604020202020204" pitchFamily="34" charset="0"/>
              </a:rPr>
              <a:t>01</a:t>
            </a:r>
            <a:endParaRPr lang="en-US" altLang="zh-CN" spc="100" dirty="0">
              <a:solidFill>
                <a:schemeClr val="tx2"/>
              </a:solidFill>
              <a:latin typeface="Impact" panose="020B0806030902050204" pitchFamily="34" charset="0"/>
              <a:cs typeface="Arial" panose="020B0604020202020204" pitchFamily="34" charset="0"/>
            </a:endParaRPr>
          </a:p>
        </p:txBody>
      </p:sp>
      <p:cxnSp>
        <p:nvCxnSpPr>
          <p:cNvPr id="3" name="直接连接符 2"/>
          <p:cNvCxnSpPr/>
          <p:nvPr>
            <p:custDataLst>
              <p:tags r:id="rId4"/>
            </p:custDataLst>
          </p:nvPr>
        </p:nvCxnSpPr>
        <p:spPr>
          <a:xfrm>
            <a:off x="4591050" y="3070725"/>
            <a:ext cx="0" cy="1063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852150" cy="5050790"/>
          </a:xfrm>
        </p:spPr>
        <p:txBody>
          <a:bodyPr>
            <a:normAutofit/>
          </a:bodyPr>
          <a:lstStyle/>
          <a:p>
            <a:pPr>
              <a:lnSpc>
                <a:spcPct val="100000"/>
              </a:lnSpc>
            </a:pPr>
            <a:r>
              <a:rPr sz="2800">
                <a:ea typeface="微软雅黑 Light" panose="020B0502040204020203" charset="-122"/>
                <a:cs typeface="微软雅黑 Light" panose="020B0502040204020203" charset="-122"/>
                <a:sym typeface="+mn-ea"/>
              </a:rPr>
              <a:t>弹性盒子是 CSS3 的一种新的布局模式。</a:t>
            </a:r>
            <a:endParaRPr sz="2800">
              <a:ea typeface="微软雅黑 Light" panose="020B0502040204020203" charset="-122"/>
              <a:cs typeface="微软雅黑 Light" panose="020B0502040204020203" charset="-122"/>
              <a:sym typeface="+mn-ea"/>
            </a:endParaRPr>
          </a:p>
          <a:p>
            <a:pPr>
              <a:lnSpc>
                <a:spcPct val="100000"/>
              </a:lnSpc>
            </a:pPr>
            <a:endParaRPr sz="2800">
              <a:ea typeface="微软雅黑 Light" panose="020B0502040204020203" charset="-122"/>
              <a:cs typeface="微软雅黑 Light" panose="020B0502040204020203" charset="-122"/>
              <a:sym typeface="+mn-ea"/>
            </a:endParaRPr>
          </a:p>
          <a:p>
            <a:pPr>
              <a:lnSpc>
                <a:spcPct val="100000"/>
              </a:lnSpc>
            </a:pPr>
            <a:r>
              <a:rPr sz="2800">
                <a:ea typeface="微软雅黑 Light" panose="020B0502040204020203" charset="-122"/>
                <a:cs typeface="微软雅黑 Light" panose="020B0502040204020203" charset="-122"/>
                <a:sym typeface="+mn-ea"/>
              </a:rPr>
              <a:t>CSS3 弹性盒（ Flexible Box 或 flexbox），是一种当页面需要适应不同的屏幕大小以及设备类型时确保元素拥有恰当的行为的布局方式。</a:t>
            </a:r>
            <a:endParaRPr sz="2800">
              <a:ea typeface="微软雅黑 Light" panose="020B0502040204020203" charset="-122"/>
              <a:cs typeface="微软雅黑 Light" panose="020B0502040204020203" charset="-122"/>
              <a:sym typeface="+mn-ea"/>
            </a:endParaRPr>
          </a:p>
          <a:p>
            <a:pPr>
              <a:lnSpc>
                <a:spcPct val="100000"/>
              </a:lnSpc>
            </a:pPr>
            <a:endParaRPr sz="2800">
              <a:ea typeface="微软雅黑 Light" panose="020B0502040204020203" charset="-122"/>
              <a:cs typeface="微软雅黑 Light" panose="020B0502040204020203" charset="-122"/>
              <a:sym typeface="+mn-ea"/>
            </a:endParaRPr>
          </a:p>
          <a:p>
            <a:pPr>
              <a:lnSpc>
                <a:spcPct val="100000"/>
              </a:lnSpc>
            </a:pPr>
            <a:r>
              <a:rPr sz="2800">
                <a:ea typeface="微软雅黑 Light" panose="020B0502040204020203" charset="-122"/>
                <a:cs typeface="微软雅黑 Light" panose="020B0502040204020203" charset="-122"/>
                <a:sym typeface="+mn-ea"/>
              </a:rPr>
              <a:t>引入弹性盒布局模型的目的是提供一种更加有效的方式来对一个容器中的子元素进行排列、对齐和分配空白空间。</a:t>
            </a:r>
            <a:endParaRPr sz="2800">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什么是弹性盒子</a:t>
            </a:r>
            <a:br>
              <a:rPr lang="zh-CN" altLang="en-US" sz="3200" dirty="0">
                <a:latin typeface="Arial" panose="020B0604020202020204" pitchFamily="34" charset="0"/>
                <a:ea typeface="微软雅黑" panose="020B0503020204020204" charset="-122"/>
              </a:rPr>
            </a:br>
            <a:endParaRPr sz="32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en-US" dirty="0">
                <a:sym typeface="+mn-ea"/>
              </a:rPr>
              <a:t>弹性盒子使用</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3349010" y="2794500"/>
            <a:ext cx="1029773" cy="895350"/>
          </a:xfrm>
          <a:prstGeom prst="rect">
            <a:avLst/>
          </a:prstGeom>
          <a:noFill/>
          <a:ln w="117475">
            <a:noFill/>
          </a:ln>
        </p:spPr>
        <p:txBody>
          <a:bodyPr wrap="none" rtlCol="0">
            <a:prstTxWarp prst="textPlain">
              <a:avLst/>
            </a:prstTxWarp>
            <a:spAutoFit/>
          </a:bodyPr>
          <a:lstStyle/>
          <a:p>
            <a:r>
              <a:rPr lang="en-US" altLang="zh-CN" sz="6000" spc="100" dirty="0">
                <a:solidFill>
                  <a:schemeClr val="tx2"/>
                </a:solidFill>
                <a:latin typeface="Impact" panose="020B0806030902050204" pitchFamily="34" charset="0"/>
                <a:cs typeface="Arial" panose="020B0604020202020204" pitchFamily="34" charset="0"/>
              </a:rPr>
              <a:t>02</a:t>
            </a:r>
            <a:endParaRPr lang="en-US" altLang="zh-CN" sz="6000" spc="100" dirty="0">
              <a:solidFill>
                <a:schemeClr val="tx2"/>
              </a:solidFill>
              <a:latin typeface="Impact" panose="020B0806030902050204" pitchFamily="34" charset="0"/>
              <a:cs typeface="Arial" panose="020B0604020202020204" pitchFamily="34" charset="0"/>
            </a:endParaRPr>
          </a:p>
        </p:txBody>
      </p:sp>
      <p:cxnSp>
        <p:nvCxnSpPr>
          <p:cNvPr id="3" name="直接连接符 2"/>
          <p:cNvCxnSpPr/>
          <p:nvPr>
            <p:custDataLst>
              <p:tags r:id="rId4"/>
            </p:custDataLst>
          </p:nvPr>
        </p:nvCxnSpPr>
        <p:spPr>
          <a:xfrm>
            <a:off x="4591050" y="3070725"/>
            <a:ext cx="0" cy="1063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a:bodyPr>
          <a:lstStyle/>
          <a:p>
            <a:pPr lvl="0" fontAlgn="base">
              <a:lnSpc>
                <a:spcPct val="150000"/>
              </a:lnSpc>
            </a:pPr>
            <a:r>
              <a:rPr lang="zh-CN" altLang="en-US" sz="2800">
                <a:latin typeface="微软雅黑 Light" panose="020B0502040204020203" charset="-122"/>
                <a:ea typeface="微软雅黑 Light" panose="020B0502040204020203" charset="-122"/>
                <a:cs typeface="微软雅黑 Light" panose="020B0502040204020203" charset="-122"/>
                <a:sym typeface="+mn-ea"/>
              </a:rPr>
              <a:t>想要使用弹性盒子需要给父容器添加</a:t>
            </a:r>
            <a:r>
              <a:rPr lang="en-US" altLang="zh-CN" sz="2800">
                <a:latin typeface="微软雅黑 Light" panose="020B0502040204020203" charset="-122"/>
                <a:ea typeface="微软雅黑 Light" panose="020B0502040204020203" charset="-122"/>
                <a:cs typeface="微软雅黑 Light" panose="020B0502040204020203" charset="-122"/>
                <a:sym typeface="+mn-ea"/>
              </a:rPr>
              <a:t>display</a:t>
            </a:r>
            <a:r>
              <a:rPr sz="2800">
                <a:latin typeface="微软雅黑 Light" panose="020B0502040204020203" charset="-122"/>
                <a:ea typeface="微软雅黑 Light" panose="020B0502040204020203" charset="-122"/>
                <a:cs typeface="微软雅黑 Light" panose="020B0502040204020203" charset="-122"/>
                <a:sym typeface="+mn-ea"/>
              </a:rPr>
              <a:t>：</a:t>
            </a:r>
            <a:r>
              <a:rPr lang="en-US" altLang="zh-CN" sz="2800">
                <a:latin typeface="微软雅黑 Light" panose="020B0502040204020203" charset="-122"/>
                <a:ea typeface="微软雅黑 Light" panose="020B0502040204020203" charset="-122"/>
                <a:cs typeface="微软雅黑 Light" panose="020B0502040204020203" charset="-122"/>
                <a:sym typeface="+mn-ea"/>
              </a:rPr>
              <a:t>flex</a:t>
            </a:r>
            <a:r>
              <a:rPr sz="2800">
                <a:latin typeface="微软雅黑 Light" panose="020B0502040204020203" charset="-122"/>
                <a:ea typeface="微软雅黑 Light" panose="020B0502040204020203" charset="-122"/>
                <a:cs typeface="微软雅黑 Light" panose="020B0502040204020203" charset="-122"/>
                <a:sym typeface="+mn-ea"/>
              </a:rPr>
              <a:t>属性，定义该元素为弹性容器。</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默认弹性容器中的元素从左到右依次排列</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pic>
        <p:nvPicPr>
          <p:cNvPr id="2" name="图片 1"/>
          <p:cNvPicPr>
            <a:picLocks noChangeAspect="1"/>
          </p:cNvPicPr>
          <p:nvPr/>
        </p:nvPicPr>
        <p:blipFill>
          <a:blip r:embed="rId2"/>
          <a:stretch>
            <a:fillRect/>
          </a:stretch>
        </p:blipFill>
        <p:spPr>
          <a:xfrm>
            <a:off x="8075295" y="1946910"/>
            <a:ext cx="3829685" cy="4800600"/>
          </a:xfrm>
          <a:prstGeom prst="rect">
            <a:avLst/>
          </a:prstGeom>
        </p:spPr>
      </p:pic>
      <p:pic>
        <p:nvPicPr>
          <p:cNvPr id="5" name="图片 4"/>
          <p:cNvPicPr>
            <a:picLocks noChangeAspect="1"/>
          </p:cNvPicPr>
          <p:nvPr/>
        </p:nvPicPr>
        <p:blipFill>
          <a:blip r:embed="rId3"/>
          <a:stretch>
            <a:fillRect/>
          </a:stretch>
        </p:blipFill>
        <p:spPr>
          <a:xfrm>
            <a:off x="1217930" y="4890770"/>
            <a:ext cx="5159375" cy="110934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lnSpcReduction="10000"/>
          </a:bodyPr>
          <a:lstStyle/>
          <a:p>
            <a:pPr lvl="0" fontAlgn="base">
              <a:lnSpc>
                <a:spcPct val="150000"/>
              </a:lnSpc>
            </a:pPr>
            <a:r>
              <a:rPr lang="en-US" altLang="zh-CN" sz="2800">
                <a:latin typeface="微软雅黑 Light" panose="020B0502040204020203" charset="-122"/>
                <a:ea typeface="微软雅黑 Light" panose="020B0502040204020203" charset="-122"/>
                <a:cs typeface="微软雅黑 Light" panose="020B0502040204020203" charset="-122"/>
                <a:sym typeface="+mn-ea"/>
              </a:rPr>
              <a:t>flex-direction </a:t>
            </a:r>
            <a:r>
              <a:rPr sz="2800">
                <a:latin typeface="微软雅黑 Light" panose="020B0502040204020203" charset="-122"/>
                <a:ea typeface="微软雅黑 Light" panose="020B0502040204020203" charset="-122"/>
                <a:cs typeface="微软雅黑 Light" panose="020B0502040204020203" charset="-122"/>
                <a:sym typeface="+mn-ea"/>
              </a:rPr>
              <a:t>规定子元素在弹性盒子中的方向</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row：横向从左到右排列（左对齐），默认的排列方式。</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row-reverse：反转横向排列（右对齐，从后往前排，最后一项排在最前面。</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column：纵向排列。</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column-reverse：反转纵向排列，从后往前排，最后一项排在最上面。</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69925" y="1290320"/>
            <a:ext cx="10719435" cy="5050790"/>
          </a:xfrm>
        </p:spPr>
        <p:txBody>
          <a:bodyPr>
            <a:normAutofit lnSpcReduction="10000"/>
          </a:bodyPr>
          <a:lstStyle/>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column：纵向排列。</a:t>
            </a: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endParaRPr sz="2800">
              <a:latin typeface="微软雅黑 Light" panose="020B0502040204020203" charset="-122"/>
              <a:ea typeface="微软雅黑 Light" panose="020B0502040204020203" charset="-122"/>
              <a:cs typeface="微软雅黑 Light" panose="020B0502040204020203" charset="-122"/>
              <a:sym typeface="+mn-ea"/>
            </a:endParaRPr>
          </a:p>
          <a:p>
            <a:pPr lvl="0" fontAlgn="base">
              <a:lnSpc>
                <a:spcPct val="150000"/>
              </a:lnSpc>
            </a:pPr>
            <a:r>
              <a:rPr sz="2800">
                <a:latin typeface="微软雅黑 Light" panose="020B0502040204020203" charset="-122"/>
                <a:ea typeface="微软雅黑 Light" panose="020B0502040204020203" charset="-122"/>
                <a:cs typeface="微软雅黑 Light" panose="020B0502040204020203" charset="-122"/>
                <a:sym typeface="+mn-ea"/>
              </a:rPr>
              <a:t>column-reverse：反转纵向排列，从后往前排，最后一项排在最上面。</a:t>
            </a:r>
            <a:endParaRPr sz="2800">
              <a:latin typeface="微软雅黑 Light" panose="020B0502040204020203" charset="-122"/>
              <a:ea typeface="微软雅黑 Light" panose="020B0502040204020203" charset="-122"/>
              <a:cs typeface="微软雅黑 Light" panose="020B0502040204020203" charset="-122"/>
              <a:sym typeface="+mn-ea"/>
            </a:endParaRPr>
          </a:p>
        </p:txBody>
      </p:sp>
      <p:sp>
        <p:nvSpPr>
          <p:cNvPr id="4" name="标题 3"/>
          <p:cNvSpPr/>
          <p:nvPr>
            <p:ph type="title"/>
          </p:nvPr>
        </p:nvSpPr>
        <p:spPr/>
        <p:txBody>
          <a:bodyPr>
            <a:noAutofit/>
          </a:bodyPr>
          <a:p>
            <a:r>
              <a:rPr sz="3200">
                <a:sym typeface="+mn-ea"/>
              </a:rPr>
              <a:t>弹性盒子使用</a:t>
            </a:r>
            <a:br>
              <a:rPr lang="zh-CN" altLang="en-US" sz="3200" dirty="0">
                <a:latin typeface="Arial" panose="020B0604020202020204" pitchFamily="34" charset="0"/>
                <a:ea typeface="微软雅黑" panose="020B0503020204020204" charset="-122"/>
              </a:rPr>
            </a:br>
            <a:endParaRPr sz="3200"/>
          </a:p>
        </p:txBody>
      </p:sp>
      <p:pic>
        <p:nvPicPr>
          <p:cNvPr id="6" name="图片 5"/>
          <p:cNvPicPr>
            <a:picLocks noChangeAspect="1"/>
          </p:cNvPicPr>
          <p:nvPr/>
        </p:nvPicPr>
        <p:blipFill>
          <a:blip r:embed="rId2"/>
          <a:stretch>
            <a:fillRect/>
          </a:stretch>
        </p:blipFill>
        <p:spPr>
          <a:xfrm>
            <a:off x="958850" y="2038350"/>
            <a:ext cx="3261360" cy="1568450"/>
          </a:xfrm>
          <a:prstGeom prst="rect">
            <a:avLst/>
          </a:prstGeom>
        </p:spPr>
      </p:pic>
      <p:pic>
        <p:nvPicPr>
          <p:cNvPr id="2" name="图片 1"/>
          <p:cNvPicPr>
            <a:picLocks noChangeAspect="1"/>
          </p:cNvPicPr>
          <p:nvPr/>
        </p:nvPicPr>
        <p:blipFill>
          <a:blip r:embed="rId3"/>
          <a:stretch>
            <a:fillRect/>
          </a:stretch>
        </p:blipFill>
        <p:spPr>
          <a:xfrm>
            <a:off x="6700520" y="925195"/>
            <a:ext cx="1304925" cy="2681605"/>
          </a:xfrm>
          <a:prstGeom prst="rect">
            <a:avLst/>
          </a:prstGeom>
        </p:spPr>
      </p:pic>
      <p:pic>
        <p:nvPicPr>
          <p:cNvPr id="5" name="图片 4"/>
          <p:cNvPicPr>
            <a:picLocks noChangeAspect="1"/>
          </p:cNvPicPr>
          <p:nvPr/>
        </p:nvPicPr>
        <p:blipFill>
          <a:blip r:embed="rId4"/>
          <a:stretch>
            <a:fillRect/>
          </a:stretch>
        </p:blipFill>
        <p:spPr>
          <a:xfrm>
            <a:off x="4483100" y="4125595"/>
            <a:ext cx="2171700" cy="271018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4"/>
  <p:tag name="KSO_WM_UNIT_COLOR_SCHEME_PARENT_PAGE" val="2_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100.xml><?xml version="1.0" encoding="utf-8"?>
<p:tagLst xmlns:p="http://schemas.openxmlformats.org/presentationml/2006/main">
  <p:tag name="KSO_WM_UNIT_HIGHLIGHT" val="0"/>
  <p:tag name="KSO_WM_UNIT_COMPATIBLE" val="0"/>
  <p:tag name="KSO_WM_DIAGRAM_GROUP_CODE" val="m1-1"/>
  <p:tag name="KSO_WM_UNIT_TYPE" val="i"/>
  <p:tag name="KSO_WM_UNIT_INDEX" val="3"/>
  <p:tag name="KSO_WM_UNIT_ID" val="custom20190925_2*i*3"/>
  <p:tag name="KSO_WM_TEMPLATE_CATEGORY" val="custom"/>
  <p:tag name="KSO_WM_TEMPLATE_INDEX" val="20190925"/>
  <p:tag name="KSO_WM_UNIT_LAYERLEVEL" val="1"/>
  <p:tag name="KSO_WM_TAG_VERSION" val="1.0"/>
  <p:tag name="KSO_WM_BEAUTIFY_FLAG" val="#wm#"/>
  <p:tag name="KSO_WM_UNIT_COLOR_SCHEME_SHAPE_ID" val="27"/>
  <p:tag name="KSO_WM_UNIT_COLOR_SCHEME_PARENT_PAGE" val="0_2"/>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01.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0925_2*m_h_i*1_1_1"/>
  <p:tag name="KSO_WM_TEMPLATE_CATEGORY" val="custom"/>
  <p:tag name="KSO_WM_TEMPLATE_INDEX" val="20190925"/>
  <p:tag name="KSO_WM_UNIT_LAYERLEVEL" val="1_1_1"/>
  <p:tag name="KSO_WM_TAG_VERSION" val="1.0"/>
  <p:tag name="KSO_WM_BEAUTIFY_FLAG" val="#wm#"/>
  <p:tag name="KSO_WM_UNIT_COLOR_SCHEME_SHAPE_ID" val="29"/>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DIAGRAM_GROUP_CODE" val="m1-1"/>
  <p:tag name="KSO_WM_UNIT_TYPE" val="m_h_f"/>
  <p:tag name="KSO_WM_UNIT_INDEX" val="1_1_1"/>
  <p:tag name="KSO_WM_UNIT_ID" val="custom20190925_2*m_h_f*1_1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0"/>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0925_2*m_h_i*1_2_1"/>
  <p:tag name="KSO_WM_TEMPLATE_CATEGORY" val="custom"/>
  <p:tag name="KSO_WM_TEMPLATE_INDEX" val="20190925"/>
  <p:tag name="KSO_WM_UNIT_LAYERLEVEL" val="1_1_1"/>
  <p:tag name="KSO_WM_TAG_VERSION" val="1.0"/>
  <p:tag name="KSO_WM_BEAUTIFY_FLAG" val="#wm#"/>
  <p:tag name="KSO_WM_UNIT_COLOR_SCHEME_SHAPE_ID" val="31"/>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DIAGRAM_GROUP_CODE" val="m1-1"/>
  <p:tag name="KSO_WM_UNIT_TYPE" val="m_h_f"/>
  <p:tag name="KSO_WM_UNIT_INDEX" val="1_2_1"/>
  <p:tag name="KSO_WM_UNIT_ID" val="custom20190925_2*m_h_f*1_2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2"/>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0925_2*m_h_i*1_3_1"/>
  <p:tag name="KSO_WM_TEMPLATE_CATEGORY" val="custom"/>
  <p:tag name="KSO_WM_TEMPLATE_INDEX" val="20190925"/>
  <p:tag name="KSO_WM_UNIT_LAYERLEVEL" val="1_1_1"/>
  <p:tag name="KSO_WM_TAG_VERSION" val="1.0"/>
  <p:tag name="KSO_WM_BEAUTIFY_FLAG" val="#wm#"/>
  <p:tag name="KSO_WM_UNIT_COLOR_SCHEME_SHAPE_ID" val="33"/>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DIAGRAM_GROUP_CODE" val="m1-1"/>
  <p:tag name="KSO_WM_UNIT_TYPE" val="m_h_f"/>
  <p:tag name="KSO_WM_UNIT_INDEX" val="1_3_1"/>
  <p:tag name="KSO_WM_UNIT_ID" val="custom20190925_2*m_h_f*1_3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4"/>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0925_2*m_h_i*1_4_1"/>
  <p:tag name="KSO_WM_TEMPLATE_CATEGORY" val="custom"/>
  <p:tag name="KSO_WM_TEMPLATE_INDEX" val="20190925"/>
  <p:tag name="KSO_WM_UNIT_LAYERLEVEL" val="1_1_1"/>
  <p:tag name="KSO_WM_TAG_VERSION" val="1.0"/>
  <p:tag name="KSO_WM_BEAUTIFY_FLAG" val="#wm#"/>
  <p:tag name="KSO_WM_UNIT_COLOR_SCHEME_SHAPE_ID" val="35"/>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0925_2*m_h_f*1_4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6"/>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DIAGRAM_GROUP_CODE" val="m1-1"/>
  <p:tag name="KSO_WM_UNIT_TYPE" val="m_h_i"/>
  <p:tag name="KSO_WM_UNIT_INDEX" val="1_5_1"/>
  <p:tag name="KSO_WM_UNIT_ID" val="custom20190925_2*m_h_i*1_5_1"/>
  <p:tag name="KSO_WM_TEMPLATE_CATEGORY" val="custom"/>
  <p:tag name="KSO_WM_TEMPLATE_INDEX" val="20190925"/>
  <p:tag name="KSO_WM_UNIT_LAYERLEVEL" val="1_1_1"/>
  <p:tag name="KSO_WM_TAG_VERSION" val="1.0"/>
  <p:tag name="KSO_WM_BEAUTIFY_FLAG" val="#wm#"/>
  <p:tag name="KSO_WM_UNIT_COLOR_SCHEME_SHAPE_ID" val="37"/>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110.xml><?xml version="1.0" encoding="utf-8"?>
<p:tagLst xmlns:p="http://schemas.openxmlformats.org/presentationml/2006/main">
  <p:tag name="KSO_WM_UNIT_HIGHLIGHT" val="0"/>
  <p:tag name="KSO_WM_UNIT_COMPATIBLE" val="0"/>
  <p:tag name="KSO_WM_DIAGRAM_GROUP_CODE" val="m1-1"/>
  <p:tag name="KSO_WM_UNIT_TYPE" val="m_h_f"/>
  <p:tag name="KSO_WM_UNIT_INDEX" val="1_5_1"/>
  <p:tag name="KSO_WM_UNIT_ID" val="custom20190925_2*m_h_f*1_5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8"/>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UNIT_HIGHLIGHT" val="0"/>
  <p:tag name="KSO_WM_UNIT_COMPATIBLE" val="0"/>
  <p:tag name="KSO_WM_DIAGRAM_GROUP_CODE" val="m1-1"/>
  <p:tag name="KSO_WM_UNIT_TYPE" val="m_h_i"/>
  <p:tag name="KSO_WM_UNIT_INDEX" val="1_6_1"/>
  <p:tag name="KSO_WM_UNIT_ID" val="custom20190925_2*m_h_i*1_6_1"/>
  <p:tag name="KSO_WM_TEMPLATE_CATEGORY" val="custom"/>
  <p:tag name="KSO_WM_TEMPLATE_INDEX" val="20190925"/>
  <p:tag name="KSO_WM_UNIT_LAYERLEVEL" val="1_1_1"/>
  <p:tag name="KSO_WM_TAG_VERSION" val="1.0"/>
  <p:tag name="KSO_WM_BEAUTIFY_FLAG" val="#wm#"/>
  <p:tag name="KSO_WM_UNIT_COLOR_SCHEME_SHAPE_ID" val="39"/>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12.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0925_2*m_z*1_1"/>
  <p:tag name="KSO_WM_TEMPLATE_CATEGORY" val="custom"/>
  <p:tag name="KSO_WM_TEMPLATE_INDEX" val="20190925"/>
  <p:tag name="KSO_WM_UNIT_LAYERLEVEL" val="1_1"/>
  <p:tag name="KSO_WM_TAG_VERSION" val="1.0"/>
  <p:tag name="KSO_WM_BEAUTIFY_FLAG" val="#wm#"/>
  <p:tag name="KSO_WM_UNIT_COLOR_SCHEME_SHAPE_ID" val="41"/>
  <p:tag name="KSO_WM_UNIT_COLOR_SCHEME_PARENT_PAGE" val="0_2"/>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3.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0925_2*m_z*1_2"/>
  <p:tag name="KSO_WM_TEMPLATE_CATEGORY" val="custom"/>
  <p:tag name="KSO_WM_TEMPLATE_INDEX" val="20190925"/>
  <p:tag name="KSO_WM_UNIT_LAYERLEVEL" val="1_1"/>
  <p:tag name="KSO_WM_TAG_VERSION" val="1.0"/>
  <p:tag name="KSO_WM_BEAUTIFY_FLAG" val="#wm#"/>
  <p:tag name="KSO_WM_UNIT_COLOR_SCHEME_SHAPE_ID" val="42"/>
  <p:tag name="KSO_WM_UNIT_COLOR_SCHEME_PARENT_PAGE" val="0_2"/>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4.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0925_2*m_z*1_3"/>
  <p:tag name="KSO_WM_TEMPLATE_CATEGORY" val="custom"/>
  <p:tag name="KSO_WM_TEMPLATE_INDEX" val="20190925"/>
  <p:tag name="KSO_WM_UNIT_LAYERLEVEL" val="1_1"/>
  <p:tag name="KSO_WM_TAG_VERSION" val="1.0"/>
  <p:tag name="KSO_WM_BEAUTIFY_FLAG" val="#wm#"/>
  <p:tag name="KSO_WM_UNIT_COLOR_SCHEME_SHAPE_ID" val="43"/>
  <p:tag name="KSO_WM_UNIT_COLOR_SCHEME_PARENT_PAGE" val="0_2"/>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5.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0925_2*m_z*1_4"/>
  <p:tag name="KSO_WM_TEMPLATE_CATEGORY" val="custom"/>
  <p:tag name="KSO_WM_TEMPLATE_INDEX" val="20190925"/>
  <p:tag name="KSO_WM_UNIT_LAYERLEVEL" val="1_1"/>
  <p:tag name="KSO_WM_TAG_VERSION" val="1.0"/>
  <p:tag name="KSO_WM_BEAUTIFY_FLAG" val="#wm#"/>
  <p:tag name="KSO_WM_UNIT_COLOR_SCHEME_SHAPE_ID" val="44"/>
  <p:tag name="KSO_WM_UNIT_COLOR_SCHEME_PARENT_PAGE" val="0_2"/>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6.xml><?xml version="1.0" encoding="utf-8"?>
<p:tagLst xmlns:p="http://schemas.openxmlformats.org/presentationml/2006/main">
  <p:tag name="KSO_WM_UNIT_HIGHLIGHT" val="0"/>
  <p:tag name="KSO_WM_UNIT_COMPATIBLE" val="0"/>
  <p:tag name="KSO_WM_DIAGRAM_GROUP_CODE" val="m1-1"/>
  <p:tag name="KSO_WM_UNIT_TYPE" val="m_z"/>
  <p:tag name="KSO_WM_UNIT_INDEX" val="1_5"/>
  <p:tag name="KSO_WM_UNIT_ID" val="custom20190925_2*m_z*1_5"/>
  <p:tag name="KSO_WM_TEMPLATE_CATEGORY" val="custom"/>
  <p:tag name="KSO_WM_TEMPLATE_INDEX" val="20190925"/>
  <p:tag name="KSO_WM_UNIT_LAYERLEVEL" val="1_1"/>
  <p:tag name="KSO_WM_TAG_VERSION" val="1.0"/>
  <p:tag name="KSO_WM_BEAUTIFY_FLAG" val="#wm#"/>
  <p:tag name="KSO_WM_UNIT_COLOR_SCHEME_SHAPE_ID" val="45"/>
  <p:tag name="KSO_WM_UNIT_COLOR_SCHEME_PARENT_PAGE" val="0_2"/>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17.xml><?xml version="1.0" encoding="utf-8"?>
<p:tagLst xmlns:p="http://schemas.openxmlformats.org/presentationml/2006/main">
  <p:tag name="KSO_WM_UNIT_ISCONTENTSTITLE" val="0"/>
  <p:tag name="KSO_WM_UNIT_VALUE" val="3"/>
  <p:tag name="KSO_WM_UNIT_HIGHLIGHT" val="0"/>
  <p:tag name="KSO_WM_UNIT_COMPATIBLE" val="0"/>
  <p:tag name="KSO_WM_DIAGRAM_GROUP_CODE" val="m1-1"/>
  <p:tag name="KSO_WM_UNIT_TYPE" val="g"/>
  <p:tag name="KSO_WM_UNIT_INDEX" val="1"/>
  <p:tag name="KSO_WM_UNIT_ID" val="custom20190925_2*g*1"/>
  <p:tag name="KSO_WM_TEMPLATE_CATEGORY" val="custom"/>
  <p:tag name="KSO_WM_TEMPLATE_INDEX" val="20190925"/>
  <p:tag name="KSO_WM_UNIT_LAYERLEVEL" val="1"/>
  <p:tag name="KSO_WM_TAG_VERSION" val="1.0"/>
  <p:tag name="KSO_WM_BEAUTIFY_FLAG" val="#wm#"/>
  <p:tag name="KSO_WM_UNIT_PRESET_TEXT" val="添加标题"/>
  <p:tag name="KSO_WM_UNIT_COLOR_SCHEME_SHAPE_ID" val="22"/>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DIAGRAM_GROUP_CODE" val="m1-1"/>
  <p:tag name="KSO_WM_UNIT_TYPE" val="m_h_i"/>
  <p:tag name="KSO_WM_UNIT_INDEX" val="1_5_1"/>
  <p:tag name="KSO_WM_UNIT_ID" val="custom20190925_2*m_h_i*1_5_1"/>
  <p:tag name="KSO_WM_TEMPLATE_CATEGORY" val="custom"/>
  <p:tag name="KSO_WM_TEMPLATE_INDEX" val="20190925"/>
  <p:tag name="KSO_WM_UNIT_LAYERLEVEL" val="1_1_1"/>
  <p:tag name="KSO_WM_TAG_VERSION" val="1.0"/>
  <p:tag name="KSO_WM_BEAUTIFY_FLAG" val="#wm#"/>
  <p:tag name="KSO_WM_UNIT_COLOR_SCHEME_SHAPE_ID" val="37"/>
  <p:tag name="KSO_WM_UNIT_COLOR_SCHEME_PARENT_PAGE" val="0_2"/>
  <p:tag name="KSO_WM_UNIT_DIAGRAM_ISNUMVISUAL" val="0"/>
  <p:tag name="KSO_WM_UNIT_DIAGRAM_ISREFERUNIT" val="0"/>
  <p:tag name="KSO_WM_UNIT_TEXT_FILL_FORE_SCHEMECOLOR_INDEX" val="5"/>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DIAGRAM_GROUP_CODE" val="m1-1"/>
  <p:tag name="KSO_WM_UNIT_TYPE" val="m_h_f"/>
  <p:tag name="KSO_WM_UNIT_INDEX" val="1_5_1"/>
  <p:tag name="KSO_WM_UNIT_ID" val="custom20190925_2*m_h_f*1_5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8"/>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120.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0925_2*m_h_f*1_4_1"/>
  <p:tag name="KSO_WM_TEMPLATE_CATEGORY" val="custom"/>
  <p:tag name="KSO_WM_TEMPLATE_INDEX" val="20190925"/>
  <p:tag name="KSO_WM_UNIT_LAYERLEVEL" val="1_1_1"/>
  <p:tag name="KSO_WM_TAG_VERSION" val="1.0"/>
  <p:tag name="KSO_WM_BEAUTIFY_FLAG" val="#wm#"/>
  <p:tag name="KSO_WM_UNIT_PRESET_TEXT" val="单击此处添加文本具体内容"/>
  <p:tag name="KSO_WM_UNIT_VALUE" val="26"/>
  <p:tag name="KSO_WM_UNIT_COLOR_SCHEME_SHAPE_ID" val="36"/>
  <p:tag name="KSO_WM_UNIT_COLOR_SCHEME_PARENT_PAGE" val="0_2"/>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SLIDE_ID" val="custom20190925_2"/>
  <p:tag name="KSO_WM_SLIDE_ITEM_CNT" val="6"/>
  <p:tag name="KSO_WM_SLIDE_INDEX" val="2"/>
  <p:tag name="KSO_WM_TAG_VERSION" val="1.0"/>
  <p:tag name="KSO_WM_BEAUTIFY_FLAG" val="#wm#"/>
  <p:tag name="KSO_WM_TEMPLATE_CATEGORY" val="custom"/>
  <p:tag name="KSO_WM_TEMPLATE_INDEX" val="20190925"/>
  <p:tag name="KSO_WM_SLIDE_TYPE" val="text"/>
  <p:tag name="KSO_WM_SLIDE_SUBTYPE" val="diag"/>
  <p:tag name="KSO_WM_SLIDE_SIZE" val="357.98*263.104"/>
  <p:tag name="KSO_WM_SLIDE_POSITION" val="52*155.537"/>
  <p:tag name="KSO_WM_DIAGRAM_GROUP_CODE" val="m1-1"/>
  <p:tag name="KSO_WM_SLIDE_DIAGTYPE" val="m"/>
  <p:tag name="KSO_WM_SLIDE_LAYOUT" val="g_m"/>
  <p:tag name="KSO_WM_SLIDE_LAYOUT_CNT" val="1_1"/>
  <p:tag name="KSO_WM_SLIDE_COLORSCHEME_VERSION" val="3.2"/>
  <p:tag name="KSO_WM_TEMPLATE_SUBCATEGORY" val="0"/>
</p:tagLst>
</file>

<file path=ppt/tags/tag122.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25_3*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3"/>
</p:tagLst>
</file>

<file path=ppt/tags/tag123.xml><?xml version="1.0" encoding="utf-8"?>
<p:tagLst xmlns:p="http://schemas.openxmlformats.org/presentationml/2006/main">
  <p:tag name="KSO_WM_UNIT_ISCONTENTSTITLE" val="0"/>
  <p:tag name="KSO_WM_UNIT_PRESET_TEXT" val="单击此处添加文本具体内容"/>
  <p:tag name="KSO_WM_UNIT_VALUE" val="66"/>
  <p:tag name="KSO_WM_UNIT_HIGHLIGHT" val="0"/>
  <p:tag name="KSO_WM_UNIT_COMPATIBLE" val="0"/>
  <p:tag name="KSO_WM_UNIT_TYPE" val="b"/>
  <p:tag name="KSO_WM_UNIT_INDEX" val="1"/>
  <p:tag name="KSO_WM_UNIT_ID" val="custom20190925_3*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3"/>
</p:tagLst>
</file>

<file path=ppt/tags/tag124.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925_3*e*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9"/>
  <p:tag name="KSO_WM_UNIT_COLOR_SCHEME_PARENT_PAGE" val="0_3"/>
</p:tagLst>
</file>

<file path=ppt/tags/tag125.xml><?xml version="1.0" encoding="utf-8"?>
<p:tagLst xmlns:p="http://schemas.openxmlformats.org/presentationml/2006/main">
  <p:tag name="KSO_WM_UNIT_HIGHLIGHT" val="0"/>
  <p:tag name="KSO_WM_UNIT_COMPATIBLE" val="0"/>
  <p:tag name="KSO_WM_UNIT_TYPE" val="i"/>
  <p:tag name="KSO_WM_UNIT_INDEX" val="1"/>
  <p:tag name="KSO_WM_UNIT_ID" val="custom20190925_3*i*1"/>
  <p:tag name="KSO_WM_TEMPLATE_CATEGORY" val="custom"/>
  <p:tag name="KSO_WM_TEMPLATE_INDEX" val="20190925"/>
  <p:tag name="KSO_WM_UNIT_LAYERLEVEL" val="1"/>
  <p:tag name="KSO_WM_TAG_VERSION" val="1.0"/>
  <p:tag name="KSO_WM_BEAUTIFY_FLAG" val="#wm#"/>
  <p:tag name="KSO_WM_UNIT_DIAGRAM_ISNUMVISUAL" val="0"/>
  <p:tag name="KSO_WM_UNIT_DIAGRAM_ISREFERUNIT" val="0"/>
  <p:tag name="KSO_WM_UNIT_COLOR_SCHEME_SHAPE_ID" val="3"/>
  <p:tag name="KSO_WM_UNIT_COLOR_SCHEME_PARENT_PAGE" val="0_3"/>
</p:tagLst>
</file>

<file path=ppt/tags/tag126.xml><?xml version="1.0" encoding="utf-8"?>
<p:tagLst xmlns:p="http://schemas.openxmlformats.org/presentationml/2006/main">
  <p:tag name="KSO_WM_SLIDE_ID" val="custom20190925_3"/>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0925"/>
  <p:tag name="KSO_WM_SLIDE_LAYOUT" val="a_b_e"/>
  <p:tag name="KSO_WM_SLIDE_LAYOUT_CNT" val="1_1_1"/>
  <p:tag name="KSO_WM_TEMPLATE_SUBCATEGORY" val="0"/>
  <p:tag name="KSO_WM_SLIDE_COLORSCHEME_VERSION" val="3.2"/>
</p:tagLst>
</file>

<file path=ppt/tags/tag127.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28.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29.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25_3*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3"/>
</p:tagLst>
</file>

<file path=ppt/tags/tag13.xml><?xml version="1.0" encoding="utf-8"?>
<p:tagLst xmlns:p="http://schemas.openxmlformats.org/presentationml/2006/main">
  <p:tag name="KSO_WM_SLIDE_COLORSCHEME_VERSION" val="3.2"/>
  <p:tag name="KSO_WM_UNIT_COLOR_SCHEME_SHAPE_ID" val="5"/>
  <p:tag name="KSO_WM_UNIT_COLOR_SCHEME_PARENT_PAGE" val="2_1"/>
</p:tagLst>
</file>

<file path=ppt/tags/tag130.xml><?xml version="1.0" encoding="utf-8"?>
<p:tagLst xmlns:p="http://schemas.openxmlformats.org/presentationml/2006/main">
  <p:tag name="KSO_WM_UNIT_ISCONTENTSTITLE" val="0"/>
  <p:tag name="KSO_WM_UNIT_PRESET_TEXT" val="单击此处添加文本具体内容"/>
  <p:tag name="KSO_WM_UNIT_VALUE" val="66"/>
  <p:tag name="KSO_WM_UNIT_HIGHLIGHT" val="0"/>
  <p:tag name="KSO_WM_UNIT_COMPATIBLE" val="0"/>
  <p:tag name="KSO_WM_UNIT_TYPE" val="b"/>
  <p:tag name="KSO_WM_UNIT_INDEX" val="1"/>
  <p:tag name="KSO_WM_UNIT_ID" val="custom20190925_3*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3"/>
</p:tagLst>
</file>

<file path=ppt/tags/tag131.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925_3*e*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9"/>
  <p:tag name="KSO_WM_UNIT_COLOR_SCHEME_PARENT_PAGE" val="0_3"/>
</p:tagLst>
</file>

<file path=ppt/tags/tag132.xml><?xml version="1.0" encoding="utf-8"?>
<p:tagLst xmlns:p="http://schemas.openxmlformats.org/presentationml/2006/main">
  <p:tag name="KSO_WM_UNIT_HIGHLIGHT" val="0"/>
  <p:tag name="KSO_WM_UNIT_COMPATIBLE" val="0"/>
  <p:tag name="KSO_WM_UNIT_TYPE" val="i"/>
  <p:tag name="KSO_WM_UNIT_INDEX" val="1"/>
  <p:tag name="KSO_WM_UNIT_ID" val="custom20190925_3*i*1"/>
  <p:tag name="KSO_WM_TEMPLATE_CATEGORY" val="custom"/>
  <p:tag name="KSO_WM_TEMPLATE_INDEX" val="20190925"/>
  <p:tag name="KSO_WM_UNIT_LAYERLEVEL" val="1"/>
  <p:tag name="KSO_WM_TAG_VERSION" val="1.0"/>
  <p:tag name="KSO_WM_BEAUTIFY_FLAG" val="#wm#"/>
  <p:tag name="KSO_WM_UNIT_DIAGRAM_ISNUMVISUAL" val="0"/>
  <p:tag name="KSO_WM_UNIT_DIAGRAM_ISREFERUNIT" val="0"/>
  <p:tag name="KSO_WM_UNIT_COLOR_SCHEME_SHAPE_ID" val="3"/>
  <p:tag name="KSO_WM_UNIT_COLOR_SCHEME_PARENT_PAGE" val="0_3"/>
</p:tagLst>
</file>

<file path=ppt/tags/tag133.xml><?xml version="1.0" encoding="utf-8"?>
<p:tagLst xmlns:p="http://schemas.openxmlformats.org/presentationml/2006/main">
  <p:tag name="KSO_WM_SLIDE_ID" val="custom20190925_3"/>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0925"/>
  <p:tag name="KSO_WM_SLIDE_LAYOUT" val="a_b_e"/>
  <p:tag name="KSO_WM_SLIDE_LAYOUT_CNT" val="1_1_1"/>
  <p:tag name="KSO_WM_TEMPLATE_SUBCATEGORY" val="0"/>
  <p:tag name="KSO_WM_SLIDE_COLORSCHEME_VERSION" val="3.2"/>
</p:tagLst>
</file>

<file path=ppt/tags/tag134.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35.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36.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37.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38.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39.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
  <p:tag name="KSO_WM_UNIT_COLOR_SCHEME_PARENT_PAGE" val="2_2"/>
</p:tagLst>
</file>

<file path=ppt/tags/tag140.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41.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42.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43.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44.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45.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46.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47.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48.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49.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
  <p:tag name="KSO_WM_UNIT_COLOR_SCHEME_PARENT_PAGE" val="2_2"/>
</p:tagLst>
</file>

<file path=ppt/tags/tag150.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25_3*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3"/>
</p:tagLst>
</file>

<file path=ppt/tags/tag151.xml><?xml version="1.0" encoding="utf-8"?>
<p:tagLst xmlns:p="http://schemas.openxmlformats.org/presentationml/2006/main">
  <p:tag name="KSO_WM_UNIT_ISCONTENTSTITLE" val="0"/>
  <p:tag name="KSO_WM_UNIT_PRESET_TEXT" val="单击此处添加文本具体内容"/>
  <p:tag name="KSO_WM_UNIT_VALUE" val="66"/>
  <p:tag name="KSO_WM_UNIT_HIGHLIGHT" val="0"/>
  <p:tag name="KSO_WM_UNIT_COMPATIBLE" val="0"/>
  <p:tag name="KSO_WM_UNIT_TYPE" val="b"/>
  <p:tag name="KSO_WM_UNIT_INDEX" val="1"/>
  <p:tag name="KSO_WM_UNIT_ID" val="custom20190925_3*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3"/>
</p:tagLst>
</file>

<file path=ppt/tags/tag152.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925_3*e*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9"/>
  <p:tag name="KSO_WM_UNIT_COLOR_SCHEME_PARENT_PAGE" val="0_3"/>
</p:tagLst>
</file>

<file path=ppt/tags/tag153.xml><?xml version="1.0" encoding="utf-8"?>
<p:tagLst xmlns:p="http://schemas.openxmlformats.org/presentationml/2006/main">
  <p:tag name="KSO_WM_UNIT_HIGHLIGHT" val="0"/>
  <p:tag name="KSO_WM_UNIT_COMPATIBLE" val="0"/>
  <p:tag name="KSO_WM_UNIT_TYPE" val="i"/>
  <p:tag name="KSO_WM_UNIT_INDEX" val="1"/>
  <p:tag name="KSO_WM_UNIT_ID" val="custom20190925_3*i*1"/>
  <p:tag name="KSO_WM_TEMPLATE_CATEGORY" val="custom"/>
  <p:tag name="KSO_WM_TEMPLATE_INDEX" val="20190925"/>
  <p:tag name="KSO_WM_UNIT_LAYERLEVEL" val="1"/>
  <p:tag name="KSO_WM_TAG_VERSION" val="1.0"/>
  <p:tag name="KSO_WM_BEAUTIFY_FLAG" val="#wm#"/>
  <p:tag name="KSO_WM_UNIT_DIAGRAM_ISNUMVISUAL" val="0"/>
  <p:tag name="KSO_WM_UNIT_DIAGRAM_ISREFERUNIT" val="0"/>
  <p:tag name="KSO_WM_UNIT_COLOR_SCHEME_SHAPE_ID" val="3"/>
  <p:tag name="KSO_WM_UNIT_COLOR_SCHEME_PARENT_PAGE" val="0_3"/>
</p:tagLst>
</file>

<file path=ppt/tags/tag154.xml><?xml version="1.0" encoding="utf-8"?>
<p:tagLst xmlns:p="http://schemas.openxmlformats.org/presentationml/2006/main">
  <p:tag name="KSO_WM_SLIDE_ID" val="custom20190925_3"/>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0925"/>
  <p:tag name="KSO_WM_SLIDE_LAYOUT" val="a_b_e"/>
  <p:tag name="KSO_WM_SLIDE_LAYOUT_CNT" val="1_1_1"/>
  <p:tag name="KSO_WM_TEMPLATE_SUBCATEGORY" val="0"/>
  <p:tag name="KSO_WM_SLIDE_COLORSCHEME_VERSION" val="3.2"/>
</p:tagLst>
</file>

<file path=ppt/tags/tag155.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56.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57.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158.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59.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25_3*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
  <p:tag name="KSO_WM_UNIT_COLOR_SCHEME_PARENT_PAGE" val="2_2"/>
</p:tagLst>
</file>

<file path=ppt/tags/tag160.xml><?xml version="1.0" encoding="utf-8"?>
<p:tagLst xmlns:p="http://schemas.openxmlformats.org/presentationml/2006/main">
  <p:tag name="KSO_WM_UNIT_ISCONTENTSTITLE" val="0"/>
  <p:tag name="KSO_WM_UNIT_PRESET_TEXT" val="单击此处添加文本具体内容"/>
  <p:tag name="KSO_WM_UNIT_VALUE" val="66"/>
  <p:tag name="KSO_WM_UNIT_HIGHLIGHT" val="0"/>
  <p:tag name="KSO_WM_UNIT_COMPATIBLE" val="0"/>
  <p:tag name="KSO_WM_UNIT_TYPE" val="b"/>
  <p:tag name="KSO_WM_UNIT_INDEX" val="1"/>
  <p:tag name="KSO_WM_UNIT_ID" val="custom20190925_3*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3"/>
</p:tagLst>
</file>

<file path=ppt/tags/tag161.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925_3*e*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9"/>
  <p:tag name="KSO_WM_UNIT_COLOR_SCHEME_PARENT_PAGE" val="0_3"/>
</p:tagLst>
</file>

<file path=ppt/tags/tag162.xml><?xml version="1.0" encoding="utf-8"?>
<p:tagLst xmlns:p="http://schemas.openxmlformats.org/presentationml/2006/main">
  <p:tag name="KSO_WM_UNIT_HIGHLIGHT" val="0"/>
  <p:tag name="KSO_WM_UNIT_COMPATIBLE" val="0"/>
  <p:tag name="KSO_WM_UNIT_TYPE" val="i"/>
  <p:tag name="KSO_WM_UNIT_INDEX" val="1"/>
  <p:tag name="KSO_WM_UNIT_ID" val="custom20190925_3*i*1"/>
  <p:tag name="KSO_WM_TEMPLATE_CATEGORY" val="custom"/>
  <p:tag name="KSO_WM_TEMPLATE_INDEX" val="20190925"/>
  <p:tag name="KSO_WM_UNIT_LAYERLEVEL" val="1"/>
  <p:tag name="KSO_WM_TAG_VERSION" val="1.0"/>
  <p:tag name="KSO_WM_BEAUTIFY_FLAG" val="#wm#"/>
  <p:tag name="KSO_WM_UNIT_DIAGRAM_ISNUMVISUAL" val="0"/>
  <p:tag name="KSO_WM_UNIT_DIAGRAM_ISREFERUNIT" val="0"/>
  <p:tag name="KSO_WM_UNIT_COLOR_SCHEME_SHAPE_ID" val="3"/>
  <p:tag name="KSO_WM_UNIT_COLOR_SCHEME_PARENT_PAGE" val="0_3"/>
</p:tagLst>
</file>

<file path=ppt/tags/tag163.xml><?xml version="1.0" encoding="utf-8"?>
<p:tagLst xmlns:p="http://schemas.openxmlformats.org/presentationml/2006/main">
  <p:tag name="KSO_WM_SLIDE_ID" val="custom20190925_3"/>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0925"/>
  <p:tag name="KSO_WM_SLIDE_LAYOUT" val="a_b_e"/>
  <p:tag name="KSO_WM_SLIDE_LAYOUT_CNT" val="1_1_1"/>
  <p:tag name="KSO_WM_TEMPLATE_SUBCATEGORY" val="0"/>
  <p:tag name="KSO_WM_SLIDE_COLORSCHEME_VERSION" val="3.2"/>
</p:tagLst>
</file>

<file path=ppt/tags/tag164.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 name="KSO_WM_DECORATE_SHAPE_ID" val="6"/>
</p:tagLst>
</file>

<file path=ppt/tags/tag165.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66.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25_3*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3"/>
</p:tagLst>
</file>

<file path=ppt/tags/tag167.xml><?xml version="1.0" encoding="utf-8"?>
<p:tagLst xmlns:p="http://schemas.openxmlformats.org/presentationml/2006/main">
  <p:tag name="KSO_WM_UNIT_ISCONTENTSTITLE" val="0"/>
  <p:tag name="KSO_WM_UNIT_PRESET_TEXT" val="单击此处添加文本具体内容"/>
  <p:tag name="KSO_WM_UNIT_VALUE" val="66"/>
  <p:tag name="KSO_WM_UNIT_HIGHLIGHT" val="0"/>
  <p:tag name="KSO_WM_UNIT_COMPATIBLE" val="0"/>
  <p:tag name="KSO_WM_UNIT_TYPE" val="b"/>
  <p:tag name="KSO_WM_UNIT_INDEX" val="1"/>
  <p:tag name="KSO_WM_UNIT_ID" val="custom20190925_3*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3"/>
</p:tagLst>
</file>

<file path=ppt/tags/tag168.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925_3*e*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9"/>
  <p:tag name="KSO_WM_UNIT_COLOR_SCHEME_PARENT_PAGE" val="0_3"/>
</p:tagLst>
</file>

<file path=ppt/tags/tag169.xml><?xml version="1.0" encoding="utf-8"?>
<p:tagLst xmlns:p="http://schemas.openxmlformats.org/presentationml/2006/main">
  <p:tag name="KSO_WM_UNIT_HIGHLIGHT" val="0"/>
  <p:tag name="KSO_WM_UNIT_COMPATIBLE" val="0"/>
  <p:tag name="KSO_WM_UNIT_TYPE" val="i"/>
  <p:tag name="KSO_WM_UNIT_INDEX" val="1"/>
  <p:tag name="KSO_WM_UNIT_ID" val="custom20190925_3*i*1"/>
  <p:tag name="KSO_WM_TEMPLATE_CATEGORY" val="custom"/>
  <p:tag name="KSO_WM_TEMPLATE_INDEX" val="20190925"/>
  <p:tag name="KSO_WM_UNIT_LAYERLEVEL" val="1"/>
  <p:tag name="KSO_WM_TAG_VERSION" val="1.0"/>
  <p:tag name="KSO_WM_BEAUTIFY_FLAG" val="#wm#"/>
  <p:tag name="KSO_WM_UNIT_DIAGRAM_ISNUMVISUAL" val="0"/>
  <p:tag name="KSO_WM_UNIT_DIAGRAM_ISREFERUNIT" val="0"/>
  <p:tag name="KSO_WM_UNIT_COLOR_SCHEME_SHAPE_ID" val="3"/>
  <p:tag name="KSO_WM_UNIT_COLOR_SCHEME_PARENT_PAGE" val="0_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
  <p:tag name="KSO_WM_UNIT_COLOR_SCHEME_PARENT_PAGE" val="2_2"/>
</p:tagLst>
</file>

<file path=ppt/tags/tag170.xml><?xml version="1.0" encoding="utf-8"?>
<p:tagLst xmlns:p="http://schemas.openxmlformats.org/presentationml/2006/main">
  <p:tag name="KSO_WM_SLIDE_ID" val="custom20190925_3"/>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0925"/>
  <p:tag name="KSO_WM_SLIDE_LAYOUT" val="a_b_e"/>
  <p:tag name="KSO_WM_SLIDE_LAYOUT_CNT" val="1_1_1"/>
  <p:tag name="KSO_WM_TEMPLATE_SUBCATEGORY" val="0"/>
  <p:tag name="KSO_WM_SLIDE_COLORSCHEME_VERSION" val="3.2"/>
</p:tagLst>
</file>

<file path=ppt/tags/tag171.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 name="KSO_WM_DECORATE_SHAPE_ID" val="6"/>
</p:tagLst>
</file>

<file path=ppt/tags/tag172.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73.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25_3*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3"/>
</p:tagLst>
</file>

<file path=ppt/tags/tag174.xml><?xml version="1.0" encoding="utf-8"?>
<p:tagLst xmlns:p="http://schemas.openxmlformats.org/presentationml/2006/main">
  <p:tag name="KSO_WM_UNIT_ISCONTENTSTITLE" val="0"/>
  <p:tag name="KSO_WM_UNIT_PRESET_TEXT" val="单击此处添加文本具体内容"/>
  <p:tag name="KSO_WM_UNIT_VALUE" val="66"/>
  <p:tag name="KSO_WM_UNIT_HIGHLIGHT" val="0"/>
  <p:tag name="KSO_WM_UNIT_COMPATIBLE" val="0"/>
  <p:tag name="KSO_WM_UNIT_TYPE" val="b"/>
  <p:tag name="KSO_WM_UNIT_INDEX" val="1"/>
  <p:tag name="KSO_WM_UNIT_ID" val="custom20190925_3*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3"/>
</p:tagLst>
</file>

<file path=ppt/tags/tag175.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0925_3*e*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9"/>
  <p:tag name="KSO_WM_UNIT_COLOR_SCHEME_PARENT_PAGE" val="0_3"/>
</p:tagLst>
</file>

<file path=ppt/tags/tag176.xml><?xml version="1.0" encoding="utf-8"?>
<p:tagLst xmlns:p="http://schemas.openxmlformats.org/presentationml/2006/main">
  <p:tag name="KSO_WM_UNIT_HIGHLIGHT" val="0"/>
  <p:tag name="KSO_WM_UNIT_COMPATIBLE" val="0"/>
  <p:tag name="KSO_WM_UNIT_TYPE" val="i"/>
  <p:tag name="KSO_WM_UNIT_INDEX" val="1"/>
  <p:tag name="KSO_WM_UNIT_ID" val="custom20190925_3*i*1"/>
  <p:tag name="KSO_WM_TEMPLATE_CATEGORY" val="custom"/>
  <p:tag name="KSO_WM_TEMPLATE_INDEX" val="20190925"/>
  <p:tag name="KSO_WM_UNIT_LAYERLEVEL" val="1"/>
  <p:tag name="KSO_WM_TAG_VERSION" val="1.0"/>
  <p:tag name="KSO_WM_BEAUTIFY_FLAG" val="#wm#"/>
  <p:tag name="KSO_WM_UNIT_DIAGRAM_ISNUMVISUAL" val="0"/>
  <p:tag name="KSO_WM_UNIT_DIAGRAM_ISREFERUNIT" val="0"/>
  <p:tag name="KSO_WM_UNIT_COLOR_SCHEME_SHAPE_ID" val="3"/>
  <p:tag name="KSO_WM_UNIT_COLOR_SCHEME_PARENT_PAGE" val="0_3"/>
</p:tagLst>
</file>

<file path=ppt/tags/tag177.xml><?xml version="1.0" encoding="utf-8"?>
<p:tagLst xmlns:p="http://schemas.openxmlformats.org/presentationml/2006/main">
  <p:tag name="KSO_WM_SLIDE_ID" val="custom20190925_3"/>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90925"/>
  <p:tag name="KSO_WM_SLIDE_LAYOUT" val="a_b_e"/>
  <p:tag name="KSO_WM_SLIDE_LAYOUT_CNT" val="1_1_1"/>
  <p:tag name="KSO_WM_TEMPLATE_SUBCATEGORY" val="0"/>
  <p:tag name="KSO_WM_SLIDE_COLORSCHEME_VERSION" val="3.2"/>
</p:tagLst>
</file>

<file path=ppt/tags/tag178.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 name="KSO_WM_DECORATE_SHAPE_ID" val="6"/>
</p:tagLst>
</file>

<file path=ppt/tags/tag179.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
  <p:tag name="KSO_WM_UNIT_COLOR_SCHEME_PARENT_PAGE" val="2_2"/>
</p:tagLst>
</file>

<file path=ppt/tags/tag180.xml><?xml version="1.0" encoding="utf-8"?>
<p:tagLst xmlns:p="http://schemas.openxmlformats.org/presentationml/2006/main">
  <p:tag name="KSO_WM_TEMPLATE_CATEGORY" val="custom"/>
  <p:tag name="KSO_WM_TEMPLATE_INDEX" val="20190925"/>
  <p:tag name="KSO_WM_UNIT_TYPE" val="a"/>
  <p:tag name="KSO_WM_UNIT_INDEX" val="1"/>
  <p:tag name="KSO_WM_UNIT_ID" val="custom20190925_5*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COLOR_SCHEME_SHAPE_ID" val="8"/>
  <p:tag name="KSO_WM_UNIT_COLOR_SCHEME_PARENT_PAGE" val="0_5"/>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SLIDE_ID" val="custom20190925_5"/>
  <p:tag name="KSO_WM_SLIDE_TYPE" val="text"/>
  <p:tag name="KSO_WM_SLIDE_SUBTYPE" val="diag"/>
  <p:tag name="KSO_WM_SLIDE_ITEM_CNT" val="2"/>
  <p:tag name="KSO_WM_SLIDE_INDEX" val="5"/>
  <p:tag name="KSO_WM_SLIDE_SIZE" val="397.85*152.95"/>
  <p:tag name="KSO_WM_SLIDE_POSITION" val="197.675*188.225"/>
  <p:tag name="KSO_WM_TAG_VERSION" val="1.0"/>
  <p:tag name="KSO_WM_BEAUTIFY_FLAG" val="#wm#"/>
  <p:tag name="KSO_WM_TEMPLATE_CATEGORY" val="custom"/>
  <p:tag name="KSO_WM_TEMPLATE_INDEX" val="20190925"/>
  <p:tag name="KSO_WM_SLIDE_LAYOUT" val="a_m"/>
  <p:tag name="KSO_WM_SLIDE_LAYOUT_CNT" val="1_1"/>
  <p:tag name="KSO_WM_DIAGRAM_GROUP_CODE" val="m1-2"/>
  <p:tag name="KSO_WM_SLIDE_DIAGTYPE" val="m"/>
  <p:tag name="KSO_WM_TEMPLATE_THUMBS_INDEX" val="1、2、3、4、5、6"/>
  <p:tag name="KSO_WM_TEMPLATE_SUBCATEGORY" val="0"/>
  <p:tag name="KSO_WM_SLIDE_COLORSCHEME_VERSION" val="3.2"/>
</p:tagLst>
</file>

<file path=ppt/tags/tag182.xml><?xml version="1.0" encoding="utf-8"?>
<p:tagLst xmlns:p="http://schemas.openxmlformats.org/presentationml/2006/main">
  <p:tag name="KSO_WM_UNIT_ISCONTENTSTITLE" val="0"/>
  <p:tag name="KSO_WM_UNIT_PRESET_TEXT" val="Thanks"/>
  <p:tag name="KSO_WM_UNIT_VALUE" val="4"/>
  <p:tag name="KSO_WM_UNIT_HIGHLIGHT" val="0"/>
  <p:tag name="KSO_WM_UNIT_COMPATIBLE" val="0"/>
  <p:tag name="KSO_WM_UNIT_TYPE" val="a"/>
  <p:tag name="KSO_WM_UNIT_INDEX" val="1"/>
  <p:tag name="KSO_WM_UNIT_ID" val="custom20190925_15*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15"/>
</p:tagLst>
</file>

<file path=ppt/tags/tag183.xml><?xml version="1.0" encoding="utf-8"?>
<p:tagLst xmlns:p="http://schemas.openxmlformats.org/presentationml/2006/main">
  <p:tag name="KSO_WM_SLIDE_ID" val="custom20190925_15"/>
  <p:tag name="KSO_WM_SLIDE_ITEM_CNT" val="0"/>
  <p:tag name="KSO_WM_SLIDE_INDEX" val="15"/>
  <p:tag name="KSO_WM_TAG_VERSION" val="1.0"/>
  <p:tag name="KSO_WM_BEAUTIFY_FLAG" val="#wm#"/>
  <p:tag name="KSO_WM_TEMPLATE_CATEGORY" val="custom"/>
  <p:tag name="KSO_WM_TEMPLATE_INDEX" val="20190925"/>
  <p:tag name="KSO_WM_SLIDE_TYPE" val="endPage"/>
  <p:tag name="KSO_WM_SLIDE_SUBTYPE" val="pureTxt"/>
  <p:tag name="KSO_WM_SLIDE_LAYOUT" val="a"/>
  <p:tag name="KSO_WM_SLIDE_LAYOUT_CNT" val="1"/>
  <p:tag name="KSO_WM_TEMPLATE_SUBCATEGORY" val="0"/>
  <p:tag name="KSO_WM_SLIDE_COLORSCHEME_VERSION" val="3.2"/>
</p:tagLst>
</file>

<file path=ppt/tags/tag184.xml><?xml version="1.0" encoding="utf-8"?>
<p:tagLst xmlns:p="http://schemas.openxmlformats.org/presentationml/2006/main">
  <p:tag name="KSO_WM_DOC_GUID" val="{d78dcc64-a920-47b3-8c8f-aa9fc64bf07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
  <p:tag name="KSO_WM_UNIT_COLOR_SCHEME_PARENT_PAGE" val="2_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5"/>
  <p:tag name="KSO_WM_UNIT_COLOR_SCHEME_PARENT_PAGE" val="2_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
  <p:tag name="KSO_WM_UNIT_COLOR_SCHEME_PARENT_PAGE" val="2_2"/>
</p:tagLst>
</file>

<file path=ppt/tags/tag21.xml><?xml version="1.0" encoding="utf-8"?>
<p:tagLst xmlns:p="http://schemas.openxmlformats.org/presentationml/2006/main">
  <p:tag name="KSO_WM_SLIDE_COLORSCHEME_VERSION" val="3.2"/>
  <p:tag name="KSO_WM_UNIT_COLOR_SCHEME_SHAPE_ID" val="7"/>
  <p:tag name="KSO_WM_UNIT_COLOR_SCHEME_PARENT_PAGE" val="2_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1"/>
  <p:tag name="KSO_WM_UNIT_COLOR_SCHEME_PARENT_PAGE" val="2_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9"/>
  <p:tag name="KSO_WM_UNIT_COLOR_SCHEME_PARENT_PAGE" val="2_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0"/>
  <p:tag name="KSO_WM_UNIT_COLOR_SCHEME_PARENT_PAGE" val="2_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
  <p:tag name="KSO_WM_UNIT_COLOR_SCHEME_PARENT_PAGE" val="2_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1"/>
  <p:tag name="KSO_WM_UNIT_COLOR_SCHEME_PARENT_PAGE" val="2_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
  <p:tag name="KSO_WM_UNIT_COLOR_SCHEME_PARENT_PAGE" val="2_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6"/>
  <p:tag name="KSO_WM_UNIT_COLOR_SCHEME_PARENT_PAGE" val="2_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
  <p:tag name="KSO_WM_UNIT_COLOR_SCHEME_PARENT_PAGE" val="2_3"/>
</p:tagLst>
</file>

<file path=ppt/tags/tag31.xml><?xml version="1.0" encoding="utf-8"?>
<p:tagLst xmlns:p="http://schemas.openxmlformats.org/presentationml/2006/main">
  <p:tag name="KSO_WM_SLIDE_COLORSCHEME_VERSION" val="3.2"/>
  <p:tag name="KSO_WM_UNIT_COLOR_SCHEME_SHAPE_ID" val="5"/>
  <p:tag name="KSO_WM_UNIT_COLOR_SCHEME_PARENT_PAGE" val="2_3"/>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2"/>
  <p:tag name="KSO_WM_UNIT_COLOR_SCHEME_PARENT_PAGE" val="2_4"/>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3"/>
  <p:tag name="KSO_WM_UNIT_COLOR_SCHEME_PARENT_PAGE" val="2_4"/>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4"/>
  <p:tag name="KSO_WM_UNIT_COLOR_SCHEME_PARENT_PAGE" val="2_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5"/>
  <p:tag name="KSO_WM_UNIT_COLOR_SCHEME_PARENT_PAGE" val="2_4"/>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6"/>
  <p:tag name="KSO_WM_UNIT_COLOR_SCHEME_PARENT_PAGE" val="2_4"/>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7"/>
  <p:tag name="KSO_WM_UNIT_COLOR_SCHEME_PARENT_PAGE" val="2_4"/>
</p:tagLst>
</file>

<file path=ppt/tags/tag38.xml><?xml version="1.0" encoding="utf-8"?>
<p:tagLst xmlns:p="http://schemas.openxmlformats.org/presentationml/2006/main">
  <p:tag name="KSO_WM_SLIDE_COLORSCHEME_VERSION" val="3.2"/>
  <p:tag name="KSO_WM_UNIT_COLOR_SCHEME_SHAPE_ID" val="8"/>
  <p:tag name="KSO_WM_UNIT_COLOR_SCHEME_PARENT_PAGE" val="2_4"/>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2"/>
  <p:tag name="KSO_WM_UNIT_COLOR_SCHEME_PARENT_PAGE" val="2_5"/>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7"/>
  <p:tag name="KSO_WM_UNIT_COLOR_SCHEME_PARENT_PAGE" val="2_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3"/>
  <p:tag name="KSO_WM_UNIT_COLOR_SCHEME_PARENT_PAGE" val="2_5"/>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4"/>
  <p:tag name="KSO_WM_UNIT_COLOR_SCHEME_PARENT_PAGE" val="2_5"/>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5"/>
  <p:tag name="KSO_WM_UNIT_COLOR_SCHEME_PARENT_PAGE" val="2_5"/>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6"/>
  <p:tag name="KSO_WM_UNIT_COLOR_SCHEME_PARENT_PAGE" val="2_5"/>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7"/>
  <p:tag name="KSO_WM_UNIT_COLOR_SCHEME_PARENT_PAGE" val="2_5"/>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8"/>
  <p:tag name="KSO_WM_UNIT_COLOR_SCHEME_PARENT_PAGE" val="2_5"/>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9"/>
  <p:tag name="KSO_WM_UNIT_COLOR_SCHEME_PARENT_PAGE" val="2_5"/>
</p:tagLst>
</file>

<file path=ppt/tags/tag47.xml><?xml version="1.0" encoding="utf-8"?>
<p:tagLst xmlns:p="http://schemas.openxmlformats.org/presentationml/2006/main">
  <p:tag name="KSO_WM_SLIDE_COLORSCHEME_VERSION" val="3.2"/>
  <p:tag name="KSO_WM_UNIT_COLOR_SCHEME_SHAPE_ID" val="10"/>
  <p:tag name="KSO_WM_UNIT_COLOR_SCHEME_PARENT_PAGE" val="2_5"/>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2"/>
  <p:tag name="KSO_WM_UNIT_COLOR_SCHEME_PARENT_PAGE" val="2_6"/>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3"/>
  <p:tag name="KSO_WM_UNIT_COLOR_SCHEME_PARENT_PAGE" val="2_6"/>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8"/>
  <p:tag name="KSO_WM_UNIT_COLOR_SCHEME_PARENT_PAGE" val="2_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4"/>
  <p:tag name="KSO_WM_UNIT_COLOR_SCHEME_PARENT_PAGE" val="2_6"/>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5"/>
  <p:tag name="KSO_WM_UNIT_COLOR_SCHEME_PARENT_PAGE" val="2_6"/>
</p:tagLst>
</file>

<file path=ppt/tags/tag52.xml><?xml version="1.0" encoding="utf-8"?>
<p:tagLst xmlns:p="http://schemas.openxmlformats.org/presentationml/2006/main">
  <p:tag name="KSO_WM_SLIDE_COLORSCHEME_VERSION" val="3.2"/>
  <p:tag name="KSO_WM_UNIT_COLOR_SCHEME_SHAPE_ID" val="6"/>
  <p:tag name="KSO_WM_UNIT_COLOR_SCHEME_PARENT_PAGE" val="2_6"/>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2"/>
  <p:tag name="KSO_WM_UNIT_COLOR_SCHEME_PARENT_PAGE" val="2_7"/>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3"/>
  <p:tag name="KSO_WM_UNIT_COLOR_SCHEME_PARENT_PAGE" val="2_7"/>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4"/>
  <p:tag name="KSO_WM_UNIT_COLOR_SCHEME_PARENT_PAGE" val="2_7"/>
</p:tagLst>
</file>

<file path=ppt/tags/tag56.xml><?xml version="1.0" encoding="utf-8"?>
<p:tagLst xmlns:p="http://schemas.openxmlformats.org/presentationml/2006/main">
  <p:tag name="KSO_WM_SLIDE_COLORSCHEME_VERSION" val="3.2"/>
  <p:tag name="KSO_WM_UNIT_COLOR_SCHEME_SHAPE_ID" val="5"/>
  <p:tag name="KSO_WM_UNIT_COLOR_SCHEME_PARENT_PAGE" val="2_7"/>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1"/>
  <p:tag name="KSO_WM_UNIT_COLOR_SCHEME_PARENT_PAGE" val="2_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63.xml><?xml version="1.0" encoding="utf-8"?>
<p:tagLst xmlns:p="http://schemas.openxmlformats.org/presentationml/2006/main">
  <p:tag name="KSO_WM_SLIDE_COLORSCHEME_VERSION" val="3.2"/>
  <p:tag name="KSO_WM_UNIT_COLOR_SCHEME_SHAPE_ID" val="8"/>
  <p:tag name="KSO_WM_UNIT_COLOR_SCHEME_PARENT_PAGE" val="2_8"/>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2"/>
  <p:tag name="KSO_WM_UNIT_COLOR_SCHEME_PARENT_PAGE" val="2_9"/>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3"/>
  <p:tag name="KSO_WM_UNIT_COLOR_SCHEME_PARENT_PAGE" val="2_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4"/>
  <p:tag name="KSO_WM_UNIT_COLOR_SCHEME_PARENT_PAGE" val="2_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5"/>
  <p:tag name="KSO_WM_UNIT_COLOR_SCHEME_PARENT_PAGE" val="2_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6"/>
  <p:tag name="KSO_WM_UNIT_COLOR_SCHEME_PARENT_PAGE" val="2_9"/>
</p:tagLst>
</file>

<file path=ppt/tags/tag69.xml><?xml version="1.0" encoding="utf-8"?>
<p:tagLst xmlns:p="http://schemas.openxmlformats.org/presentationml/2006/main">
  <p:tag name="KSO_WM_SLIDE_COLORSCHEME_VERSION" val="3.2"/>
  <p:tag name="KSO_WM_UNIT_COLOR_SCHEME_SHAPE_ID" val="7"/>
  <p:tag name="KSO_WM_UNIT_COLOR_SCHEME_PARENT_PAGE" val="2_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2"/>
  <p:tag name="KSO_WM_UNIT_COLOR_SCHEME_PARENT_PAGE" val="2_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74.xml><?xml version="1.0" encoding="utf-8"?>
<p:tagLst xmlns:p="http://schemas.openxmlformats.org/presentationml/2006/main">
  <p:tag name="KSO_WM_SLIDE_COLORSCHEME_VERSION" val="3.2"/>
  <p:tag name="KSO_WM_UNIT_COLOR_SCHEME_SHAPE_ID" val="2"/>
  <p:tag name="KSO_WM_UNIT_COLOR_SCHEME_PARENT_PAGE" val="2_1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
  <p:tag name="KSO_WM_UNIT_COLOR_SCHEME_PARENT_PAGE" val="2_1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
  <p:tag name="KSO_WM_UNIT_COLOR_SCHEME_PARENT_PAGE" val="2_1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
  <p:tag name="KSO_WM_UNIT_COLOR_SCHEME_PARENT_PAGE" val="2_1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
  <p:tag name="KSO_WM_UNIT_COLOR_SCHEME_PARENT_PAGE" val="2_1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
  <p:tag name="KSO_WM_UNIT_COLOR_SCHEME_PARENT_PAGE" val="2_1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6"/>
  <p:tag name="KSO_WM_UNIT_COLOR_SCHEME_PARENT_PAGE" val="2_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
  <p:tag name="KSO_WM_UNIT_COLOR_SCHEME_PARENT_PAGE" val="2_1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84.xml><?xml version="1.0" encoding="utf-8"?>
<p:tagLst xmlns:p="http://schemas.openxmlformats.org/presentationml/2006/main">
  <p:tag name="KSO_WM_SLIDE_COLORSCHEME_VERSION" val="3.2"/>
  <p:tag name="KSO_WM_UNIT_COLOR_SCHEME_SHAPE_ID" val="5"/>
  <p:tag name="KSO_WM_UNIT_COLOR_SCHEME_PARENT_PAGE" val="2_1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925"/>
  <p:tag name="KSO_WM_UNIT_COLOR_SCHEME_SHAPE_ID" val="2"/>
  <p:tag name="KSO_WM_UNIT_COLOR_SCHEME_PARENT_PAGE" val="1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925"/>
  <p:tag name="KSO_WM_UNIT_COLOR_SCHEME_SHAPE_ID" val="3"/>
  <p:tag name="KSO_WM_UNIT_COLOR_SCHEME_PARENT_PAGE" val="1_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4"/>
  <p:tag name="KSO_WM_UNIT_COLOR_SCHEME_PARENT_PAGE" val="1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5"/>
  <p:tag name="KSO_WM_UNIT_COLOR_SCHEME_PARENT_PAGE" val="1_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6"/>
  <p:tag name="KSO_WM_UNIT_COLOR_SCHEME_PARENT_PAGE"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7"/>
  <p:tag name="KSO_WM_UNIT_COLOR_SCHEME_PARENT_PAGE" val="2_1"/>
</p:tagLst>
</file>

<file path=ppt/tags/tag90.xml><?xml version="1.0" encoding="utf-8"?>
<p:tagLst xmlns:p="http://schemas.openxmlformats.org/presentationml/2006/main">
  <p:tag name="KSO_WM_TAG_VERSION" val="1.0"/>
  <p:tag name="KSO_WM_BEAUTIFY_FLAG" val="#wm#"/>
  <p:tag name="KSO_WM_TEMPLATE_CATEGORY" val="custom"/>
  <p:tag name="KSO_WM_TEMPLATE_INDEX" val="20190925"/>
  <p:tag name="KSO_WM_TEMPLATE_THUMBS_INDEX" val="1、2、3、4、15"/>
  <p:tag name="KSO_WM_TEMPLATE_SUBCATEGORY" val="0"/>
  <p:tag name="KSO_WM_SLIDE_COLORSCHEME_VERSION" val="3.2"/>
  <p:tag name="KSO_WM_UNIT_COLOR_SCHEME_SHAPE_ID" val="7"/>
  <p:tag name="KSO_WM_UNIT_COLOR_SCHEME_PARENT_PAGE" val="1_1"/>
</p:tagLst>
</file>

<file path=ppt/tags/tag91.xml><?xml version="1.0" encoding="utf-8"?>
<p:tagLst xmlns:p="http://schemas.openxmlformats.org/presentationml/2006/main">
  <p:tag name="KSO_WM_UNIT_ISCONTENTSTITLE" val="0"/>
  <p:tag name="KSO_WM_UNIT_PRESET_TEXT" val="单击此处添加副标题"/>
  <p:tag name="KSO_WM_UNIT_VALUE" val="19"/>
  <p:tag name="KSO_WM_UNIT_HIGHLIGHT" val="0"/>
  <p:tag name="KSO_WM_UNIT_COMPATIBLE" val="0"/>
  <p:tag name="KSO_WM_UNIT_TYPE" val="b"/>
  <p:tag name="KSO_WM_UNIT_INDEX" val="1"/>
  <p:tag name="KSO_WM_UNIT_ID" val="custom20190925_1*b*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1"/>
</p:tagLst>
</file>

<file path=ppt/tags/tag92.xml><?xml version="1.0" encoding="utf-8"?>
<p:tagLst xmlns:p="http://schemas.openxmlformats.org/presentationml/2006/main">
  <p:tag name="KSO_WM_UNIT_ISCONTENTSTITLE" val="0"/>
  <p:tag name="KSO_WM_UNIT_PRESET_TEXT" val="单击此处添加标题"/>
  <p:tag name="KSO_WM_UNIT_VALUE" val="16"/>
  <p:tag name="KSO_WM_UNIT_HIGHLIGHT" val="0"/>
  <p:tag name="KSO_WM_UNIT_COMPATIBLE" val="0"/>
  <p:tag name="KSO_WM_UNIT_TYPE" val="a"/>
  <p:tag name="KSO_WM_UNIT_INDEX" val="1"/>
  <p:tag name="KSO_WM_UNIT_ID" val="custom20190925_1*a*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4"/>
  <p:tag name="KSO_WM_UNIT_COLOR_SCHEME_PARENT_PAGE" val="0_1"/>
</p:tagLst>
</file>

<file path=ppt/tags/tag93.xml><?xml version="1.0" encoding="utf-8"?>
<p:tagLst xmlns:p="http://schemas.openxmlformats.org/presentationml/2006/main">
  <p:tag name="KSO_WM_UNIT_ISCONTENTSTITLE" val="0"/>
  <p:tag name="KSO_WM_UNIT_PRESET_TEXT" val="汇报人姓名"/>
  <p:tag name="KSO_WM_UNIT_VALUE" val="8"/>
  <p:tag name="KSO_WM_UNIT_HIGHLIGHT" val="0"/>
  <p:tag name="KSO_WM_UNIT_COMPATIBLE" val="0"/>
  <p:tag name="KSO_WM_UNIT_TYPE" val="b"/>
  <p:tag name="KSO_WM_UNIT_INDEX" val="2"/>
  <p:tag name="KSO_WM_UNIT_ID" val="custom20190925_1*b*2"/>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6"/>
  <p:tag name="KSO_WM_UNIT_COLOR_SCHEME_PARENT_PAGE" val="0_1"/>
</p:tagLst>
</file>

<file path=ppt/tags/tag94.xml><?xml version="1.0" encoding="utf-8"?>
<p:tagLst xmlns:p="http://schemas.openxmlformats.org/presentationml/2006/main">
  <p:tag name="KSO_WM_UNIT_ISCONTENTSTITLE" val="0"/>
  <p:tag name="KSO_WM_UNIT_PRESET_TEXT" val="汇报日期"/>
  <p:tag name="KSO_WM_UNIT_VALUE" val="8"/>
  <p:tag name="KSO_WM_UNIT_HIGHLIGHT" val="0"/>
  <p:tag name="KSO_WM_UNIT_COMPATIBLE" val="0"/>
  <p:tag name="KSO_WM_UNIT_TYPE" val="b"/>
  <p:tag name="KSO_WM_UNIT_INDEX" val="3"/>
  <p:tag name="KSO_WM_UNIT_ID" val="custom20190925_1*b*3"/>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7"/>
  <p:tag name="KSO_WM_UNIT_COLOR_SCHEME_PARENT_PAGE" val="0_1"/>
</p:tagLst>
</file>

<file path=ppt/tags/tag95.xml><?xml version="1.0" encoding="utf-8"?>
<p:tagLst xmlns:p="http://schemas.openxmlformats.org/presentationml/2006/main">
  <p:tag name="KSO_WM_SLIDE_ID" val="custom20190925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0925"/>
  <p:tag name="KSO_WM_SLIDE_LAYOUT" val="a_b"/>
  <p:tag name="KSO_WM_SLIDE_LAYOUT_CNT" val="1_3"/>
  <p:tag name="KSO_WM_TEMPLATE_THUMBS_INDEX" val="1、2、3、4、15"/>
  <p:tag name="KSO_WM_TEMPLATE_SUBCATEGORY" val="0"/>
  <p:tag name="KSO_WM_SLIDE_COLORSCHEME_VERSION" val="3.2"/>
  <p:tag name="KSO_WM_SLIDE_MODEL_TYPE" val="cover"/>
</p:tagLst>
</file>

<file path=ppt/tags/tag96.xml><?xml version="1.0" encoding="utf-8"?>
<p:tagLst xmlns:p="http://schemas.openxmlformats.org/presentationml/2006/main">
  <p:tag name="KSO_WM_UNIT_PRESET_TEXT" val="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0925_4*f*1"/>
  <p:tag name="KSO_WM_TEMPLATE_CATEGORY" val="custom"/>
  <p:tag name="KSO_WM_TEMPLATE_INDEX" val="2019092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4"/>
</p:tagLst>
</file>

<file path=ppt/tags/tag97.xml><?xml version="1.0" encoding="utf-8"?>
<p:tagLst xmlns:p="http://schemas.openxmlformats.org/presentationml/2006/main">
  <p:tag name="KSO_WM_SLIDE_ID" val="custom20190925_4"/>
  <p:tag name="KSO_WM_SLIDE_ITEM_CNT" val="0"/>
  <p:tag name="KSO_WM_SLIDE_INDEX" val="4"/>
  <p:tag name="KSO_WM_TAG_VERSION" val="1.0"/>
  <p:tag name="KSO_WM_BEAUTIFY_FLAG" val="#wm#"/>
  <p:tag name="KSO_WM_TEMPLATE_CATEGORY" val="custom"/>
  <p:tag name="KSO_WM_TEMPLATE_INDEX" val="20190925"/>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SLIDE_COLORSCHEME_VERSION" val="3.2"/>
</p:tagLst>
</file>

<file path=ppt/tags/tag98.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0925_2*i*1"/>
  <p:tag name="KSO_WM_TEMPLATE_CATEGORY" val="custom"/>
  <p:tag name="KSO_WM_TEMPLATE_INDEX" val="20190925"/>
  <p:tag name="KSO_WM_UNIT_LAYERLEVEL" val="1"/>
  <p:tag name="KSO_WM_TAG_VERSION" val="1.0"/>
  <p:tag name="KSO_WM_BEAUTIFY_FLAG" val="#wm#"/>
  <p:tag name="KSO_WM_UNIT_COLOR_SCHEME_SHAPE_ID" val="3"/>
  <p:tag name="KSO_WM_UNIT_COLOR_SCHEME_PARENT_PAGE" val="0_2"/>
  <p:tag name="KSO_WM_UNIT_DIAGRAM_ISNUMVISUAL" val="0"/>
  <p:tag name="KSO_WM_UNIT_DIAGRAM_ISREFERUNIT" val="0"/>
  <p:tag name="KSO_WM_UNIT_USESOURCEFORMAT_APPLY" val="1"/>
</p:tagLst>
</file>

<file path=ppt/tags/tag99.xml><?xml version="1.0" encoding="utf-8"?>
<p:tagLst xmlns:p="http://schemas.openxmlformats.org/presentationml/2006/main">
  <p:tag name="KSO_WM_UNIT_HIGHLIGHT" val="0"/>
  <p:tag name="KSO_WM_UNIT_COMPATIBLE" val="0"/>
  <p:tag name="KSO_WM_DIAGRAM_GROUP_CODE" val="m1-1"/>
  <p:tag name="KSO_WM_UNIT_TYPE" val="i"/>
  <p:tag name="KSO_WM_UNIT_INDEX" val="2"/>
  <p:tag name="KSO_WM_UNIT_ID" val="custom20190925_2*i*2"/>
  <p:tag name="KSO_WM_TEMPLATE_CATEGORY" val="custom"/>
  <p:tag name="KSO_WM_TEMPLATE_INDEX" val="20190925"/>
  <p:tag name="KSO_WM_UNIT_LAYERLEVEL" val="1"/>
  <p:tag name="KSO_WM_TAG_VERSION" val="1.0"/>
  <p:tag name="KSO_WM_BEAUTIFY_FLAG" val="#wm#"/>
  <p:tag name="KSO_WM_UNIT_COLOR_SCHEME_SHAPE_ID" val="28"/>
  <p:tag name="KSO_WM_UNIT_COLOR_SCHEME_PARENT_PAGE" val="0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Office 主题​​">
  <a:themeElements>
    <a:clrScheme name="自定义 11">
      <a:dk1>
        <a:srgbClr val="000000"/>
      </a:dk1>
      <a:lt1>
        <a:srgbClr val="FFFFFF"/>
      </a:lt1>
      <a:dk2>
        <a:srgbClr val="34B29C"/>
      </a:dk2>
      <a:lt2>
        <a:srgbClr val="F0F0F0"/>
      </a:lt2>
      <a:accent1>
        <a:srgbClr val="34B29C"/>
      </a:accent1>
      <a:accent2>
        <a:srgbClr val="D3F2EC"/>
      </a:accent2>
      <a:accent3>
        <a:srgbClr val="00B0F0"/>
      </a:accent3>
      <a:accent4>
        <a:srgbClr val="7CD9C8"/>
      </a:accent4>
      <a:accent5>
        <a:srgbClr val="268574"/>
      </a:accent5>
      <a:accent6>
        <a:srgbClr val="00B0F0"/>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1785</Words>
  <Application>WPS 演示</Application>
  <PresentationFormat>宽屏</PresentationFormat>
  <Paragraphs>169</Paragraphs>
  <Slides>25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微软雅黑</vt:lpstr>
      <vt:lpstr>微软雅黑 Light</vt:lpstr>
      <vt:lpstr>Impact</vt:lpstr>
      <vt:lpstr>Arial Unicode MS</vt:lpstr>
      <vt:lpstr>黑体</vt:lpstr>
      <vt:lpstr>1_Office 主题​​</vt:lpstr>
      <vt:lpstr>弹性盒子</vt:lpstr>
      <vt:lpstr>每日一词</vt:lpstr>
      <vt:lpstr>PowerPoint 演示文稿</vt:lpstr>
      <vt:lpstr>什么是弹性盒子</vt:lpstr>
      <vt:lpstr>什么是弹性盒子 </vt:lpstr>
      <vt:lpstr>弹性盒子使用</vt:lpstr>
      <vt:lpstr>弹性盒子使用 </vt:lpstr>
      <vt:lpstr>弹性盒子使用 </vt:lpstr>
      <vt:lpstr>弹性盒子使用 </vt:lpstr>
      <vt:lpstr>弹性盒子使用 </vt:lpstr>
      <vt:lpstr>弹性盒子使用 </vt:lpstr>
      <vt:lpstr>弹性盒子使用 </vt:lpstr>
      <vt:lpstr>弹性盒子使用 </vt:lpstr>
      <vt:lpstr>弹性盒子使用 </vt:lpstr>
      <vt:lpstr>弹性盒子子元素属性</vt:lpstr>
      <vt:lpstr>弹性盒子子元素属性</vt:lpstr>
      <vt:lpstr>弹性盒子子元素属性</vt:lpstr>
      <vt:lpstr>单击此处添加标题</vt:lpstr>
      <vt:lpstr>PowerPoint 演示文稿</vt:lpstr>
      <vt:lpstr>单击此处添加标题</vt:lpstr>
      <vt:lpstr>PowerPoint 演示文稿</vt:lpstr>
      <vt:lpstr>总结</vt:lpstr>
      <vt:lpstr>总结</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惜取少年时。</cp:lastModifiedBy>
  <cp:revision>12</cp:revision>
  <dcterms:created xsi:type="dcterms:W3CDTF">2019-04-22T15:34:00Z</dcterms:created>
  <dcterms:modified xsi:type="dcterms:W3CDTF">2019-12-25T02:13:42Z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