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5"/>
  </p:handoutMasterIdLst>
  <p:sldIdLst>
    <p:sldId id="257" r:id="rId3"/>
    <p:sldId id="260" r:id="rId4"/>
    <p:sldId id="258" r:id="rId5"/>
    <p:sldId id="259" r:id="rId7"/>
    <p:sldId id="328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269" r:id="rId16"/>
    <p:sldId id="330" r:id="rId17"/>
    <p:sldId id="348" r:id="rId18"/>
    <p:sldId id="349" r:id="rId19"/>
    <p:sldId id="356" r:id="rId20"/>
    <p:sldId id="288" r:id="rId21"/>
    <p:sldId id="287" r:id="rId22"/>
    <p:sldId id="261" r:id="rId23"/>
    <p:sldId id="262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67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8.xml"/><Relationship Id="rId2" Type="http://schemas.openxmlformats.org/officeDocument/2006/relationships/image" Target="../media/image7.png"/><Relationship Id="rId1" Type="http://schemas.openxmlformats.org/officeDocument/2006/relationships/tags" Target="../tags/tag13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0.xml"/><Relationship Id="rId2" Type="http://schemas.openxmlformats.org/officeDocument/2006/relationships/image" Target="../media/image8.png"/><Relationship Id="rId1" Type="http://schemas.openxmlformats.org/officeDocument/2006/relationships/tags" Target="../tags/tag13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2.xml"/><Relationship Id="rId2" Type="http://schemas.openxmlformats.org/officeDocument/2006/relationships/image" Target="../media/image9.png"/><Relationship Id="rId1" Type="http://schemas.openxmlformats.org/officeDocument/2006/relationships/tags" Target="../tags/tag14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9.xml"/><Relationship Id="rId2" Type="http://schemas.openxmlformats.org/officeDocument/2006/relationships/image" Target="../media/image10.png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2" Type="http://schemas.openxmlformats.org/officeDocument/2006/relationships/image" Target="../media/image11.png"/><Relationship Id="rId1" Type="http://schemas.openxmlformats.org/officeDocument/2006/relationships/tags" Target="../tags/tag1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4.xml"/><Relationship Id="rId2" Type="http://schemas.openxmlformats.org/officeDocument/2006/relationships/image" Target="../media/image5.png"/><Relationship Id="rId1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6.xml"/><Relationship Id="rId2" Type="http://schemas.openxmlformats.org/officeDocument/2006/relationships/image" Target="../media/image6.png"/><Relationship Id="rId1" Type="http://schemas.openxmlformats.org/officeDocument/2006/relationships/tags" Target="../tags/tag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49985" y="1382395"/>
            <a:ext cx="6435090" cy="144335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媒体查询和怪异盒模型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2019/12/22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媒体功能：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max-width :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小于此宽度时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min-width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：大于此宽度时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5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上面代码表示屏幕宽度大于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400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，小于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1000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时执行的大括号中的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css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代码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800">
                <a:solidFill>
                  <a:srgbClr val="FF0000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注意：每个单词之间，包括括号和单词之间，都要保留空格</a:t>
            </a:r>
            <a:endParaRPr sz="2800">
              <a:solidFill>
                <a:srgbClr val="FF0000"/>
              </a:solidFill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多媒体查询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10" y="3322320"/>
            <a:ext cx="7739380" cy="10693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媒体功能：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max-height: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小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于此高度时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chemeClr val="tx1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min-height:</a:t>
            </a:r>
            <a:r>
              <a:rPr sz="2800">
                <a:solidFill>
                  <a:schemeClr val="tx1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大</a:t>
            </a:r>
            <a:r>
              <a:rPr sz="2800">
                <a:solidFill>
                  <a:schemeClr val="tx1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于此高度时</a:t>
            </a:r>
            <a:endParaRPr sz="2800">
              <a:solidFill>
                <a:schemeClr val="tx1"/>
              </a:solidFill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50000"/>
              </a:lnSpc>
            </a:pPr>
            <a:endParaRPr sz="2800">
              <a:solidFill>
                <a:schemeClr val="tx1"/>
              </a:solidFill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50000"/>
              </a:lnSpc>
            </a:pPr>
            <a:endParaRPr sz="2800">
              <a:solidFill>
                <a:schemeClr val="tx1"/>
              </a:solidFill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上面代码表示高度小于</a:t>
            </a:r>
            <a:r>
              <a:rPr lang="en-US" altLang="zh-CN" sz="2800">
                <a:solidFill>
                  <a:schemeClr val="tx1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400px</a:t>
            </a:r>
            <a:r>
              <a:rPr sz="2800">
                <a:solidFill>
                  <a:schemeClr val="tx1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时，改变</a:t>
            </a:r>
            <a:r>
              <a:rPr lang="en-US" altLang="zh-CN" sz="2800">
                <a:solidFill>
                  <a:schemeClr val="tx1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body</a:t>
            </a:r>
            <a:r>
              <a:rPr sz="2800">
                <a:solidFill>
                  <a:schemeClr val="tx1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背景色为红色。</a:t>
            </a:r>
            <a:endParaRPr sz="2800">
              <a:solidFill>
                <a:schemeClr val="tx1"/>
              </a:solidFill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多媒体查询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3621405"/>
            <a:ext cx="4713605" cy="13646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媒体功能：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chemeClr val="tx1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orientation:landscape </a:t>
            </a:r>
            <a:r>
              <a:rPr sz="2800">
                <a:solidFill>
                  <a:schemeClr val="tx1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横屏时</a:t>
            </a:r>
            <a:endParaRPr lang="en-US" altLang="zh-CN" sz="2800">
              <a:solidFill>
                <a:schemeClr val="tx1"/>
              </a:solidFill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chemeClr val="tx1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orientation:portrait </a:t>
            </a:r>
            <a:r>
              <a:rPr sz="2800">
                <a:solidFill>
                  <a:schemeClr val="tx1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竖屏时</a:t>
            </a:r>
            <a:endParaRPr sz="2800">
              <a:solidFill>
                <a:schemeClr val="tx1"/>
              </a:solidFill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多媒体查询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4028440"/>
            <a:ext cx="6962775" cy="11645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怪异盒模型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标准盒模型中，给元素设置宽度，就是内容的宽度。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怪异盒模型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05" y="2357120"/>
            <a:ext cx="5464175" cy="3692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老版本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ie</a:t>
            </a: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盒模型中，给元素设置宽度，是内容宽度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+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左右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padding+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左右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border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的值</a:t>
            </a: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。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怪异盒模型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70" y="2872740"/>
            <a:ext cx="5205730" cy="34683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css3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中引入了怪异盒模型的概念，即老版本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的盒模型处理方案。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box-sizing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设置，可选值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2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个：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content-box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：标准盒模型的处理方案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border-box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：怪异盒模型的处理方案，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width=content+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左右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padding+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左右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border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怪异盒模型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lvl="1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calc() :用于动态计算长度值。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需要注意的是，运算符前后都需要保留一个空格，例如：width: calc(100% - 10px)；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怪异盒模型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知识扩充：https://www.cnblogs.com/lguow/p/9316598.html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http://www.bbs0101.com/archives/98.html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endParaRPr kumimoji="0" lang="zh-CN" altLang="en-US" b="1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多媒体查询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怪异盒模型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多媒体查询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一说到响应式设计，肯定离不开媒体查询media。一般认为媒体查询是CSS3的新增内容，实际上CSS2已经存在了，CSS3新增了媒体属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性和使用场景(IE8-浏览器不支持)。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使用 @media 查询，你可以针对不同的媒体类型定义不同的样式。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@media 可以针对不同的屏幕尺寸设置不同的样式，特别是如果你需要设置设计响应式的页面，@media 是非常有用的。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当你重置浏览器大小的过程中，页面也会根据浏览器的宽度和高度重新渲染页面。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多媒体查询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响应式网站：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宽度为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1200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时                          宽度为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400px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时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多媒体查询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" y="2305685"/>
            <a:ext cx="5520690" cy="4035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635" y="252095"/>
            <a:ext cx="2314575" cy="64757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一般当网站内容少时，可以使用媒体查询，实现响应式网站。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内容多时，不建议使用响应式，建议写两套代码分别兼容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pc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和移动端。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响应式的优点：一套代码可以兼容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pc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和移动端。节约开发成本。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缺点：客户端代码量大，加载速度可能会受到影响。（对布局的把握要十分清晰）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多媒体查询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not: not是用来排除掉某些特定的设备的，比如 @media not print（非打印设备）。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only: 用来定某种特别的媒体类型。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all: 所有设备，这个应该经常看到。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多媒体查询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60" y="1446530"/>
            <a:ext cx="5475605" cy="11861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设备类型：常用屏幕 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screen</a:t>
            </a: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多媒体查询</a:t>
            </a:r>
            <a:endParaRPr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285" y="2455545"/>
            <a:ext cx="6356350" cy="2914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44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45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47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4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57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58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6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6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3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65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66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67.xml><?xml version="1.0" encoding="utf-8"?>
<p:tagLst xmlns:p="http://schemas.openxmlformats.org/presentationml/2006/main">
  <p:tag name="KSO_WM_DOC_GUID" val="{d78dcc64-a920-47b3-8c8f-aa9fc64bf078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WPS 演示</Application>
  <PresentationFormat>宽屏</PresentationFormat>
  <Paragraphs>143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Arial Black</vt:lpstr>
      <vt:lpstr>1_Office 主题​​</vt:lpstr>
      <vt:lpstr>媒体查询和怪异盒模型</vt:lpstr>
      <vt:lpstr>每日一词</vt:lpstr>
      <vt:lpstr>PowerPoint 演示文稿</vt:lpstr>
      <vt:lpstr>多媒体查询</vt:lpstr>
      <vt:lpstr>多媒体查询</vt:lpstr>
      <vt:lpstr>多媒体查询</vt:lpstr>
      <vt:lpstr>多媒体查询</vt:lpstr>
      <vt:lpstr>多媒体查询</vt:lpstr>
      <vt:lpstr>多媒体查询</vt:lpstr>
      <vt:lpstr>多媒体查询</vt:lpstr>
      <vt:lpstr>多媒体查询</vt:lpstr>
      <vt:lpstr>多媒体查询</vt:lpstr>
      <vt:lpstr>怪异盒模型</vt:lpstr>
      <vt:lpstr>怪异盒模型</vt:lpstr>
      <vt:lpstr>怪异盒模型</vt:lpstr>
      <vt:lpstr>怪异盒模型</vt:lpstr>
      <vt:lpstr>怪异盒模型</vt:lpstr>
      <vt:lpstr>总结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14</cp:revision>
  <dcterms:created xsi:type="dcterms:W3CDTF">2019-04-22T15:34:00Z</dcterms:created>
  <dcterms:modified xsi:type="dcterms:W3CDTF">2019-12-25T02:13:38Z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