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7" r:id="rId3"/>
    <p:sldId id="260" r:id="rId4"/>
    <p:sldId id="258" r:id="rId5"/>
    <p:sldId id="259" r:id="rId7"/>
    <p:sldId id="328" r:id="rId8"/>
    <p:sldId id="341" r:id="rId9"/>
    <p:sldId id="269" r:id="rId10"/>
    <p:sldId id="330" r:id="rId11"/>
    <p:sldId id="274" r:id="rId12"/>
    <p:sldId id="316" r:id="rId13"/>
    <p:sldId id="276" r:id="rId14"/>
    <p:sldId id="320" r:id="rId15"/>
    <p:sldId id="332" r:id="rId16"/>
    <p:sldId id="333" r:id="rId17"/>
    <p:sldId id="288" r:id="rId18"/>
    <p:sldId id="287" r:id="rId19"/>
    <p:sldId id="261" r:id="rId20"/>
    <p:sldId id="262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70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多列布局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2020/6/5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0235" y="1040130"/>
            <a:ext cx="10779125" cy="5211445"/>
          </a:xfrm>
        </p:spPr>
        <p:txBody>
          <a:bodyPr>
            <a:no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06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endParaRPr kumimoji="0" lang="zh-CN" altLang="en-US" b="1" i="0" u="none" strike="noStrike" kern="1200" cap="none" spc="0" normalizeH="0" baseline="0" noProof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多列布局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多列布局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column-count: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设置列数，默认值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auto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column-width: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设置列宽。规定每列最大的宽度，超出宽度会以多列显示。设置这个属性就不要设置列数了。默认值是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auto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，自动计算宽度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columns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：上面两个属性的复合写法。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多列布局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column-gap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：定义列间距，配合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line-height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可以使文字更加美观。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column-rule: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定义列边框。用法和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border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一致。同样可以单独设置列边框的属性。如：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column-rule-style:solid;</a:t>
            </a:r>
            <a:endParaRPr lang="en-US" altLang="zh-CN"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column-span: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定义跨列显示。多用于标题。默认是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none,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只在本列中显示，可选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all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跨列所有。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sym typeface="+mn-ea"/>
              </a:rPr>
              <a:t>多列布局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457200" lvl="1" indent="0" fontAlgn="base">
              <a:lnSpc>
                <a:spcPct val="150000"/>
              </a:lnSpc>
              <a:buFont typeface="+mj-lt"/>
              <a:buNone/>
            </a:pPr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endParaRPr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4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4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4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4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5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5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5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5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3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16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6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68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69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DOC_GUID" val="{d78dcc64-a920-47b3-8c8f-aa9fc64bf07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演示</Application>
  <PresentationFormat>宽屏</PresentationFormat>
  <Paragraphs>105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Impact</vt:lpstr>
      <vt:lpstr>微软雅黑 Light</vt:lpstr>
      <vt:lpstr>Arial Unicode MS</vt:lpstr>
      <vt:lpstr>黑体</vt:lpstr>
      <vt:lpstr>Arial Black</vt:lpstr>
      <vt:lpstr>1_Office 主题​​</vt:lpstr>
      <vt:lpstr>多列布局</vt:lpstr>
      <vt:lpstr>每日一词</vt:lpstr>
      <vt:lpstr>PowerPoint 演示文稿</vt:lpstr>
      <vt:lpstr>多列布局</vt:lpstr>
      <vt:lpstr>多列布局 </vt:lpstr>
      <vt:lpstr>多列布局 </vt:lpstr>
      <vt:lpstr>单击此处添加标题</vt:lpstr>
      <vt:lpstr>PowerPoint 演示文稿</vt:lpstr>
      <vt:lpstr>单击此处添加标题</vt:lpstr>
      <vt:lpstr>PowerPoint 演示文稿</vt:lpstr>
      <vt:lpstr>单击此处添加标题</vt:lpstr>
      <vt:lpstr>PowerPoint 演示文稿</vt:lpstr>
      <vt:lpstr>单击此处添加标题</vt:lpstr>
      <vt:lpstr>PowerPoint 演示文稿</vt:lpstr>
      <vt:lpstr>总结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13</cp:revision>
  <dcterms:created xsi:type="dcterms:W3CDTF">2019-04-22T15:34:00Z</dcterms:created>
  <dcterms:modified xsi:type="dcterms:W3CDTF">2020-06-06T02:38:02Z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