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3"/>
  </p:handoutMasterIdLst>
  <p:sldIdLst>
    <p:sldId id="257" r:id="rId3"/>
    <p:sldId id="260" r:id="rId4"/>
    <p:sldId id="258" r:id="rId5"/>
    <p:sldId id="259" r:id="rId7"/>
    <p:sldId id="341" r:id="rId8"/>
    <p:sldId id="328" r:id="rId9"/>
    <p:sldId id="269" r:id="rId10"/>
    <p:sldId id="330" r:id="rId11"/>
    <p:sldId id="342" r:id="rId12"/>
    <p:sldId id="348" r:id="rId13"/>
    <p:sldId id="343" r:id="rId14"/>
    <p:sldId id="344" r:id="rId15"/>
    <p:sldId id="345" r:id="rId16"/>
    <p:sldId id="346" r:id="rId17"/>
    <p:sldId id="274" r:id="rId18"/>
    <p:sldId id="316" r:id="rId19"/>
    <p:sldId id="349" r:id="rId20"/>
    <p:sldId id="350" r:id="rId21"/>
    <p:sldId id="351" r:id="rId22"/>
    <p:sldId id="352" r:id="rId23"/>
    <p:sldId id="365" r:id="rId24"/>
    <p:sldId id="367" r:id="rId25"/>
    <p:sldId id="366" r:id="rId26"/>
    <p:sldId id="276" r:id="rId27"/>
    <p:sldId id="320" r:id="rId28"/>
    <p:sldId id="288" r:id="rId29"/>
    <p:sldId id="287" r:id="rId30"/>
    <p:sldId id="261" r:id="rId31"/>
    <p:sldId id="262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89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8.png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0.xml"/><Relationship Id="rId2" Type="http://schemas.openxmlformats.org/officeDocument/2006/relationships/image" Target="../media/image9.png"/><Relationship Id="rId1" Type="http://schemas.openxmlformats.org/officeDocument/2006/relationships/tags" Target="../tags/tag1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8.xml"/><Relationship Id="rId2" Type="http://schemas.openxmlformats.org/officeDocument/2006/relationships/image" Target="../media/image10.png"/><Relationship Id="rId1" Type="http://schemas.openxmlformats.org/officeDocument/2006/relationships/tags" Target="../tags/tag16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0.xml"/><Relationship Id="rId2" Type="http://schemas.openxmlformats.org/officeDocument/2006/relationships/image" Target="../media/image11.png"/><Relationship Id="rId1" Type="http://schemas.openxmlformats.org/officeDocument/2006/relationships/tags" Target="../tags/tag169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6.xml"/><Relationship Id="rId2" Type="http://schemas.openxmlformats.org/officeDocument/2006/relationships/image" Target="../media/image12.png"/><Relationship Id="rId1" Type="http://schemas.openxmlformats.org/officeDocument/2006/relationships/tags" Target="../tags/tag18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3.png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音频视频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2019/6/13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先说</a:t>
            </a:r>
            <a:r>
              <a:rPr lang="en-US" altLang="zh-CN" sz="2800" dirty="0"/>
              <a:t>audio</a:t>
            </a:r>
            <a:r>
              <a:rPr sz="2800" dirty="0"/>
              <a:t>，</a:t>
            </a:r>
            <a:r>
              <a:rPr lang="en-US" altLang="zh-CN" sz="2800" dirty="0"/>
              <a:t>audio</a:t>
            </a:r>
            <a:r>
              <a:rPr sz="2800" dirty="0"/>
              <a:t>标签上可以添加如下属性：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preload</a:t>
            </a:r>
            <a:r>
              <a:rPr sz="2800" dirty="0"/>
              <a:t>属性：预加载，可选值有</a:t>
            </a:r>
            <a:r>
              <a:rPr lang="en-US" altLang="zh-CN" sz="2800" dirty="0"/>
              <a:t>3</a:t>
            </a:r>
            <a:r>
              <a:rPr sz="2800" dirty="0"/>
              <a:t>个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	none:</a:t>
            </a:r>
            <a:r>
              <a:rPr sz="2800" dirty="0"/>
              <a:t>不执行预加载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	auto</a:t>
            </a:r>
            <a:r>
              <a:rPr sz="2800" dirty="0"/>
              <a:t>：页面加载后执行载入整个音频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/>
              <a:t>	metadata:</a:t>
            </a:r>
            <a:r>
              <a:rPr sz="2800" dirty="0"/>
              <a:t>仅加载此视频的元数据（媒体大小，音频</a:t>
            </a:r>
            <a:r>
              <a:rPr lang="en-US" altLang="zh-CN" sz="2800" dirty="0"/>
              <a:t>/</a:t>
            </a:r>
            <a:r>
              <a:rPr sz="2800" dirty="0"/>
              <a:t>视频长度等</a:t>
            </a:r>
            <a:r>
              <a:rPr sz="2800" dirty="0"/>
              <a:t>）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注意：有</a:t>
            </a:r>
            <a:r>
              <a:rPr lang="en-US" altLang="zh-CN" sz="2800" dirty="0">
                <a:solidFill>
                  <a:srgbClr val="FF0000"/>
                </a:solidFill>
              </a:rPr>
              <a:t>autoplay</a:t>
            </a:r>
            <a:r>
              <a:rPr sz="2800" dirty="0">
                <a:solidFill>
                  <a:srgbClr val="FF0000"/>
                </a:solidFill>
              </a:rPr>
              <a:t>属性时，此属性失效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音频视频标签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再说</a:t>
            </a:r>
            <a:r>
              <a:rPr lang="en-US" altLang="zh-CN" sz="2800" dirty="0"/>
              <a:t>video</a:t>
            </a:r>
            <a:r>
              <a:rPr sz="2800" dirty="0"/>
              <a:t>，</a:t>
            </a:r>
            <a:r>
              <a:rPr lang="en-US" altLang="zh-CN" sz="2800" dirty="0"/>
              <a:t>video</a:t>
            </a:r>
            <a:r>
              <a:rPr sz="2800" dirty="0"/>
              <a:t>标签可添加的属性和</a:t>
            </a:r>
            <a:r>
              <a:rPr lang="en-US" altLang="zh-CN" sz="2800" dirty="0"/>
              <a:t>audio</a:t>
            </a:r>
            <a:r>
              <a:rPr sz="2800" dirty="0"/>
              <a:t>一样，多了一个</a:t>
            </a:r>
            <a:r>
              <a:rPr lang="en-US" altLang="zh-CN" sz="2800" dirty="0"/>
              <a:t>poster</a:t>
            </a:r>
            <a:r>
              <a:rPr sz="2800" dirty="0"/>
              <a:t>属性，表示视频播放前或加载失败时的显示图片。以及</a:t>
            </a:r>
            <a:r>
              <a:rPr lang="en-US" altLang="zh-CN" sz="2800" dirty="0"/>
              <a:t>width,height</a:t>
            </a:r>
            <a:r>
              <a:rPr sz="2800" dirty="0"/>
              <a:t>属性，这两个属性可以设置视频的宽高。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小知识：目前大部分视频的比例是</a:t>
            </a:r>
            <a:r>
              <a:rPr lang="en-US" altLang="zh-CN" sz="2800" dirty="0"/>
              <a:t>16</a:t>
            </a:r>
            <a:r>
              <a:rPr sz="2800" dirty="0"/>
              <a:t>：</a:t>
            </a:r>
            <a:r>
              <a:rPr lang="en-US" altLang="zh-CN" sz="2800" dirty="0"/>
              <a:t>9</a:t>
            </a:r>
            <a:r>
              <a:rPr sz="2800" dirty="0"/>
              <a:t>的，所以最好把视频宽高设置成此比例。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音频视频标签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Audio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Firefox：支持 Ogg Vorbis和WAV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Opera ：支持Ogg Vorbis和WAV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Safari ：支持MP3，AAC格式 ，和MP4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Chrome ：支持Ogg Vorbis，MP3，WAV，AAC和MP4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Internet Explorer 9+ ：支持MP3，AAC格式 ，和MP4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IOS ：支持MP3，AAC格式 ，和MP4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Android ：支持AAC和MP3 </a:t>
            </a:r>
            <a:endParaRPr sz="2800" dirty="0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音频视频标签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 Video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Firefox ：支持Ogg Theora格式和WEBM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Opera ：支持Ogg Theora格式和WEBM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Safari ：支持MP4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Chrome ：支持Ogg Theora格式，MP4和WEBM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Internet Explorer 9 ：支持MP4和WEBM(需要安装插件)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IOS ：支持MP4 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　　Android ：支持MP4和WEBM(Android 2.3版本以上) </a:t>
            </a:r>
            <a:endParaRPr sz="2800" dirty="0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音频视频标签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为了最大化兼容每个浏览器，我们可以在</a:t>
            </a:r>
            <a:r>
              <a:rPr lang="en-US" altLang="zh-CN" sz="2800" dirty="0"/>
              <a:t>video</a:t>
            </a:r>
            <a:r>
              <a:rPr sz="2800" dirty="0"/>
              <a:t>标签里写入</a:t>
            </a:r>
            <a:r>
              <a:rPr lang="en-US" altLang="zh-CN" sz="2800" dirty="0"/>
              <a:t>source</a:t>
            </a:r>
            <a:r>
              <a:rPr sz="2800" dirty="0"/>
              <a:t>标签，写入不同 格式的视频。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sz="2800" dirty="0"/>
              <a:t>如果此浏览器支持</a:t>
            </a:r>
            <a:r>
              <a:rPr lang="en-US" altLang="zh-CN" sz="2800" dirty="0"/>
              <a:t>mp4</a:t>
            </a:r>
            <a:r>
              <a:rPr sz="2800" dirty="0"/>
              <a:t>，就播放</a:t>
            </a:r>
            <a:r>
              <a:rPr lang="en-US" altLang="zh-CN" sz="2800" dirty="0"/>
              <a:t>mp4</a:t>
            </a:r>
            <a:r>
              <a:rPr sz="2800" dirty="0"/>
              <a:t>视频。如果不支持</a:t>
            </a:r>
            <a:r>
              <a:rPr lang="en-US" altLang="zh-CN" sz="2800" dirty="0"/>
              <a:t>mp4</a:t>
            </a:r>
            <a:r>
              <a:rPr sz="2800" dirty="0"/>
              <a:t>，支持</a:t>
            </a:r>
            <a:r>
              <a:rPr lang="en-US" altLang="zh-CN" sz="2800" dirty="0"/>
              <a:t>ogg</a:t>
            </a:r>
            <a:r>
              <a:rPr sz="2800" dirty="0"/>
              <a:t>格式，就播放</a:t>
            </a:r>
            <a:r>
              <a:rPr lang="en-US" altLang="zh-CN" sz="2800" dirty="0"/>
              <a:t>ogg</a:t>
            </a:r>
            <a:r>
              <a:rPr sz="2800" dirty="0"/>
              <a:t>格式的视频。</a:t>
            </a:r>
            <a:endParaRPr sz="2800" dirty="0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音频视频标签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4281170"/>
            <a:ext cx="8470265" cy="1943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音频视频脚本化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autoplay:设置或返回是否在加载完成后随即播放音频/视频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controls:设置或返回是否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显示播放控件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currentSrc:返回当前音频/视频的 URL,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当前正在播放的格式的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url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currentTime:设置或返回音频/视频中的当前播放位置（以秒计）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音频视频脚本化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defaultMuted:设置或返回音频/视频默认是否静音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duration:返回当前音频/视频的长度（以秒计）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ended:返回音频/视频的播放是否已结束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loop:设置或返回音频/视频是否应在结束时重新播放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muted:设置或返回音频/视频是否静音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paused:返回音频/视频是否暂停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playbackRate:设置或返回音频/视频播放的速度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volum:设置或返回音频/视频的音量</a:t>
            </a:r>
            <a:r>
              <a:rPr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，取值</a:t>
            </a: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0-1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音频视频脚本化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音视频方法：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play():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播放媒体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pause()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：暂停媒体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load():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重新加载媒体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全屏：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音频视频脚本化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3749040"/>
            <a:ext cx="5469890" cy="2884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fontScale="900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音视频相关事件：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ended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：当目前的播放列表已结束时触发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error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：当在音频/视频加载期间发生错误时触发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emptied:当目前的播放列表为空时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触发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pause</a:t>
            </a:r>
            <a:r>
              <a:rPr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</a:t>
            </a: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当音频/视频已暂停时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play:当音频/视频已开始或不再暂停时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playing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当音频/视频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正在播放时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timeupdate:当目前的播放</a:t>
            </a:r>
            <a:r>
              <a:rPr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时间</a:t>
            </a: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已更改时</a:t>
            </a:r>
            <a:r>
              <a:rPr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，只要播放就会触发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音频视频脚本化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poster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海报</a:t>
            </a:r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muted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静音 [ˈmjuːtɪd]</a:t>
            </a:r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volume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音量</a:t>
            </a:r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pause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暂停  </a:t>
            </a:r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[pɔːz]</a:t>
            </a:r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音视频相关事件：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volumechange:当音量已更改时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ratechange:当音频/视频的播放速度已更改时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音频视频脚本化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全屏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api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requestFullscreen()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方法可以设置元素或根元素全屏显示。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exitFullscreen()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（通用）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和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cancelFullscreen()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（火狐浏览器兼容）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方法可以取消全屏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document.fullscreen: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检测当前页面是否全屏。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tips:</a:t>
            </a:r>
            <a:r>
              <a:rPr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视频全屏时最好让它的父元素全屏，否则自定义的控件无法显示。</a:t>
            </a:r>
            <a:endParaRPr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音频视频脚本化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全屏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api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最好考虑兼容性：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音频视频脚本化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30" y="3068320"/>
            <a:ext cx="5904865" cy="2810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css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提供了一个伪类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:fullscreen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来设置全屏状态下元素的样式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事件：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fullscreenchange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：可以检测全屏状态的改变。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音频视频脚本化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2658745"/>
            <a:ext cx="3362325" cy="1145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自制播放器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案例分析：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1.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进度条：可以拖动，并且随着视频播放进度条和滑块可以移动。点击进度条任意位置可以跳转对应分钟的视频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2.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音量滑块可以滑动更改音量大小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3.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全屏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4.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倍速播放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5.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获取对应的播放时间和总时间，转化成分钟数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自</a:t>
            </a:r>
            <a:r>
              <a:rPr sz="3200"/>
              <a:t>制播放器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音视频的属性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音视频的方法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可以添加给音视频的方法</a:t>
            </a:r>
            <a:endParaRPr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仿写</a:t>
            </a:r>
            <a:r>
              <a:rPr lang="en-US" altLang="zh-CN"/>
              <a:t>B</a:t>
            </a:r>
            <a:r>
              <a:rPr lang="zh-CN" altLang="en-US"/>
              <a:t>站的视频播放器，可以实现的功能都实现，比如倍速播放，全屏，进度条等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1555115"/>
            <a:ext cx="7196455" cy="476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h5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音频视频应用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音频视频标签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音频视频脚本化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h5</a:t>
            </a:r>
            <a:r>
              <a:rPr>
                <a:sym typeface="+mn-ea"/>
              </a:rPr>
              <a:t>音频视频应用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早些年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flash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被应用于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98%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的电脑上。看视频需要下载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flash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，玩页游需要下载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flash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随着iPhone的流行，Flash在移动市场迅速衰退。2007年出现的iPhone一开始就不支持Flash，当时正值Flash的顶峰。很多人起初对苹果这一决定嗤之以鼻，但最后发觉原来增加续航的最好方法不是增大电池，而是抛弃Flash。于是，Android也在2012年宣布不再支持Flash，Flash在移动市场不再有立足之地。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flash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支持多个平台，这令他带来的安全性的影响也更加严重，移动时代，谁也不希望隐私从满目疮痍的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flash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中泄露出去。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h5</a:t>
            </a:r>
            <a:r>
              <a:rPr sz="3200"/>
              <a:t>音频视频应用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h5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新增了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audio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video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标签，但如今国内仍有许多视频网站在使用古老的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flash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播放器。不过，现在很多公司已经开始推荐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h5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播放器了，如：哔哩哔哩，优酷等视频网站。相信有一天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h5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播放器一定会像电动助力车取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代燃油车一样取代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flash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播放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器。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h5</a:t>
            </a:r>
            <a:r>
              <a:rPr sz="3200"/>
              <a:t>音频视频应用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40" y="2670810"/>
            <a:ext cx="6083935" cy="4041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音频视频标签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音频视频标签的引入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音频视频标签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5" y="2030095"/>
            <a:ext cx="7973060" cy="1197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" y="4001135"/>
            <a:ext cx="11439525" cy="1238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035685"/>
            <a:ext cx="10719435" cy="53054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先说</a:t>
            </a:r>
            <a:r>
              <a:rPr lang="en-US" altLang="zh-CN" sz="2800" dirty="0"/>
              <a:t>audio</a:t>
            </a:r>
            <a:r>
              <a:rPr sz="2800" dirty="0"/>
              <a:t>，</a:t>
            </a:r>
            <a:r>
              <a:rPr lang="en-US" altLang="zh-CN" sz="2800" dirty="0"/>
              <a:t>audio</a:t>
            </a:r>
            <a:r>
              <a:rPr sz="2800" dirty="0"/>
              <a:t>标签上可以添加如下属性：</a:t>
            </a:r>
            <a:endParaRPr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chrome</a:t>
            </a:r>
            <a:r>
              <a:rPr sz="2800" dirty="0">
                <a:solidFill>
                  <a:srgbClr val="FF0000"/>
                </a:solidFill>
              </a:rPr>
              <a:t>下自动播放要先设置静音</a:t>
            </a:r>
            <a:endParaRPr sz="28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音频视频标签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2273300"/>
            <a:ext cx="8139430" cy="3328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" y="5601970"/>
            <a:ext cx="9843135" cy="10496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1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2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4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8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8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8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5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87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88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89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2589</Words>
  <Application>WPS 演示</Application>
  <PresentationFormat>宽屏</PresentationFormat>
  <Paragraphs>239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1_Office 主题​​</vt:lpstr>
      <vt:lpstr>音频视频</vt:lpstr>
      <vt:lpstr>每日一词</vt:lpstr>
      <vt:lpstr>PowerPoint 演示文稿</vt:lpstr>
      <vt:lpstr>h5音频视频应用</vt:lpstr>
      <vt:lpstr>h5音频视频应用</vt:lpstr>
      <vt:lpstr>h5音频视频应用</vt:lpstr>
      <vt:lpstr>音频视频标签</vt:lpstr>
      <vt:lpstr>音频视频标签</vt:lpstr>
      <vt:lpstr>音频视频标签</vt:lpstr>
      <vt:lpstr>音频视频标签</vt:lpstr>
      <vt:lpstr>音频视频标签</vt:lpstr>
      <vt:lpstr>音频视频标签</vt:lpstr>
      <vt:lpstr>音频视频标签</vt:lpstr>
      <vt:lpstr>音频视频标签</vt:lpstr>
      <vt:lpstr>音频视频脚本化</vt:lpstr>
      <vt:lpstr>音频视频脚本化</vt:lpstr>
      <vt:lpstr>音频视频脚本化</vt:lpstr>
      <vt:lpstr>音频视频脚本化</vt:lpstr>
      <vt:lpstr>音频视频脚本化</vt:lpstr>
      <vt:lpstr>音频视频脚本化</vt:lpstr>
      <vt:lpstr>音频视频脚本化</vt:lpstr>
      <vt:lpstr>音频视频脚本化</vt:lpstr>
      <vt:lpstr>音频视频脚本化</vt:lpstr>
      <vt:lpstr>自制播放器</vt:lpstr>
      <vt:lpstr>自制播放器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22</cp:revision>
  <dcterms:created xsi:type="dcterms:W3CDTF">2019-04-22T15:34:00Z</dcterms:created>
  <dcterms:modified xsi:type="dcterms:W3CDTF">2020-06-06T12:36:15Z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