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0"/>
  </p:handoutMasterIdLst>
  <p:sldIdLst>
    <p:sldId id="257" r:id="rId3"/>
    <p:sldId id="260" r:id="rId4"/>
    <p:sldId id="258" r:id="rId5"/>
    <p:sldId id="259" r:id="rId7"/>
    <p:sldId id="328" r:id="rId8"/>
    <p:sldId id="341" r:id="rId9"/>
    <p:sldId id="269" r:id="rId10"/>
    <p:sldId id="330" r:id="rId11"/>
    <p:sldId id="342" r:id="rId12"/>
    <p:sldId id="343" r:id="rId13"/>
    <p:sldId id="344" r:id="rId14"/>
    <p:sldId id="346" r:id="rId15"/>
    <p:sldId id="345" r:id="rId16"/>
    <p:sldId id="274" r:id="rId17"/>
    <p:sldId id="316" r:id="rId18"/>
    <p:sldId id="359" r:id="rId19"/>
    <p:sldId id="360" r:id="rId20"/>
    <p:sldId id="361" r:id="rId21"/>
    <p:sldId id="276" r:id="rId22"/>
    <p:sldId id="320" r:id="rId23"/>
    <p:sldId id="332" r:id="rId24"/>
    <p:sldId id="333" r:id="rId25"/>
    <p:sldId id="288" r:id="rId26"/>
    <p:sldId id="287" r:id="rId27"/>
    <p:sldId id="261" r:id="rId28"/>
    <p:sldId id="262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8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8.png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9.png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4.xml"/><Relationship Id="rId2" Type="http://schemas.openxmlformats.org/officeDocument/2006/relationships/image" Target="../media/image10.png"/><Relationship Id="rId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7.png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49985" y="1382395"/>
            <a:ext cx="5885815" cy="14433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本地存储和通知管理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2020/6/3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创建消息通知：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获得浏览器的通知权限后，可以通过创建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Notification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对象，向用户发送消息通知。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通知管理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60" y="2633345"/>
            <a:ext cx="7145655" cy="37077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fontScale="90000"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创建消息通知：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new Notification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（）对象传入两个参数，第一个参数是通知标题，第二个参数是一个对象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,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取值如下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dir: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设置通知的文字方向，默认是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auto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。可选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ltr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为从左到右，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rtl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为从右向左。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lang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：设置通知的使用语言，默认为空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body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：设置通知内容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tag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：设置通知的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id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，用于区别于其他通知。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icon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：设置通知图标，为图片的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url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地址。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通知管理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创建消息通知：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new Notification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（）对象传入两个参数，第一个参数是通知标题，第二个参数是一个对象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,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取值如下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renotify: 新通知出现是否覆盖旧通知，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true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则覆盖，永远只显示一条通知。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silent：通知是否静音，默认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fasle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，不静音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requireInteraction: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是否允许交互，默认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false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，不允许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通知管理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通知钩子函数：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show: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当通知显示时触发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close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当通知关闭时触发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click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当通知点击时触发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error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当通知错误时触发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通知管理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30" y="1019175"/>
            <a:ext cx="6666865" cy="4895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窗口失焦聚焦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h5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之前我们使用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blur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focus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这两个事件监测窗口聚焦和失焦。从而控制浏览器当前活动的页面保持工作状态，而隐藏页面就会暂停工作，保持最大性能。但是这两个事件无法检测最小化的失焦状态。同时，如果开启多窗口同时运行，一个窗口看视频，一个窗口写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word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，焦点在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word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上，视频窗口就是失焦状态，其实这两个窗口都在最上方并没有隐藏。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窗口失焦聚焦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0" y="3690620"/>
            <a:ext cx="4434840" cy="2220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h5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提供了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pageVisibility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接口，我们可以调用这个接口实现监测当前窗口是否真正隐藏了。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pageVisibility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包含了两个属性一个事件：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属性：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document.hidden: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获取当前页面的隐藏状态，返回一个布尔值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document.visibilityState: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获取当前页面的可见状态。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	hidden: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页面为非活动标签，或者最小化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	visible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：页面为正在活动状态。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事件：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document.visibilitychange: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页面状态发生改变时会触发这个事件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窗口失焦聚焦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练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习：使用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pagevisibility</a:t>
            </a: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实现页面聚焦时播放轮播，失焦时停止轮播。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案例：跳转登录后之前的网页聚焦时自动登录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窗口失焦聚焦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案例：跳转登录后之前的网页聚焦时自动登录</a:t>
            </a:r>
            <a:endParaRPr sz="2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窗口失焦聚焦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9035" y="2040890"/>
            <a:ext cx="4414520" cy="4300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0" y="4685030"/>
            <a:ext cx="4500880" cy="1081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84265" y="2305050"/>
            <a:ext cx="3035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主页</a:t>
            </a:r>
            <a:endParaRPr lang="zh-CN" altLang="en-US" sz="2800"/>
          </a:p>
        </p:txBody>
      </p:sp>
      <p:sp>
        <p:nvSpPr>
          <p:cNvPr id="7" name="流程图: 合并 6"/>
          <p:cNvSpPr/>
          <p:nvPr/>
        </p:nvSpPr>
        <p:spPr>
          <a:xfrm rot="5400000">
            <a:off x="5880735" y="2430145"/>
            <a:ext cx="309245" cy="26797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合并 7"/>
          <p:cNvSpPr/>
          <p:nvPr/>
        </p:nvSpPr>
        <p:spPr>
          <a:xfrm>
            <a:off x="7273925" y="4056380"/>
            <a:ext cx="309245" cy="26797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90485" y="3929380"/>
            <a:ext cx="3035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登录页</a:t>
            </a:r>
            <a:endParaRPr lang="zh-CN" altLang="en-US" sz="28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kumimoji="0" lang="en-US" altLang="zh-CN" sz="240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notification</a:t>
            </a:r>
            <a:r>
              <a:rPr kumimoji="0" lang="zh-CN" altLang="en-US" sz="240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通知</a:t>
            </a:r>
            <a:endParaRPr kumimoji="0" lang="zh-CN" altLang="en-US" sz="2400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kumimoji="0" lang="en-US" altLang="zh-CN" sz="240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storage </a:t>
            </a:r>
            <a:r>
              <a:rPr kumimoji="0" sz="240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存储</a:t>
            </a:r>
            <a:endParaRPr kumimoji="0" sz="2400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本地存储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通知管理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窗口失焦聚焦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本地存储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localStorage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：一直保存，除非手动删除才会清除。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sessionStorage: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关闭浏览器就会删除。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写入内容可以使用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setItem()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或者对象的方式写入，推荐使用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setItem().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如果写入对象，必须把对象通过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JSON.stringify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转化成字符串再写入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本地存储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5038725"/>
            <a:ext cx="4808855" cy="941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4525010"/>
            <a:ext cx="5529580" cy="15862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读取同样可以使用对象的方法读取或者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getItem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读取，推荐使用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getItem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此时获取的依然是字符串，需要转化成对象再去使用。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删除可以选择全部删除和逐个删除。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本地存储</a:t>
            </a:r>
            <a:br>
              <a:rPr lang="zh-CN" altLang="en-US" sz="3200"/>
            </a:b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3143250"/>
            <a:ext cx="7092315" cy="596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" y="4680585"/>
            <a:ext cx="5840095" cy="1660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通知管理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HTML5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提供了通知管理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api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，现今各大视频网站，微博等都用到了通知管理。简化了网站或者应用与用户之间的沟通成本（时间成本和开发成本），增强用户黏性（减少了用户离开应用的可能）。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通知管理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5" y="3445510"/>
            <a:ext cx="3841115" cy="15474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用户权限 - Notification.permission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Notification.permission是一个静态方法，可以获取用户当前的通知权限状态，返回一个String，可以根据返回值判断用户是否授予了通知权限。返回值有三种情况：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1" indent="-457200" fontAlgn="base">
              <a:lnSpc>
                <a:spcPct val="150000"/>
              </a:lnSpc>
              <a:buAutoNum type="arabicPeriod"/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default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: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用户还未被询问是否授权，所以通知不会被显示。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1" indent="-457200" fontAlgn="base">
              <a:lnSpc>
                <a:spcPct val="150000"/>
              </a:lnSpc>
              <a:buAutoNum type="arabicPeriod"/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granted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: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表示之前已经询问过用户，并且用户已经授予了显示通知的权限。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1" indent="-457200" fontAlgn="base">
              <a:lnSpc>
                <a:spcPct val="150000"/>
              </a:lnSpc>
              <a:buAutoNum type="arabicPeriod"/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denied：用户已经明确的拒绝了显示通知的权限。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通知管理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UNIT_PLACING_PICTURE_USER_VIEWPORT" val="{&quot;height&quot;:7868,&quot;width&quot;:8078}"/>
</p:tagLst>
</file>

<file path=ppt/tags/tag16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73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7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8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8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8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3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85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86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87.xml><?xml version="1.0" encoding="utf-8"?>
<p:tagLst xmlns:p="http://schemas.openxmlformats.org/presentationml/2006/main">
  <p:tag name="KSO_WM_DOC_GUID" val="{d78dcc64-a920-47b3-8c8f-aa9fc64bf07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1917</Words>
  <Application>WPS 演示</Application>
  <PresentationFormat>宽屏</PresentationFormat>
  <Paragraphs>178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本地存储和通知管理</vt:lpstr>
      <vt:lpstr>每日一词</vt:lpstr>
      <vt:lpstr>PowerPoint 演示文稿</vt:lpstr>
      <vt:lpstr>本地存储</vt:lpstr>
      <vt:lpstr>本地存储 </vt:lpstr>
      <vt:lpstr>本地存储 </vt:lpstr>
      <vt:lpstr>通知管理</vt:lpstr>
      <vt:lpstr>通知管理 </vt:lpstr>
      <vt:lpstr>通知管理 </vt:lpstr>
      <vt:lpstr>通知管理 </vt:lpstr>
      <vt:lpstr>通知管理 </vt:lpstr>
      <vt:lpstr>通知管理 </vt:lpstr>
      <vt:lpstr>通知管理 </vt:lpstr>
      <vt:lpstr>单击此处添加标题</vt:lpstr>
      <vt:lpstr>PowerPoint 演示文稿</vt:lpstr>
      <vt:lpstr>窗口失焦聚焦 </vt:lpstr>
      <vt:lpstr>窗口失焦聚焦 </vt:lpstr>
      <vt:lpstr>窗口失焦聚焦 </vt:lpstr>
      <vt:lpstr>单击此处添加标题</vt:lpstr>
      <vt:lpstr>PowerPoint 演示文稿</vt:lpstr>
      <vt:lpstr>单击此处添加标题</vt:lpstr>
      <vt:lpstr>PowerPoint 演示文稿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18</cp:revision>
  <dcterms:created xsi:type="dcterms:W3CDTF">2019-04-22T15:34:00Z</dcterms:created>
  <dcterms:modified xsi:type="dcterms:W3CDTF">2020-06-16T02:29:10Z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