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6"/>
  </p:handoutMasterIdLst>
  <p:sldIdLst>
    <p:sldId id="257" r:id="rId3"/>
    <p:sldId id="260" r:id="rId4"/>
    <p:sldId id="258" r:id="rId5"/>
    <p:sldId id="259" r:id="rId7"/>
    <p:sldId id="328" r:id="rId8"/>
    <p:sldId id="342" r:id="rId9"/>
    <p:sldId id="343" r:id="rId10"/>
    <p:sldId id="344" r:id="rId11"/>
    <p:sldId id="341" r:id="rId12"/>
    <p:sldId id="269" r:id="rId13"/>
    <p:sldId id="330" r:id="rId14"/>
    <p:sldId id="345" r:id="rId15"/>
    <p:sldId id="346" r:id="rId16"/>
    <p:sldId id="347" r:id="rId17"/>
    <p:sldId id="348" r:id="rId18"/>
    <p:sldId id="274" r:id="rId19"/>
    <p:sldId id="349" r:id="rId20"/>
    <p:sldId id="316" r:id="rId21"/>
    <p:sldId id="288" r:id="rId22"/>
    <p:sldId id="287" r:id="rId23"/>
    <p:sldId id="261" r:id="rId24"/>
    <p:sldId id="262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7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4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9.xml"/><Relationship Id="rId2" Type="http://schemas.openxmlformats.org/officeDocument/2006/relationships/image" Target="../media/image12.png"/><Relationship Id="rId1" Type="http://schemas.openxmlformats.org/officeDocument/2006/relationships/tags" Target="../tags/tag14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50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7.xml"/><Relationship Id="rId2" Type="http://schemas.openxmlformats.org/officeDocument/2006/relationships/image" Target="../media/image2.png"/><Relationship Id="rId1" Type="http://schemas.openxmlformats.org/officeDocument/2006/relationships/tags" Target="../tags/tag9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3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6.xml"/><Relationship Id="rId2" Type="http://schemas.openxmlformats.org/officeDocument/2006/relationships/image" Target="../media/image6.png"/><Relationship Id="rId1" Type="http://schemas.openxmlformats.org/officeDocument/2006/relationships/tags" Target="../tags/tag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2D</a:t>
            </a:r>
            <a:r>
              <a:rPr lang="zh-CN" altLang="en-US"/>
              <a:t>转换和过渡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2019/12/7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2D</a:t>
            </a:r>
            <a:r>
              <a:rPr lang="zh-CN" altLang="en-US"/>
              <a:t>转换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transform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转换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可选值：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translate 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平移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scale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缩放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rotate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旋转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None/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skew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倾斜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2" fontAlgn="base">
              <a:lnSpc>
                <a:spcPct val="150000"/>
              </a:lnSpc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2D</a:t>
            </a:r>
            <a:r>
              <a:rPr sz="3200">
                <a:sym typeface="+mn-ea"/>
              </a:rPr>
              <a:t>转换</a:t>
            </a:r>
            <a:br>
              <a:rPr lang="zh-CN" altLang="en-US" sz="3200"/>
            </a:b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translate 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平移 可以设置元素横轴和纵轴运动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设置元素向右移动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100px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向下移动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200px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8" fontAlgn="base">
              <a:lnSpc>
                <a:spcPct val="150000"/>
              </a:lnSpc>
            </a:pPr>
            <a:r>
              <a:rPr lang="en-US" altLang="zh-CN" sz="315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     </a:t>
            </a:r>
            <a:r>
              <a:rPr lang="zh-CN" altLang="en-US" sz="315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也可以单独设置一个方向</a:t>
            </a:r>
            <a:endParaRPr lang="zh-CN" altLang="en-US" sz="315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8" fontAlgn="base">
              <a:lnSpc>
                <a:spcPct val="150000"/>
              </a:lnSpc>
            </a:pPr>
            <a:endParaRPr lang="zh-CN" altLang="en-US" sz="315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一个参数时：表示水平方向的移动距离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2D</a:t>
            </a:r>
            <a:r>
              <a:rPr sz="3200">
                <a:sym typeface="+mn-ea"/>
              </a:rPr>
              <a:t>转换</a:t>
            </a:r>
            <a:br>
              <a:rPr lang="zh-CN" altLang="en-US" sz="3200"/>
            </a:b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2923540"/>
            <a:ext cx="4512310" cy="1955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670" y="3736340"/>
            <a:ext cx="4147820" cy="20167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scale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缩放。改变元素的缩放比例，默认是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，不缩放，可以为负值，与之前的方向相反。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一个参数时：表示水平和垂直同时缩放该倍率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None/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横向不变，纵向扩大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2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倍。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2" fontAlgn="base">
              <a:lnSpc>
                <a:spcPct val="150000"/>
              </a:lnSpc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2D</a:t>
            </a:r>
            <a:r>
              <a:rPr sz="3200">
                <a:sym typeface="+mn-ea"/>
              </a:rPr>
              <a:t>转换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15" y="4313555"/>
            <a:ext cx="4063365" cy="2148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345" y="4933950"/>
            <a:ext cx="4060825" cy="12655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690" y="3031490"/>
            <a:ext cx="2391410" cy="17354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rotate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旋转 设置元素旋转，正值时顺时针旋转，负值反之，单位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deg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（度数）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 fontAlgn="base">
              <a:lnSpc>
                <a:spcPct val="150000"/>
              </a:lnSpc>
              <a:buNone/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2" fontAlgn="base">
              <a:lnSpc>
                <a:spcPct val="150000"/>
              </a:lnSpc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2D</a:t>
            </a:r>
            <a:r>
              <a:rPr sz="3200">
                <a:sym typeface="+mn-ea"/>
              </a:rPr>
              <a:t>转换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3111500"/>
            <a:ext cx="4739640" cy="24199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skew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倾斜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2" fontAlgn="base">
              <a:lnSpc>
                <a:spcPct val="150000"/>
              </a:lnSpc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2D</a:t>
            </a:r>
            <a:r>
              <a:rPr sz="3200">
                <a:sym typeface="+mn-ea"/>
              </a:rPr>
              <a:t>转换</a:t>
            </a:r>
            <a:br>
              <a:rPr lang="zh-CN" altLang="en-US" sz="3200"/>
            </a:br>
            <a:endParaRPr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15" y="2757805"/>
            <a:ext cx="3108325" cy="2225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55" y="2800985"/>
            <a:ext cx="4406900" cy="22212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变换基准点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在使用transform方法进行文字或图像的变形时，是以元素的中心点为基准点进行的。使用transform-origin属性，可以改变变形的基准点。</a:t>
            </a: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共两个参数，表示相对左上角原点的距离，单位px，第一个参数表示相对左上角原点水平方向的距离，第二个参数表示相对左上角原点垂直方向的距离；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可以是数值，百分比，也可以是位置单词如：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top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left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等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变换基准点</a:t>
            </a:r>
            <a:br>
              <a:rPr lang="zh-CN" altLang="en-US" sz="3200"/>
            </a:b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如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transform-origin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center center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；等价于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transform-origin:50% 50%;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也等价于盒子宽高的一半。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变换基准点</a:t>
            </a:r>
            <a:br>
              <a:rPr lang="zh-CN" altLang="en-US" sz="3200"/>
            </a:b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r>
              <a:rPr kumimoji="0" lang="en-US" altLang="zh-CN" sz="3200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transform </a:t>
            </a:r>
            <a:r>
              <a:rPr kumimoji="0" sz="3200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转换</a:t>
            </a:r>
            <a:endParaRPr kumimoji="0" lang="zh-CN" altLang="en-US" b="1" i="0" u="none" strike="noStrike" kern="1200" cap="none" spc="0" normalizeH="0" baseline="0" noProof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655" y="959485"/>
            <a:ext cx="3529330" cy="5133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16625" y="1760220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Transformers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490460" y="1985645"/>
            <a:ext cx="9156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总结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30" y="1186815"/>
            <a:ext cx="8604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1.https://www.17sucai.com/pins/demo-show?id=33013</a:t>
            </a:r>
            <a:endParaRPr lang="en-US" altLang="zh-CN"/>
          </a:p>
          <a:p>
            <a:r>
              <a:rPr lang="en-US" altLang="zh-CN"/>
              <a:t>2.https://www.17sucai.com/pins/demo-show?id=7881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过渡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2D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转换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过渡是元素的某个样式从一个值到另一个值转换的动画效果。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有四个属性：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transition-property	规定应用过渡的 CSS 属性的名称。	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transition-duration	定义过渡效果花费的时间。默认是 0。	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transition-timing-function	规定过渡效果的时间曲线。默认是 "ease"。	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transition-delay	规定过渡效果延迟时间。默认是 0。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过渡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transition-property	规定应用过渡的 CSS 属性的名称。	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可选值：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all: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所有属性都执行过渡效果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某个具体的属性：具体某个属性执行过渡效果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none: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没有属性执行过渡效果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tips: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多个属性用逗号分隔。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过渡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80" y="4858385"/>
            <a:ext cx="4604385" cy="1235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840" y="4730115"/>
            <a:ext cx="4711700" cy="14928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transition-duration	定义过渡效果花费的时间。默认是 0。	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transition-delay	规定过渡效果延迟时间。默认是 0。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单位毫秒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过渡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118235"/>
            <a:ext cx="10852150" cy="52228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24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transition-timing-function	规定过渡效果的时间曲线。默认是 "ease"。</a:t>
            </a:r>
            <a:endParaRPr sz="24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4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可选值：</a:t>
            </a:r>
            <a:endParaRPr sz="24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linear</a:t>
            </a:r>
            <a:r>
              <a:rPr sz="24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：匀速（等于 cubic-bezier(0,0,1,1)</a:t>
            </a:r>
            <a:endParaRPr sz="24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ease	规定慢速开始，然后变快，然后慢速结束的过渡效果（cubic-bezier(0.25,0.1,0.25,1)）。</a:t>
            </a:r>
            <a:endParaRPr lang="en-US" altLang="zh-CN" sz="24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ease-in	规定以慢速开始的过渡效果（等于 cubic-bezier(0.42,0,1,1)）。</a:t>
            </a:r>
            <a:endParaRPr lang="en-US" altLang="zh-CN" sz="24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ease-out	规定以慢速结束的过渡效果（等于 cubic-bezier(0,0,0.58,1)）。</a:t>
            </a:r>
            <a:endParaRPr lang="en-US" altLang="zh-CN" sz="24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ease-in-out	规定以慢速开始和结束的过渡效果（等于 cubic-bezier(0.42,0,0.58,1)）。</a:t>
            </a:r>
            <a:endParaRPr lang="en-US" altLang="zh-CN" sz="24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4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cubic-bezier(n,n,n,n)	在 cubic-bezier 函数中定义自己的值。可能的值是 0 至 1 之间的数值。</a:t>
            </a:r>
            <a:endParaRPr lang="en-US" altLang="zh-CN" sz="24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过渡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http://www.css3beziercurve.net/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可以自定义贝塞尔曲线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过渡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55" y="2299335"/>
            <a:ext cx="6883400" cy="4140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6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7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8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39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41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4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5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5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5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5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6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62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63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65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6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6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8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70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71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72.xml><?xml version="1.0" encoding="utf-8"?>
<p:tagLst xmlns:p="http://schemas.openxmlformats.org/presentationml/2006/main">
  <p:tag name="KSO_WM_DOC_GUID" val="{d78dcc64-a920-47b3-8c8f-aa9fc64bf078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1707</Words>
  <Application>WPS 演示</Application>
  <PresentationFormat>宽屏</PresentationFormat>
  <Paragraphs>164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微软雅黑 Light</vt:lpstr>
      <vt:lpstr>Impact</vt:lpstr>
      <vt:lpstr>Arial Unicode MS</vt:lpstr>
      <vt:lpstr>黑体</vt:lpstr>
      <vt:lpstr>Arial Black</vt:lpstr>
      <vt:lpstr>1_Office 主题​​</vt:lpstr>
      <vt:lpstr>2D转换和过渡</vt:lpstr>
      <vt:lpstr>每日一词</vt:lpstr>
      <vt:lpstr>PowerPoint 演示文稿</vt:lpstr>
      <vt:lpstr>单击此处添加标题</vt:lpstr>
      <vt:lpstr>过渡</vt:lpstr>
      <vt:lpstr>过渡</vt:lpstr>
      <vt:lpstr>过渡</vt:lpstr>
      <vt:lpstr>过渡</vt:lpstr>
      <vt:lpstr>过渡</vt:lpstr>
      <vt:lpstr>2D转换</vt:lpstr>
      <vt:lpstr>2D转换 </vt:lpstr>
      <vt:lpstr>2D转换 </vt:lpstr>
      <vt:lpstr>2D转换 </vt:lpstr>
      <vt:lpstr>2D转换 </vt:lpstr>
      <vt:lpstr>2D转换 </vt:lpstr>
      <vt:lpstr>变换基准点</vt:lpstr>
      <vt:lpstr>变换基准点 </vt:lpstr>
      <vt:lpstr>变换基准点 </vt:lpstr>
      <vt:lpstr>总结</vt:lpstr>
      <vt:lpstr>总结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15</cp:revision>
  <dcterms:created xsi:type="dcterms:W3CDTF">2019-04-22T15:34:00Z</dcterms:created>
  <dcterms:modified xsi:type="dcterms:W3CDTF">2019-12-12T08:59:39Z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