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269" r:id="rId11"/>
    <p:sldId id="343" r:id="rId12"/>
    <p:sldId id="330" r:id="rId13"/>
    <p:sldId id="344" r:id="rId14"/>
    <p:sldId id="345" r:id="rId15"/>
    <p:sldId id="346" r:id="rId16"/>
    <p:sldId id="354" r:id="rId17"/>
    <p:sldId id="347" r:id="rId18"/>
    <p:sldId id="288" r:id="rId19"/>
    <p:sldId id="287" r:id="rId20"/>
    <p:sldId id="261" r:id="rId21"/>
    <p:sldId id="262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6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4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5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4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image" Target="../media/image3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初识</a:t>
            </a:r>
            <a:r>
              <a:rPr lang="en-US" altLang="zh-CN"/>
              <a:t>es6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2020/6/22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新增了let命令，用来声明变量。它的用法类似于var，但是所声明的变量，只在let命令所在的代码块内有效。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let const</a:t>
            </a:r>
            <a:r>
              <a:rPr sz="3200">
                <a:sym typeface="+mn-ea"/>
              </a:rPr>
              <a:t>命令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081655"/>
            <a:ext cx="2830195" cy="890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块级作用域：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提出的新的作用域，之前我们学过全局作用域和局部作用域，使用let声明的变量只能在块级作用域里访问，有“</a:t>
            </a:r>
            <a:r>
              <a:rPr sz="28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暂时性死区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”的特性（也就是说声明前不可用）。取代了以往的立即执行函数独立作用域。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块级作用域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4025900"/>
            <a:ext cx="5364480" cy="2234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块作用域由 { } 包括，if语句和for语句里面的{ }也属于块作用域。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另外，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不允许重复声明相同的变量。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块级作用域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2871470"/>
            <a:ext cx="5151120" cy="1527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35" y="2896870"/>
            <a:ext cx="347345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0" y="5439410"/>
            <a:ext cx="4554855" cy="718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25" y="5160645"/>
            <a:ext cx="1946910" cy="996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用来声明常量。常量的规则：声明之后就不能在更改的值。比如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Math.PI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就是一个常量。常量的名称最好大写。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另外，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也不允许先声明后赋值。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let </a:t>
            </a:r>
            <a:r>
              <a:rPr sz="3200"/>
              <a:t>和 </a:t>
            </a:r>
            <a:r>
              <a:rPr lang="en-US" altLang="zh-CN" sz="3200"/>
              <a:t>const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3730"/>
            <a:ext cx="2552065" cy="86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259455"/>
            <a:ext cx="5047615" cy="679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5374640"/>
            <a:ext cx="2007870" cy="870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80" y="5339715"/>
            <a:ext cx="5264150" cy="6699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下面代码中，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对象是可以被添加新的属性的。因为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实际上并不是变量的值不能改变，而是指向的内存的地址不能改变，对于简单的类型，这个值就不能改变，如果是对象类型，指向的对象的地址不变，但是可以向对象中添加属性或方法。就像你家就在地球上，你可以对你家进行装修，不改变你家的地址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let </a:t>
            </a:r>
            <a:r>
              <a:rPr sz="3200"/>
              <a:t>和 </a:t>
            </a:r>
            <a:r>
              <a:rPr lang="en-US" altLang="zh-CN" sz="3200"/>
              <a:t>const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5258435"/>
            <a:ext cx="2769870" cy="857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同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样，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都不支持重复赋值，都存在暂时性死区，不存在变量提升，必须声明后再使用。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var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声明的变量其实相当于挂在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window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上，给顶层的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window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上添加了一个属性，而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为了解决这个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的一个最大的设计漏洞，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开始，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声明的变量都不属于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window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let </a:t>
            </a:r>
            <a:r>
              <a:rPr sz="3200"/>
              <a:t>和 </a:t>
            </a:r>
            <a:r>
              <a:rPr lang="en-US" altLang="zh-CN" sz="3200"/>
              <a:t>const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>
                <a:sym typeface="+mn-ea"/>
              </a:rPr>
              <a:t>初识</a:t>
            </a:r>
            <a:r>
              <a:rPr lang="en-US" altLang="zh-CN" sz="2400">
                <a:sym typeface="+mn-ea"/>
              </a:rPr>
              <a:t>es6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>
                <a:sym typeface="+mn-ea"/>
              </a:rPr>
              <a:t>let const</a:t>
            </a:r>
            <a:r>
              <a:rPr lang="zh-CN" altLang="en-US" sz="2400">
                <a:sym typeface="+mn-ea"/>
              </a:rPr>
              <a:t>命令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es6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ECMAScript 6.0（以下简称 ES6）是 JavaScript 语言的下一代标准，已经在 2015 年 6 月正式发布了。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痛改了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的弊病，大刀阔斧的对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进行了修改与完善。其实这些内容在之前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ES4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时代已经发布过，但是由于当时的思想太超前，被弃用了。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因为这个版本引入的语法功能太多，而且制定过程当中，还有很多组织和个人不断提交新功能。事情很快就变得清楚了，不可能在一个版本里面包括所有将要引入的功能。常规的做法是先发布 6.0 版，过一段时间再发 6.1 版，然后是 6.2 版、6.3 版等等。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初识</a:t>
            </a:r>
            <a:r>
              <a:rPr lang="en-US" altLang="zh-CN" sz="3200"/>
              <a:t>es6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标准委员会最终决定，标准在每年的 6 月份正式发布一次，作为当年的正式版本。接下来的时间，就在这个版本的基础上做改动，直到下一年的 6 月份，草案就自然变成了新一年的版本。这样一来，就不需要以前的版本号了，只要用年份标记就可以了。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的第一个版本，就这样在 2015 年 6 月发布了，正式名称就是《ECMAScript 2015 标准》（简称 ES2015）。2016 年 6 月，小幅修订的《ECMAScript 2016 标准》（简称 ES2016）如期发布，这个版本可以看作是 ES6.1 版。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初识</a:t>
            </a:r>
            <a:r>
              <a:rPr lang="en-US" altLang="zh-CN" sz="3200"/>
              <a:t>es6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此时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node.js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还没学，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babel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的向下兼容转码器，提供了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代码转换成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写法，由于新版浏览器都支持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babel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现在不做讨论，有兴趣的同学可以安装，后面会学到，目前只学习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语法知识。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关于</a:t>
            </a:r>
            <a:r>
              <a:rPr lang="en-US" altLang="zh-CN" sz="3200"/>
              <a:t>babel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let const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ES5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中其实存在一个严格模式。用法：直接写上一个字符串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“use strict”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，如果支持严格模式，就是按照严格模式进行，如果不支持，就当做这句话是一个字符串。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上面的代码会报错，因为严格模式下，不允许不带关键字声明变量。另外严格模式下，全局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this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不指向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window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严</a:t>
            </a:r>
            <a:r>
              <a:rPr sz="3200">
                <a:sym typeface="+mn-ea"/>
              </a:rPr>
              <a:t>格模式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3514090"/>
            <a:ext cx="3464560" cy="1040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62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DOC_GUID" val="{d78dcc64-a920-47b3-8c8f-aa9fc64bf078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WPS 演示</Application>
  <PresentationFormat>宽屏</PresentationFormat>
  <Paragraphs>126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初识es6</vt:lpstr>
      <vt:lpstr>每日一词</vt:lpstr>
      <vt:lpstr>PowerPoint 演示文稿</vt:lpstr>
      <vt:lpstr>初识es6</vt:lpstr>
      <vt:lpstr>初识es6</vt:lpstr>
      <vt:lpstr>初识es6</vt:lpstr>
      <vt:lpstr>关于babel</vt:lpstr>
      <vt:lpstr>let const命令</vt:lpstr>
      <vt:lpstr>严格模式 </vt:lpstr>
      <vt:lpstr>let const命令 </vt:lpstr>
      <vt:lpstr>块级作用域 </vt:lpstr>
      <vt:lpstr>块级作用域 </vt:lpstr>
      <vt:lpstr>let 和 const </vt:lpstr>
      <vt:lpstr>let 和 const </vt:lpstr>
      <vt:lpstr>let 和 const 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14</cp:revision>
  <dcterms:created xsi:type="dcterms:W3CDTF">2019-04-22T15:34:00Z</dcterms:created>
  <dcterms:modified xsi:type="dcterms:W3CDTF">2020-06-23T13:27:52Z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