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257" r:id="rId3"/>
    <p:sldId id="260" r:id="rId4"/>
    <p:sldId id="258" r:id="rId5"/>
    <p:sldId id="259" r:id="rId7"/>
    <p:sldId id="328" r:id="rId8"/>
    <p:sldId id="269" r:id="rId9"/>
    <p:sldId id="330" r:id="rId10"/>
    <p:sldId id="341" r:id="rId11"/>
    <p:sldId id="274" r:id="rId12"/>
    <p:sldId id="316" r:id="rId13"/>
    <p:sldId id="342" r:id="rId14"/>
    <p:sldId id="343" r:id="rId15"/>
    <p:sldId id="344" r:id="rId16"/>
    <p:sldId id="261" r:id="rId17"/>
    <p:sldId id="262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5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4.xml"/><Relationship Id="rId2" Type="http://schemas.openxmlformats.org/officeDocument/2006/relationships/image" Target="../media/image7.png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6.xml"/><Relationship Id="rId2" Type="http://schemas.openxmlformats.org/officeDocument/2006/relationships/image" Target="../media/image8.png"/><Relationship Id="rId1" Type="http://schemas.openxmlformats.org/officeDocument/2006/relationships/tags" Target="../tags/tag14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2" Type="http://schemas.openxmlformats.org/officeDocument/2006/relationships/image" Target="../media/image9.png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10.png"/><Relationship Id="rId1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image" Target="../media/image5.png"/><Relationship Id="rId1" Type="http://schemas.openxmlformats.org/officeDocument/2006/relationships/tags" Target="../tags/tag13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6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字符串扩展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2020/6/28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raw():该方法返回一个斜杠都被转义（即斜杠前面再加一个斜杠）的字符串，往往用于模板字符串的处理方法。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字符串新方法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3295650"/>
            <a:ext cx="6741160" cy="955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以前字符串只有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indexOf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这一个方法查找是否包含某个字符串，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es6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新提供了三个方法用于查找指定字符串。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includes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：返回一个布尔值，表示是否包含这个字符串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startsWith: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返回布尔值，表示是否以某个字符串开头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endsWith: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返回布尔值，表示是否以某个字符串结尾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它们都可以传入第二个参数，表示查找的起始位置。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字符串新方法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4965065"/>
            <a:ext cx="5852160" cy="1375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repeat()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用于重复某个字符串，参数为重复的次数。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返回一个新字符串，重复过后的新的字符串。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字符串新方法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23222"/>
          <a:stretch>
            <a:fillRect/>
          </a:stretch>
        </p:blipFill>
        <p:spPr>
          <a:xfrm>
            <a:off x="829945" y="2490470"/>
            <a:ext cx="4794250" cy="671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es8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新增的字符串方法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padStart,padEnd:字符串补全长度的功能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如果某个字符串不够指定长度，会在头部或尾部补全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两个参数：第一个参数是字符串补全生效的最大长度，第二个参数是用来补全的字符串。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字符串新方法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4417060"/>
            <a:ext cx="5072380" cy="1361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>
                <a:sym typeface="+mn-ea"/>
              </a:rPr>
              <a:t>字符串的</a:t>
            </a:r>
            <a:r>
              <a:rPr lang="en-US" altLang="zh-CN" sz="2400">
                <a:sym typeface="+mn-ea"/>
              </a:rPr>
              <a:t>unicode</a:t>
            </a:r>
            <a:r>
              <a:rPr lang="zh-CN" altLang="en-US" sz="2400">
                <a:sym typeface="+mn-ea"/>
              </a:rPr>
              <a:t>表示法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>
                <a:sym typeface="+mn-ea"/>
              </a:rPr>
              <a:t>模板字符串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>
                <a:sym typeface="+mn-ea"/>
              </a:rPr>
              <a:t>字符串新方法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2505" y="2574290"/>
            <a:ext cx="6520180" cy="8953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字符串的</a:t>
            </a:r>
            <a:r>
              <a:rPr lang="en-US" altLang="zh-CN"/>
              <a:t>unicode</a:t>
            </a:r>
            <a:r>
              <a:rPr lang="zh-CN" altLang="en-US"/>
              <a:t>表示法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允许字符串采用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unicode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表示字符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但是，这种表示法只限于码点在\u0000~\uFFFF之间的字符。超出这个范围的字符，必须用两个双字节的形式表示。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知识扩充：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unicode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编码表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https://blog.csdn.net/tgvincent/article/details/93884725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字符串的</a:t>
            </a:r>
            <a:r>
              <a:rPr lang="en-US" altLang="zh-CN" sz="3200"/>
              <a:t>unicode</a:t>
            </a:r>
            <a:r>
              <a:rPr sz="3200"/>
              <a:t>表示法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880870"/>
            <a:ext cx="3249930" cy="974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4077970"/>
            <a:ext cx="3272790" cy="961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模板字符串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讲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ajax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的时候就接触过模板字符串，相信大家已经用的滚瓜烂熟了。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反引号（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`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）作为包裹模板字符串的符号，在模板字符串中可以引入表达式，放在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${}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中。甚至还能调用函数。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模板字符串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" y="4062730"/>
            <a:ext cx="3642360" cy="2139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标签函数：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中函数的调用可以使用模板字符串。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 alert`abc`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等价于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alert([“abc”])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但是如果调用函数的模板字符串中有变量，则会把模板字符串先处理成多个参数再调用。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模板字符串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45" y="4182110"/>
            <a:ext cx="5637530" cy="2211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字符串新方法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1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54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DOC_GUID" val="{d78dcc64-a920-47b3-8c8f-aa9fc64bf078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宽屏</PresentationFormat>
  <Paragraphs>110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字符串扩展</vt:lpstr>
      <vt:lpstr>每日一词</vt:lpstr>
      <vt:lpstr>PowerPoint 演示文稿</vt:lpstr>
      <vt:lpstr>字符串的unicode表示法</vt:lpstr>
      <vt:lpstr>字符串的unicode表示法</vt:lpstr>
      <vt:lpstr>模板字符串</vt:lpstr>
      <vt:lpstr>模板字符串</vt:lpstr>
      <vt:lpstr>模板字符串</vt:lpstr>
      <vt:lpstr>字符串新方法</vt:lpstr>
      <vt:lpstr>字符串新方法 </vt:lpstr>
      <vt:lpstr>字符串新方法 </vt:lpstr>
      <vt:lpstr>字符串新方法 </vt:lpstr>
      <vt:lpstr>字符串新方法 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18</cp:revision>
  <dcterms:created xsi:type="dcterms:W3CDTF">2019-04-22T15:34:00Z</dcterms:created>
  <dcterms:modified xsi:type="dcterms:W3CDTF">2020-07-03T12:28:38Z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