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7"/>
  </p:handoutMasterIdLst>
  <p:sldIdLst>
    <p:sldId id="257" r:id="rId3"/>
    <p:sldId id="260" r:id="rId4"/>
    <p:sldId id="258" r:id="rId5"/>
    <p:sldId id="259" r:id="rId7"/>
    <p:sldId id="328" r:id="rId8"/>
    <p:sldId id="341" r:id="rId9"/>
    <p:sldId id="269" r:id="rId10"/>
    <p:sldId id="330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50" r:id="rId19"/>
    <p:sldId id="349" r:id="rId20"/>
    <p:sldId id="351" r:id="rId21"/>
    <p:sldId id="274" r:id="rId22"/>
    <p:sldId id="316" r:id="rId23"/>
    <p:sldId id="287" r:id="rId24"/>
    <p:sldId id="261" r:id="rId25"/>
    <p:sldId id="262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7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11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14.png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18.png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19.png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20.png"/><Relationship Id="rId1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5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image" Target="../media/image23.png"/><Relationship Id="rId1" Type="http://schemas.openxmlformats.org/officeDocument/2006/relationships/tags" Target="../tags/tag15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4.xml"/><Relationship Id="rId2" Type="http://schemas.openxmlformats.org/officeDocument/2006/relationships/image" Target="../media/image24.png"/><Relationship Id="rId1" Type="http://schemas.openxmlformats.org/officeDocument/2006/relationships/tags" Target="../tags/tag16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8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数组和对象的扩展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2020/7/5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every()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判断数组中的每一项是否满足回调中的条件，都满足返回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true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，反之返回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false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。参数同样是一个回调，回调中的三个值也和之前一样。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some()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every()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方法用法一样，判断的规则不同，一真则真，全假则假。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3128010"/>
            <a:ext cx="6322060" cy="1227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filter()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过滤，返回满足回调函数返回值的子项。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reduce()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对数组进行累加操作。两个参数，第一个参数是回调，第二个参数是初始值。回调中传四个参数，第一个参数是上次调用回调的结果，第二个参数开始和以前一样。可以装逼用。其实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for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循环之流也可以解决。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1830705"/>
            <a:ext cx="5634990" cy="978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" y="5120005"/>
            <a:ext cx="7256145" cy="1221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from()方法用于将两类对象转为真正的数组：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伪数组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和可遍历的对象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包括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（后面会学到））。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可遍历的对象：里面的键值有序号，有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length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9930"/>
          <a:stretch>
            <a:fillRect/>
          </a:stretch>
        </p:blipFill>
        <p:spPr>
          <a:xfrm>
            <a:off x="771525" y="3507740"/>
            <a:ext cx="4579620" cy="2050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of()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用于将一组值转化成数组。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注意和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Array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的区别，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Array()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传一个数字的时候表示长度。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1903730"/>
            <a:ext cx="4349750" cy="864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4280535"/>
            <a:ext cx="4034790" cy="1064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90" y="1903730"/>
            <a:ext cx="4969510" cy="8642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find()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返回满足条件的第一个子项。参数是一个回调，所有的内容都会执行这个回调。这个回调函数可以传三个值，和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every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的参数一样。没有满足条件的返回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undefined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findIndex()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返回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满足条件的第一个子项的下标。没有满足的返回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-1.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数组中也有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indexOf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方法，和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findIndex()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类似。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3164205"/>
            <a:ext cx="4734560" cy="1303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fill()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用于填充数组。可传三个参数第一个参数是要填充的内容，第二个参数开始可选，表示替换的起始位置，第三个参数表示结束位置，默认到最后。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3295015"/>
            <a:ext cx="6147435" cy="1319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keys(),values(),entries()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用于遍历数组的键名，键值，和键值对。会返回一个对象。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65" y="1983105"/>
            <a:ext cx="5410200" cy="4224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includes:表示某个数组是否包含给定的值，与字符串的includes方法类似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。第二个参数表示起始值，可以为负数。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flat()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用于将多维数组展开。参数为展开的层数。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2577465"/>
            <a:ext cx="3942715" cy="479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" y="3950335"/>
            <a:ext cx="6138545" cy="4933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flatMap()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方法对原数组的每个成员执行了一遍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，然后对返回值组成的数组执行flat()方法。该方法返回一个新数组，不改变原数组。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flatMap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只能展开一次。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3782060"/>
            <a:ext cx="9024620" cy="2334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for..of</a:t>
            </a:r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every  </a:t>
            </a:r>
            <a:r>
              <a:rPr kumimoji="0" sz="2400" b="1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每个</a:t>
            </a:r>
            <a:endParaRPr kumimoji="0" sz="2400" b="1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some  </a:t>
            </a:r>
            <a:r>
              <a:rPr kumimoji="0" sz="2400" b="1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一些</a:t>
            </a:r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es6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提供了新的遍历数组方法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for..of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，用法类似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for..in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。比传统的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for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循环更方便。注意只能遍历数组。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for..of</a:t>
            </a:r>
            <a:r>
              <a:rPr sz="3200">
                <a:sym typeface="+mn-ea"/>
              </a:rPr>
              <a:t>遍历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837180"/>
            <a:ext cx="4370705" cy="1593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数组的扩展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>
                <a:sym typeface="+mn-ea"/>
              </a:rPr>
              <a:t>ES5 ES6</a:t>
            </a:r>
            <a:r>
              <a:rPr sz="2400">
                <a:sym typeface="+mn-ea"/>
              </a:rPr>
              <a:t>新增的数组方法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数组的扩展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扩展运算符可以看做是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参数的逆运算。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是把一系列的参数放到一个数组中，而扩展运算符是把一个数组拆成逗号分隔的参数序列。写法也和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参数一模一样。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用途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：合并数组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扩展运算符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924810"/>
            <a:ext cx="5876290" cy="671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" y="4468495"/>
            <a:ext cx="4319270" cy="16402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用途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：把伪数组转化成真数组。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用途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：把字符串转化为数组，与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split('')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返回结果一致。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扩展运算符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2136775"/>
            <a:ext cx="4813300" cy="126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2213610"/>
            <a:ext cx="6102350" cy="778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5" y="4307840"/>
            <a:ext cx="3526790" cy="13430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02505" y="2574290"/>
            <a:ext cx="6677025" cy="8953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ES5 ES6</a:t>
            </a:r>
            <a:r>
              <a:rPr lang="zh-CN" altLang="en-US"/>
              <a:t>新增的数组方法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forEach()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jq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each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差不多。参数是要给回调函数，这个函数中可传三个参数分别是：当前值，当前序号，表示当前数组。下面的例子展示的是扩大数组中的内容，不过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方法更好用。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3531870"/>
            <a:ext cx="5290820" cy="1816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map(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）遍历数组，回调函数返回值组成一个新数组返回，不影响原数组。参数也是一个回调函数，数组中的每个值都会执行这个回调，可以设置返回值，这个返回值就是新数组中的每一项。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看上面的代码可能脑瓜子嗡嗡的。尝试把箭头函数改成普通函数。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5" y="3645535"/>
            <a:ext cx="7003415" cy="1318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10" y="3157855"/>
            <a:ext cx="2874645" cy="19196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7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69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71.xml><?xml version="1.0" encoding="utf-8"?>
<p:tagLst xmlns:p="http://schemas.openxmlformats.org/presentationml/2006/main">
  <p:tag name="KSO_WM_DOC_GUID" val="{d78dcc64-a920-47b3-8c8f-aa9fc64bf078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WPS 演示</Application>
  <PresentationFormat>宽屏</PresentationFormat>
  <Paragraphs>156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单击此处添加标题</vt:lpstr>
      <vt:lpstr>每日一词</vt:lpstr>
      <vt:lpstr>PowerPoint 演示文稿</vt:lpstr>
      <vt:lpstr>单击此处添加标题</vt:lpstr>
      <vt:lpstr>PowerPoint 演示文稿</vt:lpstr>
      <vt:lpstr>扩展运算符 </vt:lpstr>
      <vt:lpstr>单击此处添加标题</vt:lpstr>
      <vt:lpstr>PowerPoint 演示文稿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单击此处添加标题</vt:lpstr>
      <vt:lpstr>PowerPoint 演示文稿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19</cp:revision>
  <dcterms:created xsi:type="dcterms:W3CDTF">2019-04-22T15:34:00Z</dcterms:created>
  <dcterms:modified xsi:type="dcterms:W3CDTF">2020-07-08T06:12:41Z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