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  <p:sldId id="412" r:id="rId5"/>
    <p:sldId id="41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930275"/>
            <a:ext cx="10968990" cy="531939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②super()：可以传参数用来覆盖父类的默认值，若不传参数，则所有继承过来的属性都使用的是父类的默认值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③</a:t>
            </a:r>
            <a:r>
              <a:rPr lang="en-US" altLang="zh-CN" sz="2000">
                <a:latin typeface="+mj-ea"/>
                <a:ea typeface="+mj-ea"/>
                <a:cs typeface="+mj-ea"/>
                <a:sym typeface="Calibri" panose="020F0502020204030204" charset="0"/>
              </a:rPr>
              <a:t>super作为函数调用时，代表父类的构造函数,ES6 要求，子类的构造函数必须执行一次super函数。</a:t>
            </a:r>
            <a:endParaRPr lang="en-US" altLang="zh-CN"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solidFill>
                  <a:srgbClr val="C00000"/>
                </a:solidFill>
                <a:latin typeface="+mj-ea"/>
                <a:ea typeface="+mj-ea"/>
                <a:cs typeface="+mj-ea"/>
                <a:sym typeface="Calibri" panose="020F0502020204030204" charset="0"/>
              </a:rPr>
              <a:t>注意：</a:t>
            </a:r>
            <a:endParaRPr sz="2000">
              <a:solidFill>
                <a:srgbClr val="C00000"/>
              </a:solidFill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solidFill>
                  <a:srgbClr val="C00000"/>
                </a:solidFill>
                <a:latin typeface="+mj-ea"/>
                <a:ea typeface="+mj-ea"/>
                <a:cs typeface="+mj-ea"/>
                <a:sym typeface="Calibri" panose="020F0502020204030204" charset="0"/>
              </a:rPr>
              <a:t>      super虽然代表了父类A的构造函数，但是返回的是子类B的实例，即super内部的this指的是B的实例</a:t>
            </a:r>
            <a:endParaRPr sz="2000">
              <a:solidFill>
                <a:srgbClr val="C00000"/>
              </a:solidFill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super()在这里相当于    父类.prototype.constructor.call(this)</a:t>
            </a:r>
            <a:r>
              <a:rPr lang="en-US" altLang="zh-CN" sz="2000">
                <a:latin typeface="+mj-ea"/>
                <a:ea typeface="+mj-ea"/>
                <a:cs typeface="+mj-ea"/>
                <a:sym typeface="Calibri" panose="020F0502020204030204" charset="0"/>
              </a:rPr>
              <a:t>//this</a:t>
            </a: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子类的实例对象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930275"/>
            <a:ext cx="10968990" cy="531939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④super作为对象时，在普通方法中，指向父类的原型对象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15" y="1581785"/>
            <a:ext cx="3926205" cy="44430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54650" y="2215515"/>
            <a:ext cx="61226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注意：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super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指向的是父类的原型对象，所以定义在实例上的属性和方法是无法通过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super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来调用的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435" y="3368675"/>
            <a:ext cx="4121785" cy="2600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930275"/>
            <a:ext cx="10968990" cy="5319395"/>
          </a:xfrm>
        </p:spPr>
        <p:txBody>
          <a:bodyPr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④super作为对象时，在静态方法中，指向父类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1598930"/>
            <a:ext cx="4695190" cy="25063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955" y="1656080"/>
            <a:ext cx="4200525" cy="24612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300" y="4374515"/>
            <a:ext cx="4633595" cy="13754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课后练习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利用面向对象实现飞机大战？</a:t>
            </a:r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WPS 演示</Application>
  <PresentationFormat>宽屏</PresentationFormat>
  <Paragraphs>17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课后练习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流夕</cp:lastModifiedBy>
  <cp:revision>172</cp:revision>
  <dcterms:created xsi:type="dcterms:W3CDTF">2019-06-19T02:08:00Z</dcterms:created>
  <dcterms:modified xsi:type="dcterms:W3CDTF">2020-08-18T06:25:13Z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