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1162050"/>
            <a:ext cx="10968990" cy="5376545"/>
          </a:xfrm>
        </p:spPr>
        <p:txBody>
          <a:bodyPr/>
          <a:p>
            <a:pPr marL="0" lvl="2" indent="0">
              <a:buNone/>
            </a:pPr>
            <a:r>
              <a:rPr lang="zh-CN" altLang="en-US" sz="2000" dirty="0"/>
              <a:t>第五种：利用空壳函数</a:t>
            </a:r>
            <a:r>
              <a:rPr lang="en-US" altLang="zh-CN" sz="2000" dirty="0"/>
              <a:t>+</a:t>
            </a:r>
            <a:r>
              <a:rPr sz="2000" dirty="0"/>
              <a:t>原型链实现继承</a:t>
            </a: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955790" y="3043555"/>
            <a:ext cx="42157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 indent="0" algn="l" latinLnBrk="0"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利用空壳函数可以解决多余添加属性的问题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890" y="1814195"/>
            <a:ext cx="5707380" cy="4072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110" y="784930"/>
            <a:ext cx="10969200" cy="705600"/>
          </a:xfrm>
        </p:spPr>
        <p:txBody>
          <a:bodyPr/>
          <a:lstStyle/>
          <a:p>
            <a:r>
              <a:rPr lang="zh-CN" altLang="en-US" sz="24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总结：</a:t>
            </a:r>
            <a:endParaRPr lang="zh-CN" altLang="en-US" sz="24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1110" y="149040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继承的实现方式：空壳函数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+</a:t>
            </a:r>
            <a:r>
              <a:rPr sz="2000" dirty="0">
                <a:latin typeface="+mj-ea"/>
                <a:ea typeface="+mj-ea"/>
                <a:cs typeface="+mj-ea"/>
              </a:rPr>
              <a:t>原型链继承</a:t>
            </a:r>
            <a:endParaRPr sz="2000" dirty="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" y="2120265"/>
            <a:ext cx="6130925" cy="2107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利用面向对象实现烟花效果？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ES6实现继承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通过extends关键字继承，在构造函数里面调用super()方法可以继承到父类所有的属性和方法。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	     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父类                                                   子类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272790"/>
            <a:ext cx="4130675" cy="3095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205" y="3272790"/>
            <a:ext cx="6034405" cy="29762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68985"/>
            <a:ext cx="10968990" cy="568515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说明:</a:t>
            </a:r>
            <a:endParaRPr sz="2000" dirty="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①子类必须在constructor方法中调用super方法，否则新建实例时会报错并且super()必须放在当前类的构造函数最上面，否则会报错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因为子类自己的this对象，必须先通过父类的构造函数完成塑造，得到与父类同样的实例属性和方法，然后再对其进行加工，加上子类自己的实例属性和方法。如果不调用super方法，子类就得不到this对象。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思考：  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和ES5的继承相比，有什么区别？</a:t>
            </a:r>
            <a:endParaRPr sz="20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35" y="2421890"/>
            <a:ext cx="3520440" cy="1679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总结：</vt:lpstr>
      <vt:lpstr>课堂练习</vt:lpstr>
      <vt:lpstr>ES6实现继承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2020-08-17T03:57:49Z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