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83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69" r:id="rId28"/>
    <p:sldId id="277" r:id="rId29"/>
    <p:sldId id="284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28" autoAdjust="0"/>
    <p:restoredTop sz="94660"/>
  </p:normalViewPr>
  <p:slideViewPr>
    <p:cSldViewPr snapToGrid="0">
      <p:cViewPr varScale="1">
        <p:scale>
          <a:sx n="86" d="100"/>
          <a:sy n="86" d="100"/>
        </p:scale>
        <p:origin x="89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gs" Target="tags/tag1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F7933-A6D5-4D98-AB2B-B2C4F16351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1DB0A-E6B2-44DA-973B-E73C8C4A4B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9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7.png"/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8.png"/><Relationship Id="rId1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171" y="734628"/>
            <a:ext cx="6549568" cy="257008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8" y="451063"/>
            <a:ext cx="10300229" cy="3683189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12560" y="4335832"/>
            <a:ext cx="3338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链表的插入操作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6878" y="4134252"/>
            <a:ext cx="6770702" cy="207930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447" y="590365"/>
            <a:ext cx="8068166" cy="36709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47565" y="4838330"/>
            <a:ext cx="43056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找最小生成树和最大生成树：</a:t>
            </a:r>
            <a:br>
              <a:rPr lang="en-US" altLang="zh-CN" dirty="0"/>
            </a:br>
            <a:r>
              <a:rPr lang="en-US" altLang="zh-CN" dirty="0"/>
              <a:t>1. prim</a:t>
            </a:r>
            <a:r>
              <a:rPr lang="zh-CN" altLang="en-US" dirty="0"/>
              <a:t>算法</a:t>
            </a:r>
            <a:endParaRPr lang="en-US" altLang="zh-CN" dirty="0"/>
          </a:p>
          <a:p>
            <a:r>
              <a:rPr lang="en-US" altLang="zh-CN" dirty="0"/>
              <a:t>2. Kruskal</a:t>
            </a:r>
            <a:r>
              <a:rPr lang="zh-CN" altLang="en-US" dirty="0"/>
              <a:t>算法</a:t>
            </a:r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01" y="143643"/>
            <a:ext cx="5705384" cy="287438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85" y="433542"/>
            <a:ext cx="5953956" cy="4410691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5761607" y="870012"/>
            <a:ext cx="394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Graph</a:t>
            </a:r>
            <a:r>
              <a:rPr lang="zh-CN" altLang="en-US" dirty="0"/>
              <a:t>的度</a:t>
            </a:r>
            <a:endParaRPr lang="en-US" altLang="zh-CN" dirty="0"/>
          </a:p>
          <a:p>
            <a:r>
              <a:rPr lang="zh-CN" altLang="en-US" dirty="0"/>
              <a:t>分为有向图和无向图</a:t>
            </a:r>
            <a:endParaRPr lang="en-US" altLang="zh-CN" dirty="0"/>
          </a:p>
          <a:p>
            <a:r>
              <a:rPr lang="zh-CN" altLang="en-US" dirty="0"/>
              <a:t>拓扑排序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68" y="383962"/>
            <a:ext cx="4657654" cy="1864308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79344" y="5740724"/>
            <a:ext cx="5930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HashMap</a:t>
            </a:r>
            <a:r>
              <a:rPr lang="zh-CN" altLang="en-US" dirty="0"/>
              <a:t>的实现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08" y="2537912"/>
            <a:ext cx="6173870" cy="158889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1934" y="528514"/>
            <a:ext cx="5492158" cy="3573262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01" y="175272"/>
            <a:ext cx="10204974" cy="361333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5" y="278616"/>
            <a:ext cx="6373114" cy="218152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6" y="378439"/>
            <a:ext cx="6049219" cy="224821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0591" y="378439"/>
            <a:ext cx="5335424" cy="49848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55" y="175335"/>
            <a:ext cx="8828838" cy="225048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57" y="3131968"/>
            <a:ext cx="4181475" cy="22098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30" y="729220"/>
            <a:ext cx="5608894" cy="240274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1576" y="3233691"/>
            <a:ext cx="5115332" cy="344897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11" y="743943"/>
            <a:ext cx="6306430" cy="233395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46" y="705852"/>
            <a:ext cx="8524902" cy="297830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755" y="459348"/>
            <a:ext cx="10287529" cy="274334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5" y="3202689"/>
            <a:ext cx="4778154" cy="243861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6854" y="3340987"/>
            <a:ext cx="5819775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39" y="121005"/>
            <a:ext cx="6277851" cy="263879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19" y="2688777"/>
            <a:ext cx="9471053" cy="26342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2" y="190409"/>
            <a:ext cx="4450006" cy="2890602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5552" y="3776990"/>
            <a:ext cx="7468258" cy="21439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38" y="864610"/>
            <a:ext cx="10249427" cy="266078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63" y="553380"/>
            <a:ext cx="10554242" cy="33720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704" y="4028713"/>
            <a:ext cx="6866215" cy="19432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0" y="228436"/>
            <a:ext cx="10243076" cy="320056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780" y="3692304"/>
            <a:ext cx="5433531" cy="238526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97" y="4742027"/>
            <a:ext cx="6172938" cy="74659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67" y="288523"/>
            <a:ext cx="5208908" cy="4825016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63" y="186432"/>
            <a:ext cx="4699398" cy="588145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057" y="248576"/>
            <a:ext cx="5156488" cy="270325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961" y="681360"/>
            <a:ext cx="7378104" cy="274764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15" y="3556996"/>
            <a:ext cx="7025194" cy="261964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3285" y="113618"/>
            <a:ext cx="7480918" cy="52813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603681" y="479395"/>
            <a:ext cx="3915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ArrayList</a:t>
            </a:r>
            <a:r>
              <a:rPr lang="zh-CN" altLang="en-US" dirty="0"/>
              <a:t>核心扩容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681" y="1012563"/>
            <a:ext cx="6962775" cy="3838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785" y="703082"/>
            <a:ext cx="5273497" cy="236240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63480" y="3292287"/>
            <a:ext cx="5655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这几种种排序方法简要说明：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8" y="579861"/>
            <a:ext cx="8173374" cy="2271496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29088" y="5631808"/>
            <a:ext cx="65517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利用栈数据结构进行</a:t>
            </a:r>
            <a:r>
              <a:rPr lang="en-US" altLang="zh-CN" dirty="0"/>
              <a:t>infix</a:t>
            </a:r>
            <a:r>
              <a:rPr lang="zh-CN" altLang="en-US" dirty="0"/>
              <a:t>转</a:t>
            </a:r>
            <a:r>
              <a:rPr lang="en-US" altLang="zh-CN" dirty="0"/>
              <a:t>postfix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利用栈数据结构计算</a:t>
            </a:r>
            <a:r>
              <a:rPr lang="en-US" altLang="zh-CN" dirty="0"/>
              <a:t>postfix</a:t>
            </a:r>
            <a:endParaRPr lang="zh-CN" altLang="en-US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88" y="2953638"/>
            <a:ext cx="6137430" cy="254600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85" y="528945"/>
            <a:ext cx="5878605" cy="33808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60" y="678815"/>
            <a:ext cx="9617075" cy="37871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44" y="380145"/>
            <a:ext cx="6649378" cy="301032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27607" y="3367284"/>
            <a:ext cx="555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迭代器接口和比较器接口的正确实现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764" y="124286"/>
            <a:ext cx="5005580" cy="391994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36" y="3723394"/>
            <a:ext cx="4057863" cy="2975606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2714" y="4172370"/>
            <a:ext cx="6267450" cy="2266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277" y="430567"/>
            <a:ext cx="9835178" cy="505583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zA4MDU3ZWM0MGZjMjE4OWRjYjYwM2I4OTY4YjQ3MWE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156</Words>
  <Application>WPS 演示</Application>
  <PresentationFormat>宽屏</PresentationFormat>
  <Paragraphs>20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Arial Unicode MS</vt:lpstr>
      <vt:lpstr>等线 Light</vt:lpstr>
      <vt:lpstr>等线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Wenxuan.Xu20</dc:creator>
  <cp:lastModifiedBy>开篇为序</cp:lastModifiedBy>
  <cp:revision>3</cp:revision>
  <dcterms:created xsi:type="dcterms:W3CDTF">2024-05-31T14:15:00Z</dcterms:created>
  <dcterms:modified xsi:type="dcterms:W3CDTF">2024-06-05T06:28:24Z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64320351E874473F999BA4984BD8CD5D_12</vt:lpwstr>
  </property>
</Properties>
</file>