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182B6-8629-48D7-8DF2-C4BC8A41DA4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D03B9-70E0-4CDC-A130-0E51ADBE74BB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en-US" altLang="zh-CN" sz="2000" dirty="0"/>
              <a:t>Coursework 3 – Unsupervised Learning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157216"/>
          </a:xfrm>
        </p:spPr>
        <p:txBody>
          <a:bodyPr>
            <a:normAutofit/>
          </a:bodyPr>
          <a:lstStyle/>
          <a:p>
            <a:r>
              <a:rPr lang="en-GB" sz="1400" dirty="0"/>
              <a:t>Split data: split the data into training dataset and testing dataset</a:t>
            </a:r>
            <a:endParaRPr lang="en-GB" sz="1400" dirty="0"/>
          </a:p>
          <a:p>
            <a:r>
              <a:rPr lang="en-GB" sz="1400" dirty="0"/>
              <a:t>Cluster data: cluster the data in training dataset</a:t>
            </a:r>
            <a:endParaRPr lang="en-GB" sz="1400" dirty="0"/>
          </a:p>
          <a:p>
            <a:r>
              <a:rPr lang="en-GB" sz="1400" dirty="0"/>
              <a:t>Evaluate Clusters: evaluate the performance of resulting clusters</a:t>
            </a:r>
            <a:endParaRPr lang="en-GB" sz="1400" dirty="0"/>
          </a:p>
          <a:p>
            <a:r>
              <a:rPr lang="en-GB" sz="1400" dirty="0"/>
              <a:t>Associate clusters with programmes: </a:t>
            </a:r>
            <a:endParaRPr lang="en-GB" sz="1400" dirty="0"/>
          </a:p>
          <a:p>
            <a:pPr lvl="1"/>
            <a:r>
              <a:rPr lang="en-US" sz="1400" dirty="0"/>
              <a:t>Voting</a:t>
            </a:r>
            <a:endParaRPr lang="en-US" sz="1400" dirty="0"/>
          </a:p>
          <a:p>
            <a:pPr lvl="1"/>
            <a:r>
              <a:rPr lang="en-US" sz="1400" dirty="0"/>
              <a:t>Maximum accuracy (by optimizing confusion matrix)</a:t>
            </a:r>
            <a:endParaRPr lang="en-GB" sz="1400" dirty="0"/>
          </a:p>
          <a:p>
            <a:r>
              <a:rPr lang="en-GB" sz="1400" dirty="0"/>
              <a:t>Cluster test dataset: </a:t>
            </a:r>
            <a:endParaRPr lang="en-GB" sz="1400" dirty="0"/>
          </a:p>
          <a:p>
            <a:pPr lvl="1"/>
            <a:r>
              <a:rPr lang="en-GB" sz="1400" dirty="0"/>
              <a:t>GMM: maximum posterior probability of Gaussian components</a:t>
            </a:r>
            <a:endParaRPr lang="en-GB" sz="1400" dirty="0"/>
          </a:p>
          <a:p>
            <a:pPr lvl="1"/>
            <a:r>
              <a:rPr lang="en-GB" sz="1400" dirty="0"/>
              <a:t>Others: distance with centroids</a:t>
            </a:r>
            <a:endParaRPr lang="en-GB" sz="1400" dirty="0"/>
          </a:p>
          <a:p>
            <a:r>
              <a:rPr lang="en-GB" sz="1400" dirty="0"/>
              <a:t>Predict the programme information for samples in test dataset</a:t>
            </a:r>
            <a:endParaRPr lang="en-GB" sz="1400" dirty="0"/>
          </a:p>
          <a:p>
            <a:r>
              <a:rPr lang="en-GB" sz="1400" dirty="0"/>
              <a:t>Evaluate the performance of programme prediction</a:t>
            </a:r>
            <a:endParaRPr lang="en-GB" sz="1400" dirty="0"/>
          </a:p>
          <a:p>
            <a:endParaRPr lang="en-GB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A4MDU3ZWM0MGZjMjE4OWRjYjYwM2I4OTY4YjQ3MW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Aptos Display</vt:lpstr>
      <vt:lpstr>Segoe Print</vt:lpstr>
      <vt:lpstr>Aptos</vt:lpstr>
      <vt:lpstr>微软雅黑</vt:lpstr>
      <vt:lpstr>Arial Unicode MS</vt:lpstr>
      <vt:lpstr>等线</vt:lpstr>
      <vt:lpstr>Calibri</vt:lpstr>
      <vt:lpstr>等线 Light</vt:lpstr>
      <vt:lpstr>Office Theme</vt:lpstr>
      <vt:lpstr>Coursework 3 – Unsupervised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 3 – Unsupervised Learning</dc:title>
  <dc:creator>Shengchen Li</dc:creator>
  <cp:lastModifiedBy>开篇为序</cp:lastModifiedBy>
  <cp:revision>2</cp:revision>
  <dcterms:created xsi:type="dcterms:W3CDTF">2024-05-15T01:04:00Z</dcterms:created>
  <dcterms:modified xsi:type="dcterms:W3CDTF">2024-05-24T09:21:55Z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B95856DABAA64E99BE69118E772D8379_12</vt:lpwstr>
  </property>
  <property fmtid="{D5CDD505-2E9C-101B-9397-08002B2CF9AE}" pid="3" name="KSOProductBuildVer">
    <vt:lpwstr>2052-12.1.0.16929</vt:lpwstr>
  </property>
</Properties>
</file>