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86" r:id="rId3"/>
    <p:sldId id="287" r:id="rId4"/>
    <p:sldId id="297" r:id="rId5"/>
    <p:sldId id="298" r:id="rId6"/>
    <p:sldId id="275" r:id="rId7"/>
    <p:sldId id="262" r:id="rId8"/>
    <p:sldId id="291" r:id="rId9"/>
    <p:sldId id="292" r:id="rId10"/>
    <p:sldId id="294" r:id="rId11"/>
    <p:sldId id="293" r:id="rId12"/>
    <p:sldId id="295" r:id="rId13"/>
    <p:sldId id="296" r:id="rId14"/>
    <p:sldId id="276" r:id="rId15"/>
    <p:sldId id="258" r:id="rId16"/>
  </p:sldIdLst>
  <p:sldSz cx="12192000" cy="6858000"/>
  <p:notesSz cx="6858000" cy="9144000"/>
  <p:embeddedFontLst>
    <p:embeddedFont>
      <p:font typeface="方正姚体" panose="02010601030101010101" pitchFamily="2" charset="-122"/>
      <p:regular r:id="rId18"/>
    </p:embeddedFont>
    <p:embeddedFont>
      <p:font typeface="华文中宋" panose="02010600040101010101" pitchFamily="2" charset="-122"/>
      <p:regular r:id="rId19"/>
    </p:embeddedFont>
    <p:embeddedFont>
      <p:font typeface="High Tower Text" panose="02040502050506030303" pitchFamily="18" charset="0"/>
      <p:regular r:id="rId20"/>
      <p:italic r:id="rId21"/>
    </p:embeddedFont>
    <p:embeddedFont>
      <p:font typeface="Imprint MT Shadow" panose="04020605060303030202" pitchFamily="82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黑体" panose="02010609060101010101" pitchFamily="49" charset="-122"/>
      <p:regular r:id="rId28"/>
    </p:embeddedFont>
    <p:embeddedFont>
      <p:font typeface="华文行楷" panose="02010800040101010101" pitchFamily="2" charset="-122"/>
      <p:regular r:id="rId29"/>
    </p:embeddedFont>
    <p:embeddedFont>
      <p:font typeface="华文行楷" panose="02010800040101010101" pitchFamily="2" charset="-122"/>
      <p:regular r:id="rId29"/>
    </p:embeddedFont>
    <p:embeddedFont>
      <p:font typeface="楷体" panose="02010609060101010101" pitchFamily="49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7"/>
    <a:srgbClr val="3786CD"/>
    <a:srgbClr val="5998D1"/>
    <a:srgbClr val="2E75B6"/>
    <a:srgbClr val="ECEFF3"/>
    <a:srgbClr val="EBEEF2"/>
    <a:srgbClr val="1F3B54"/>
    <a:srgbClr val="FFD580"/>
    <a:srgbClr val="FF0000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83666" autoAdjust="0"/>
  </p:normalViewPr>
  <p:slideViewPr>
    <p:cSldViewPr>
      <p:cViewPr>
        <p:scale>
          <a:sx n="100" d="100"/>
          <a:sy n="100" d="100"/>
        </p:scale>
        <p:origin x="61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5e9af4c41baf37f" providerId="LiveId" clId="{AD1756DB-E2F8-4D43-96C7-3CEBA5E6F788}"/>
    <pc:docChg chg="undo custSel addSld delSld modSld modMainMaster">
      <pc:chgData name="" userId="05e9af4c41baf37f" providerId="LiveId" clId="{AD1756DB-E2F8-4D43-96C7-3CEBA5E6F788}" dt="2023-10-25T02:52:31.509" v="859"/>
      <pc:docMkLst>
        <pc:docMk/>
      </pc:docMkLst>
      <pc:sldChg chg="addSp delSp modSp">
        <pc:chgData name="" userId="05e9af4c41baf37f" providerId="LiveId" clId="{AD1756DB-E2F8-4D43-96C7-3CEBA5E6F788}" dt="2023-10-25T02:25:33.615" v="441" actId="20577"/>
        <pc:sldMkLst>
          <pc:docMk/>
          <pc:sldMk cId="1872344858" sldId="257"/>
        </pc:sldMkLst>
        <pc:spChg chg="add del mod">
          <ac:chgData name="" userId="05e9af4c41baf37f" providerId="LiveId" clId="{AD1756DB-E2F8-4D43-96C7-3CEBA5E6F788}" dt="2023-10-25T02:23:28.122" v="405"/>
          <ac:spMkLst>
            <pc:docMk/>
            <pc:sldMk cId="1872344858" sldId="257"/>
            <ac:spMk id="2" creationId="{6BCE91B4-FD3A-4C51-9F4E-4F03C26CD4E0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872344858" sldId="257"/>
            <ac:spMk id="3" creationId="{44BC13BD-0DA8-4EA3-94D7-07008D1F5E3E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872344858" sldId="257"/>
            <ac:spMk id="4" creationId="{F2E4AB98-D9CC-45B8-BC24-FD4DC0FFD585}"/>
          </ac:spMkLst>
        </pc:spChg>
        <pc:spChg chg="mod">
          <ac:chgData name="" userId="05e9af4c41baf37f" providerId="LiveId" clId="{AD1756DB-E2F8-4D43-96C7-3CEBA5E6F788}" dt="2023-10-25T02:25:25.069" v="439" actId="20577"/>
          <ac:spMkLst>
            <pc:docMk/>
            <pc:sldMk cId="1872344858" sldId="257"/>
            <ac:spMk id="5" creationId="{F196CED8-43DE-444E-84C2-F921729827C6}"/>
          </ac:spMkLst>
        </pc:spChg>
        <pc:spChg chg="mod">
          <ac:chgData name="" userId="05e9af4c41baf37f" providerId="LiveId" clId="{AD1756DB-E2F8-4D43-96C7-3CEBA5E6F788}" dt="2023-10-25T02:25:33.615" v="441" actId="20577"/>
          <ac:spMkLst>
            <pc:docMk/>
            <pc:sldMk cId="1872344858" sldId="257"/>
            <ac:spMk id="6" creationId="{695E4270-270C-4314-BF8E-B5FABDEB28A0}"/>
          </ac:spMkLst>
        </pc:spChg>
        <pc:spChg chg="mod">
          <ac:chgData name="" userId="05e9af4c41baf37f" providerId="LiveId" clId="{AD1756DB-E2F8-4D43-96C7-3CEBA5E6F788}" dt="2023-10-25T02:23:28.162" v="407" actId="27636"/>
          <ac:spMkLst>
            <pc:docMk/>
            <pc:sldMk cId="1872344858" sldId="257"/>
            <ac:spMk id="7" creationId="{A5F20892-B66B-4F78-B7D3-06C91942F838}"/>
          </ac:spMkLst>
        </pc:spChg>
        <pc:spChg chg="mod">
          <ac:chgData name="" userId="05e9af4c41baf37f" providerId="LiveId" clId="{AD1756DB-E2F8-4D43-96C7-3CEBA5E6F788}" dt="2023-10-25T02:25:22.276" v="438" actId="20577"/>
          <ac:spMkLst>
            <pc:docMk/>
            <pc:sldMk cId="1872344858" sldId="257"/>
            <ac:spMk id="8" creationId="{841FC792-45A7-4C26-8B43-6AEEF5B45508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872344858" sldId="257"/>
            <ac:spMk id="9" creationId="{574B6A3A-6347-45E1-9BA3-DEFF119AD1B7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2628298699" sldId="262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2628298699" sldId="262"/>
            <ac:spMk id="2" creationId="{AC7404DB-8760-4490-B990-E98BCA69FC29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2628298699" sldId="262"/>
            <ac:spMk id="3" creationId="{C3008FBB-B841-4DD8-8A48-C4B19379373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2628298699" sldId="262"/>
            <ac:spMk id="28" creationId="{911CFA4F-A432-4069-B06B-CD0E383E0E17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2628298699" sldId="262"/>
            <ac:spMk id="29" creationId="{2D9DDD5A-44C9-4A5B-8E89-2450B21CEC49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3993088176" sldId="275"/>
        </pc:sldMkLst>
        <pc:spChg chg="add del mod">
          <ac:chgData name="" userId="05e9af4c41baf37f" providerId="LiveId" clId="{AD1756DB-E2F8-4D43-96C7-3CEBA5E6F788}" dt="2023-10-25T02:23:28.122" v="405"/>
          <ac:spMkLst>
            <pc:docMk/>
            <pc:sldMk cId="3993088176" sldId="275"/>
            <ac:spMk id="6" creationId="{BB866FB4-3153-4576-A161-50728D0CBBE5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3993088176" sldId="275"/>
            <ac:spMk id="13" creationId="{FFCC37CD-EEA5-43A4-AACC-C6BF78AD201B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3993088176" sldId="275"/>
            <ac:spMk id="14" creationId="{534547DB-C228-4BD7-9DE2-EEA21434C42A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1978405861" sldId="276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1978405861" sldId="276"/>
            <ac:spMk id="2" creationId="{196C7548-BF43-46B1-BBB4-DBB2DFAB04E0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1978405861" sldId="276"/>
            <ac:spMk id="17" creationId="{1DD2C9F8-E6DC-4BE1-BD5C-4103C989AF68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978405861" sldId="276"/>
            <ac:spMk id="18" creationId="{9F82EC6B-A0DA-4246-9559-23BD941F540E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978405861" sldId="276"/>
            <ac:spMk id="19" creationId="{93D425E1-32D0-4153-97CC-F6FEC6D39791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78405861" sldId="276"/>
            <ac:spMk id="20" creationId="{832C569A-4D80-44AC-A6A8-825A6521A84D}"/>
          </ac:spMkLst>
        </pc:spChg>
      </pc:sldChg>
      <pc:sldChg chg="addSp delSp modSp">
        <pc:chgData name="" userId="05e9af4c41baf37f" providerId="LiveId" clId="{AD1756DB-E2F8-4D43-96C7-3CEBA5E6F788}" dt="2023-10-25T02:23:28.172" v="417" actId="27636"/>
        <pc:sldMkLst>
          <pc:docMk/>
          <pc:sldMk cId="1704014235" sldId="286"/>
        </pc:sldMkLst>
        <pc:spChg chg="add del mod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2" creationId="{77741D3C-0BB8-4C68-8BAF-D2284C7BA03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3" creationId="{E4445685-B641-49B2-8F92-EE08DF8D00EE}"/>
          </ac:spMkLst>
        </pc:spChg>
        <pc:spChg chg="add mod">
          <ac:chgData name="" userId="05e9af4c41baf37f" providerId="LiveId" clId="{AD1756DB-E2F8-4D43-96C7-3CEBA5E6F788}" dt="2023-10-25T02:23:28.164" v="408" actId="27636"/>
          <ac:spMkLst>
            <pc:docMk/>
            <pc:sldMk cId="1704014235" sldId="286"/>
            <ac:spMk id="4" creationId="{A195070D-6297-4F27-88B4-CCBC5C315614}"/>
          </ac:spMkLst>
        </pc:spChg>
        <pc:spChg chg="add mod">
          <ac:chgData name="" userId="05e9af4c41baf37f" providerId="LiveId" clId="{AD1756DB-E2F8-4D43-96C7-3CEBA5E6F788}" dt="2023-10-25T02:23:28.165" v="409" actId="27636"/>
          <ac:spMkLst>
            <pc:docMk/>
            <pc:sldMk cId="1704014235" sldId="286"/>
            <ac:spMk id="5" creationId="{21BA66AB-060C-4E20-A68F-F4854E3F6EBA}"/>
          </ac:spMkLst>
        </pc:spChg>
        <pc:spChg chg="add mod">
          <ac:chgData name="" userId="05e9af4c41baf37f" providerId="LiveId" clId="{AD1756DB-E2F8-4D43-96C7-3CEBA5E6F788}" dt="2023-10-25T02:23:28.166" v="411" actId="27636"/>
          <ac:spMkLst>
            <pc:docMk/>
            <pc:sldMk cId="1704014235" sldId="286"/>
            <ac:spMk id="6" creationId="{E1440666-B5AF-4904-B6D4-01DBDDBEE776}"/>
          </ac:spMkLst>
        </pc:spChg>
        <pc:spChg chg="add mod">
          <ac:chgData name="" userId="05e9af4c41baf37f" providerId="LiveId" clId="{AD1756DB-E2F8-4D43-96C7-3CEBA5E6F788}" dt="2023-10-25T02:23:28.172" v="416" actId="27636"/>
          <ac:spMkLst>
            <pc:docMk/>
            <pc:sldMk cId="1704014235" sldId="286"/>
            <ac:spMk id="7" creationId="{48007608-84D3-48CE-A1D5-1670A63A72CA}"/>
          </ac:spMkLst>
        </pc:spChg>
        <pc:spChg chg="add mod">
          <ac:chgData name="" userId="05e9af4c41baf37f" providerId="LiveId" clId="{AD1756DB-E2F8-4D43-96C7-3CEBA5E6F788}" dt="2023-10-25T02:23:28.169" v="413" actId="27636"/>
          <ac:spMkLst>
            <pc:docMk/>
            <pc:sldMk cId="1704014235" sldId="286"/>
            <ac:spMk id="8" creationId="{1BF30732-E815-413C-B8DD-8A544B5CA36E}"/>
          </ac:spMkLst>
        </pc:spChg>
        <pc:spChg chg="add mod">
          <ac:chgData name="" userId="05e9af4c41baf37f" providerId="LiveId" clId="{AD1756DB-E2F8-4D43-96C7-3CEBA5E6F788}" dt="2023-10-25T02:23:28.166" v="410" actId="27636"/>
          <ac:spMkLst>
            <pc:docMk/>
            <pc:sldMk cId="1704014235" sldId="286"/>
            <ac:spMk id="9" creationId="{3F38B647-0E43-4415-8678-7EC66D570DDD}"/>
          </ac:spMkLst>
        </pc:spChg>
        <pc:spChg chg="add mod">
          <ac:chgData name="" userId="05e9af4c41baf37f" providerId="LiveId" clId="{AD1756DB-E2F8-4D43-96C7-3CEBA5E6F788}" dt="2023-10-25T02:23:28.171" v="415" actId="27636"/>
          <ac:spMkLst>
            <pc:docMk/>
            <pc:sldMk cId="1704014235" sldId="286"/>
            <ac:spMk id="10" creationId="{79EFFE19-1CE8-422A-B839-389664607743}"/>
          </ac:spMkLst>
        </pc:spChg>
        <pc:spChg chg="add mod">
          <ac:chgData name="" userId="05e9af4c41baf37f" providerId="LiveId" clId="{AD1756DB-E2F8-4D43-96C7-3CEBA5E6F788}" dt="2023-10-25T02:23:28.172" v="417" actId="27636"/>
          <ac:spMkLst>
            <pc:docMk/>
            <pc:sldMk cId="1704014235" sldId="286"/>
            <ac:spMk id="11" creationId="{B784BBF3-E9F8-4233-9C5C-9BA8D85E1EDB}"/>
          </ac:spMkLst>
        </pc:spChg>
        <pc:spChg chg="mod">
          <ac:chgData name="" userId="05e9af4c41baf37f" providerId="LiveId" clId="{AD1756DB-E2F8-4D43-96C7-3CEBA5E6F788}" dt="2023-10-25T02:23:28.167" v="412" actId="27636"/>
          <ac:spMkLst>
            <pc:docMk/>
            <pc:sldMk cId="1704014235" sldId="286"/>
            <ac:spMk id="24" creationId="{34FBB74E-E05F-43AB-9288-56E7BFCBE8E3}"/>
          </ac:spMkLst>
        </pc:spChg>
        <pc:spChg chg="mod">
          <ac:chgData name="" userId="05e9af4c41baf37f" providerId="LiveId" clId="{AD1756DB-E2F8-4D43-96C7-3CEBA5E6F788}" dt="2023-10-25T02:23:28.170" v="414" actId="27636"/>
          <ac:spMkLst>
            <pc:docMk/>
            <pc:sldMk cId="1704014235" sldId="286"/>
            <ac:spMk id="25" creationId="{8E8AFB6B-4F89-445F-BEB2-39B1DD180DB3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26" creationId="{33D5BC8B-E560-4FF6-B427-02F28642E22E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27" creationId="{C73AE8B8-3BAE-4651-BCF0-066533B1967C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28" creationId="{46BB379F-7549-44AA-8820-7536980BB5DD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29" creationId="{E1A957BA-E7E1-4630-A745-B49159D5D3F5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30" creationId="{B9CEB57B-C281-4531-B6B9-173C77690D01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31" creationId="{822D2FD4-3DB0-4E4F-B966-CA470F547D8A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32" creationId="{734A0C93-8DAB-43F5-8356-3A2F890CE56F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704014235" sldId="286"/>
            <ac:spMk id="33" creationId="{1DAC50CC-61E0-4960-9AFA-EDE826F6AAA4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1947043333" sldId="287"/>
        </pc:sldMkLst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2" creationId="{7454402B-62A2-45ED-8B92-91382408BA01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3" creationId="{93D84BD9-CFD7-47B1-BAE5-2DA41816804C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4" creationId="{F5B1AF10-4449-4842-8128-F5F3DC4372C8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5" creationId="{6C7A0364-3870-45BF-8508-D359C052771B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6" creationId="{9CF118C2-36CF-4DCC-96E8-F78F2A858E22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7" creationId="{2BDA8849-8761-4772-83E4-275F39791FB1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8" creationId="{4EF83756-B44E-462E-BB1C-B51B1A8F1E2C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9" creationId="{DE8BD2D7-94C5-47A8-A2FA-C1AC3031909D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0" creationId="{D1F768A6-B62B-4B35-A078-3654F993E448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1" creationId="{FE615FFA-5135-4776-BA7D-6209023298D7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2" creationId="{DF96FE3A-0047-438E-AA93-69A8D41C8035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3" creationId="{79F6C811-67A7-486B-B823-631F908A0CE1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4" creationId="{08F3328C-3051-49ED-91B1-FD7B8A9F73BB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5" creationId="{1B08D0E7-9F9E-4770-9C13-0AB95624B21A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6" creationId="{B68463CB-8827-459C-A38D-55CDE70A3233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7" creationId="{ED7AEA7F-BC00-4258-91B9-49D9851CB30E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8" creationId="{0A4A8A4D-248A-4AF5-9E69-405796BEAB53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19" creationId="{D8D32C6F-E4E6-4949-8E90-A9497853237D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20" creationId="{449242B2-F703-43AE-B375-B6162261B531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21" creationId="{325B7AD5-2370-4545-883A-0344566D2D15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22" creationId="{5B7743D0-FB3C-44E2-A083-723D2E06DB23}"/>
          </ac:spMkLst>
        </pc:spChg>
        <pc:spChg chg="del">
          <ac:chgData name="" userId="05e9af4c41baf37f" providerId="LiveId" clId="{AD1756DB-E2F8-4D43-96C7-3CEBA5E6F788}" dt="2023-10-25T02:23:28.122" v="405"/>
          <ac:spMkLst>
            <pc:docMk/>
            <pc:sldMk cId="1947043333" sldId="287"/>
            <ac:spMk id="23" creationId="{129E208D-C9DA-4FC7-813F-F0B651D88ECD}"/>
          </ac:spMkLst>
        </pc:spChg>
      </pc:sldChg>
      <pc:sldChg chg="addSp delSp modSp del">
        <pc:chgData name="" userId="05e9af4c41baf37f" providerId="LiveId" clId="{AD1756DB-E2F8-4D43-96C7-3CEBA5E6F788}" dt="2023-10-25T02:26:09.222" v="442" actId="2696"/>
        <pc:sldMkLst>
          <pc:docMk/>
          <pc:sldMk cId="2836758173" sldId="288"/>
        </pc:sldMkLst>
        <pc:spChg chg="add del mod">
          <ac:chgData name="" userId="05e9af4c41baf37f" providerId="LiveId" clId="{AD1756DB-E2F8-4D43-96C7-3CEBA5E6F788}" dt="2023-10-25T02:23:28.122" v="405"/>
          <ac:spMkLst>
            <pc:docMk/>
            <pc:sldMk cId="2836758173" sldId="288"/>
            <ac:spMk id="2" creationId="{912B8D6F-5648-4FF2-AE39-2B0BED8194CC}"/>
          </ac:spMkLst>
        </pc:spChg>
        <pc:spChg chg="del mod">
          <ac:chgData name="" userId="05e9af4c41baf37f" providerId="LiveId" clId="{AD1756DB-E2F8-4D43-96C7-3CEBA5E6F788}" dt="2023-10-25T02:23:32.374" v="418" actId="478"/>
          <ac:spMkLst>
            <pc:docMk/>
            <pc:sldMk cId="2836758173" sldId="288"/>
            <ac:spMk id="14" creationId="{06E44EEE-27EB-4444-9DA3-3E34C96E0818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2856978397" sldId="291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2856978397" sldId="291"/>
            <ac:spMk id="2" creationId="{AC7404DB-8760-4490-B990-E98BCA69FC29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2856978397" sldId="291"/>
            <ac:spMk id="3" creationId="{C3008FBB-B841-4DD8-8A48-C4B19379373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2856978397" sldId="291"/>
            <ac:spMk id="30" creationId="{398349F4-A974-403B-9EED-DAF33251C059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2856978397" sldId="291"/>
            <ac:spMk id="31" creationId="{2BF5BDF6-BD1E-4188-AB5D-AC47CFA91CBA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329823399" sldId="292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329823399" sldId="292"/>
            <ac:spMk id="2" creationId="{AC7404DB-8760-4490-B990-E98BCA69FC29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329823399" sldId="292"/>
            <ac:spMk id="3" creationId="{C3008FBB-B841-4DD8-8A48-C4B19379373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329823399" sldId="292"/>
            <ac:spMk id="20" creationId="{7B667323-225E-4A24-BD92-D3741EF3D0DE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329823399" sldId="292"/>
            <ac:spMk id="21" creationId="{E52B807B-E23C-4626-8821-DADB2CA0939D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815259658" sldId="293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815259658" sldId="293"/>
            <ac:spMk id="2" creationId="{AC7404DB-8760-4490-B990-E98BCA69FC29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815259658" sldId="293"/>
            <ac:spMk id="3" creationId="{C3008FBB-B841-4DD8-8A48-C4B19379373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815259658" sldId="293"/>
            <ac:spMk id="4" creationId="{96A4876A-882A-4E03-99DE-AA224BAF599C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815259658" sldId="293"/>
            <ac:spMk id="5" creationId="{1EF113A5-7F81-4AD6-A75F-031DB9851F0A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2271908752" sldId="294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2271908752" sldId="294"/>
            <ac:spMk id="2" creationId="{AC7404DB-8760-4490-B990-E98BCA69FC29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2271908752" sldId="294"/>
            <ac:spMk id="3" creationId="{C3008FBB-B841-4DD8-8A48-C4B19379373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2271908752" sldId="294"/>
            <ac:spMk id="4" creationId="{67A18521-6D9D-427C-8656-37690673C25D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2271908752" sldId="294"/>
            <ac:spMk id="5" creationId="{C268F861-A5E8-47D6-92E6-D6254152E3B5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3011039011" sldId="295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3011039011" sldId="295"/>
            <ac:spMk id="2" creationId="{06781E43-B96C-47B6-ADD6-FA4469315328}"/>
          </ac:spMkLst>
        </pc:spChg>
        <pc:spChg chg="del">
          <ac:chgData name="" userId="05e9af4c41baf37f" providerId="LiveId" clId="{AD1756DB-E2F8-4D43-96C7-3CEBA5E6F788}" dt="2023-10-25T01:55:45.102" v="315"/>
          <ac:spMkLst>
            <pc:docMk/>
            <pc:sldMk cId="3011039011" sldId="295"/>
            <ac:spMk id="3" creationId="{67BC9CDE-85AC-4CF8-9F74-64CC42A2ED32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3011039011" sldId="295"/>
            <ac:spMk id="5" creationId="{B4592330-0E19-4D87-B5B1-F7D2F32CB376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3011039011" sldId="295"/>
            <ac:spMk id="20" creationId="{E2F888DC-79EA-4A55-8031-A7A9FD7A7865}"/>
          </ac:spMkLst>
        </pc:spChg>
      </pc:sldChg>
      <pc:sldChg chg="addSp delSp modSp">
        <pc:chgData name="" userId="05e9af4c41baf37f" providerId="LiveId" clId="{AD1756DB-E2F8-4D43-96C7-3CEBA5E6F788}" dt="2023-10-25T02:23:28.122" v="405"/>
        <pc:sldMkLst>
          <pc:docMk/>
          <pc:sldMk cId="3200966647" sldId="296"/>
        </pc:sldMkLst>
        <pc:spChg chg="del">
          <ac:chgData name="" userId="05e9af4c41baf37f" providerId="LiveId" clId="{AD1756DB-E2F8-4D43-96C7-3CEBA5E6F788}" dt="2023-10-25T01:55:45.102" v="315"/>
          <ac:spMkLst>
            <pc:docMk/>
            <pc:sldMk cId="3200966647" sldId="296"/>
            <ac:spMk id="3" creationId="{89C9EFDA-9B1D-4F37-88BE-0323DFB9644E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3200966647" sldId="296"/>
            <ac:spMk id="4" creationId="{0F040BCB-74BD-4F6D-90C2-105124E39F8A}"/>
          </ac:spMkLst>
        </pc:spChg>
      </pc:sldChg>
      <pc:sldChg chg="addSp delSp modSp modNotesTx">
        <pc:chgData name="" userId="05e9af4c41baf37f" providerId="LiveId" clId="{AD1756DB-E2F8-4D43-96C7-3CEBA5E6F788}" dt="2023-10-25T02:51:53.975" v="858" actId="1076"/>
        <pc:sldMkLst>
          <pc:docMk/>
          <pc:sldMk cId="2417248279" sldId="297"/>
        </pc:sldMkLst>
        <pc:spChg chg="add del mod">
          <ac:chgData name="" userId="05e9af4c41baf37f" providerId="LiveId" clId="{AD1756DB-E2F8-4D43-96C7-3CEBA5E6F788}" dt="2023-10-25T02:33:02.593" v="481"/>
          <ac:spMkLst>
            <pc:docMk/>
            <pc:sldMk cId="2417248279" sldId="297"/>
            <ac:spMk id="2" creationId="{61DAC866-6D2F-4A33-B3D3-9B6C429A1267}"/>
          </ac:spMkLst>
        </pc:spChg>
        <pc:spChg chg="add del mod">
          <ac:chgData name="" userId="05e9af4c41baf37f" providerId="LiveId" clId="{AD1756DB-E2F8-4D43-96C7-3CEBA5E6F788}" dt="2023-10-25T01:55:37.792" v="312"/>
          <ac:spMkLst>
            <pc:docMk/>
            <pc:sldMk cId="2417248279" sldId="297"/>
            <ac:spMk id="2" creationId="{AF0CD109-CB77-4261-A8B2-441636DA86A8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2417248279" sldId="297"/>
            <ac:spMk id="3" creationId="{52BC3568-F639-47BD-BB2D-1DB17F3FC0A0}"/>
          </ac:spMkLst>
        </pc:spChg>
        <pc:spChg chg="add del mod">
          <ac:chgData name="" userId="05e9af4c41baf37f" providerId="LiveId" clId="{AD1756DB-E2F8-4D43-96C7-3CEBA5E6F788}" dt="2023-10-25T02:33:30.074" v="495"/>
          <ac:spMkLst>
            <pc:docMk/>
            <pc:sldMk cId="2417248279" sldId="297"/>
            <ac:spMk id="3" creationId="{C56B0988-2D6A-4DFB-AF7A-9CF3CD8340A0}"/>
          </ac:spMkLst>
        </pc:spChg>
        <pc:spChg chg="add mod">
          <ac:chgData name="" userId="05e9af4c41baf37f" providerId="LiveId" clId="{AD1756DB-E2F8-4D43-96C7-3CEBA5E6F788}" dt="2023-10-25T02:41:36.982" v="749" actId="20577"/>
          <ac:spMkLst>
            <pc:docMk/>
            <pc:sldMk cId="2417248279" sldId="297"/>
            <ac:spMk id="4" creationId="{1A7A2BC9-AE57-48B5-9D5C-4C29A8BB2689}"/>
          </ac:spMkLst>
        </pc:spChg>
        <pc:spChg chg="del">
          <ac:chgData name="" userId="05e9af4c41baf37f" providerId="LiveId" clId="{AD1756DB-E2F8-4D43-96C7-3CEBA5E6F788}" dt="2023-10-25T01:43:39.069" v="260"/>
          <ac:spMkLst>
            <pc:docMk/>
            <pc:sldMk cId="2417248279" sldId="297"/>
            <ac:spMk id="4" creationId="{DD516D67-3A4E-417D-ADD8-8D69B0125B69}"/>
          </ac:spMkLst>
        </pc:spChg>
        <pc:spChg chg="add mod">
          <ac:chgData name="" userId="05e9af4c41baf37f" providerId="LiveId" clId="{AD1756DB-E2F8-4D43-96C7-3CEBA5E6F788}" dt="2023-10-25T02:23:28.122" v="405"/>
          <ac:spMkLst>
            <pc:docMk/>
            <pc:sldMk cId="2417248279" sldId="297"/>
            <ac:spMk id="5" creationId="{32646CD2-8906-4AE7-97B8-E51200A40552}"/>
          </ac:spMkLst>
        </pc:spChg>
        <pc:spChg chg="add mod">
          <ac:chgData name="" userId="05e9af4c41baf37f" providerId="LiveId" clId="{AD1756DB-E2F8-4D43-96C7-3CEBA5E6F788}" dt="2023-10-25T02:42:27.067" v="796" actId="207"/>
          <ac:spMkLst>
            <pc:docMk/>
            <pc:sldMk cId="2417248279" sldId="297"/>
            <ac:spMk id="6" creationId="{C48F4C96-2F19-4A90-B244-C0D0CC4F48B3}"/>
          </ac:spMkLst>
        </pc:spChg>
        <pc:spChg chg="mod">
          <ac:chgData name="" userId="05e9af4c41baf37f" providerId="LiveId" clId="{AD1756DB-E2F8-4D43-96C7-3CEBA5E6F788}" dt="2023-10-25T02:46:47.130" v="815" actId="1076"/>
          <ac:spMkLst>
            <pc:docMk/>
            <pc:sldMk cId="2417248279" sldId="297"/>
            <ac:spMk id="15" creationId="{B77E7159-0AC7-4BDD-A661-68FD8D520EFE}"/>
          </ac:spMkLst>
        </pc:spChg>
        <pc:spChg chg="mod">
          <ac:chgData name="" userId="05e9af4c41baf37f" providerId="LiveId" clId="{AD1756DB-E2F8-4D43-96C7-3CEBA5E6F788}" dt="2023-10-25T02:45:57.813" v="814" actId="207"/>
          <ac:spMkLst>
            <pc:docMk/>
            <pc:sldMk cId="2417248279" sldId="297"/>
            <ac:spMk id="16" creationId="{E2E4E95A-2F17-4A13-BC48-8ED94427E55C}"/>
          </ac:spMkLst>
        </pc:spChg>
        <pc:spChg chg="mod">
          <ac:chgData name="" userId="05e9af4c41baf37f" providerId="LiveId" clId="{AD1756DB-E2F8-4D43-96C7-3CEBA5E6F788}" dt="2023-10-25T02:47:09.262" v="821"/>
          <ac:spMkLst>
            <pc:docMk/>
            <pc:sldMk cId="2417248279" sldId="297"/>
            <ac:spMk id="21" creationId="{B68B6816-136A-4B05-9929-C5693DD8F2D0}"/>
          </ac:spMkLst>
        </pc:spChg>
        <pc:spChg chg="mod">
          <ac:chgData name="" userId="05e9af4c41baf37f" providerId="LiveId" clId="{AD1756DB-E2F8-4D43-96C7-3CEBA5E6F788}" dt="2023-10-25T02:48:22.042" v="835" actId="1076"/>
          <ac:spMkLst>
            <pc:docMk/>
            <pc:sldMk cId="2417248279" sldId="297"/>
            <ac:spMk id="25" creationId="{AF2988F7-D88C-43EE-B0D9-F0A912B00992}"/>
          </ac:spMkLst>
        </pc:spChg>
        <pc:spChg chg="mod">
          <ac:chgData name="" userId="05e9af4c41baf37f" providerId="LiveId" clId="{AD1756DB-E2F8-4D43-96C7-3CEBA5E6F788}" dt="2023-10-25T02:48:22.042" v="835" actId="1076"/>
          <ac:spMkLst>
            <pc:docMk/>
            <pc:sldMk cId="2417248279" sldId="297"/>
            <ac:spMk id="26" creationId="{32F0B717-08B4-4867-B87B-6F2B00C157DC}"/>
          </ac:spMkLst>
        </pc:spChg>
        <pc:spChg chg="mod">
          <ac:chgData name="" userId="05e9af4c41baf37f" providerId="LiveId" clId="{AD1756DB-E2F8-4D43-96C7-3CEBA5E6F788}" dt="2023-10-25T02:48:53.884" v="842" actId="1076"/>
          <ac:spMkLst>
            <pc:docMk/>
            <pc:sldMk cId="2417248279" sldId="297"/>
            <ac:spMk id="39" creationId="{D1E86879-2284-439D-B79D-4CC72C5DB3CB}"/>
          </ac:spMkLst>
        </pc:spChg>
        <pc:spChg chg="mod">
          <ac:chgData name="" userId="05e9af4c41baf37f" providerId="LiveId" clId="{AD1756DB-E2F8-4D43-96C7-3CEBA5E6F788}" dt="2023-10-25T02:48:53.884" v="842" actId="1076"/>
          <ac:spMkLst>
            <pc:docMk/>
            <pc:sldMk cId="2417248279" sldId="297"/>
            <ac:spMk id="40" creationId="{BD5B56B9-D586-490F-BA3A-4EECC71E8FAE}"/>
          </ac:spMkLst>
        </pc:spChg>
        <pc:grpChg chg="add mod">
          <ac:chgData name="" userId="05e9af4c41baf37f" providerId="LiveId" clId="{AD1756DB-E2F8-4D43-96C7-3CEBA5E6F788}" dt="2023-10-25T02:51:53.975" v="858" actId="1076"/>
          <ac:grpSpMkLst>
            <pc:docMk/>
            <pc:sldMk cId="2417248279" sldId="297"/>
            <ac:grpSpMk id="7" creationId="{C5EE26DE-AD9D-4F90-8588-02E62F3DBECC}"/>
          </ac:grpSpMkLst>
        </pc:grpChg>
        <pc:grpChg chg="add mod">
          <ac:chgData name="" userId="05e9af4c41baf37f" providerId="LiveId" clId="{AD1756DB-E2F8-4D43-96C7-3CEBA5E6F788}" dt="2023-10-25T02:51:53.975" v="858" actId="1076"/>
          <ac:grpSpMkLst>
            <pc:docMk/>
            <pc:sldMk cId="2417248279" sldId="297"/>
            <ac:grpSpMk id="12" creationId="{2FE68620-B1DC-45B3-9151-A66D988AD97C}"/>
          </ac:grpSpMkLst>
        </pc:grpChg>
        <pc:grpChg chg="mod">
          <ac:chgData name="" userId="05e9af4c41baf37f" providerId="LiveId" clId="{AD1756DB-E2F8-4D43-96C7-3CEBA5E6F788}" dt="2023-10-25T02:42:50.519" v="801" actId="571"/>
          <ac:grpSpMkLst>
            <pc:docMk/>
            <pc:sldMk cId="2417248279" sldId="297"/>
            <ac:grpSpMk id="14" creationId="{84C73710-262F-46B4-9049-4EB12780F6D1}"/>
          </ac:grpSpMkLst>
        </pc:grpChg>
        <pc:grpChg chg="add mod">
          <ac:chgData name="" userId="05e9af4c41baf37f" providerId="LiveId" clId="{AD1756DB-E2F8-4D43-96C7-3CEBA5E6F788}" dt="2023-10-25T02:51:53.975" v="858" actId="1076"/>
          <ac:grpSpMkLst>
            <pc:docMk/>
            <pc:sldMk cId="2417248279" sldId="297"/>
            <ac:grpSpMk id="17" creationId="{B76F5DD0-DC2A-46CF-9CA6-22A1FBBB533A}"/>
          </ac:grpSpMkLst>
        </pc:grpChg>
        <pc:grpChg chg="mod">
          <ac:chgData name="" userId="05e9af4c41baf37f" providerId="LiveId" clId="{AD1756DB-E2F8-4D43-96C7-3CEBA5E6F788}" dt="2023-10-25T02:46:57.335" v="816" actId="571"/>
          <ac:grpSpMkLst>
            <pc:docMk/>
            <pc:sldMk cId="2417248279" sldId="297"/>
            <ac:grpSpMk id="19" creationId="{A3360037-D3FE-482A-9F91-BB9E0428E866}"/>
          </ac:grpSpMkLst>
        </pc:grpChg>
        <pc:grpChg chg="add mod">
          <ac:chgData name="" userId="05e9af4c41baf37f" providerId="LiveId" clId="{AD1756DB-E2F8-4D43-96C7-3CEBA5E6F788}" dt="2023-10-25T02:51:53.975" v="858" actId="1076"/>
          <ac:grpSpMkLst>
            <pc:docMk/>
            <pc:sldMk cId="2417248279" sldId="297"/>
            <ac:grpSpMk id="22" creationId="{692FD0E2-0014-462A-8CE0-095A20CAF213}"/>
          </ac:grpSpMkLst>
        </pc:grpChg>
        <pc:grpChg chg="mod">
          <ac:chgData name="" userId="05e9af4c41baf37f" providerId="LiveId" clId="{AD1756DB-E2F8-4D43-96C7-3CEBA5E6F788}" dt="2023-10-25T02:47:16.585" v="822" actId="571"/>
          <ac:grpSpMkLst>
            <pc:docMk/>
            <pc:sldMk cId="2417248279" sldId="297"/>
            <ac:grpSpMk id="24" creationId="{C6A806A6-6DC0-4F97-A6D7-7B7789676F39}"/>
          </ac:grpSpMkLst>
        </pc:grpChg>
        <pc:grpChg chg="add mod">
          <ac:chgData name="" userId="05e9af4c41baf37f" providerId="LiveId" clId="{AD1756DB-E2F8-4D43-96C7-3CEBA5E6F788}" dt="2023-10-25T02:48:41.992" v="840" actId="571"/>
          <ac:grpSpMkLst>
            <pc:docMk/>
            <pc:sldMk cId="2417248279" sldId="297"/>
            <ac:grpSpMk id="31" creationId="{1BD8482C-C29D-47BB-BD60-9265ED51BAFE}"/>
          </ac:grpSpMkLst>
        </pc:grpChg>
        <pc:grpChg chg="mod">
          <ac:chgData name="" userId="05e9af4c41baf37f" providerId="LiveId" clId="{AD1756DB-E2F8-4D43-96C7-3CEBA5E6F788}" dt="2023-10-25T02:48:41.992" v="840" actId="571"/>
          <ac:grpSpMkLst>
            <pc:docMk/>
            <pc:sldMk cId="2417248279" sldId="297"/>
            <ac:grpSpMk id="33" creationId="{6769302B-9E69-4C50-BD91-A42D107ECBA1}"/>
          </ac:grpSpMkLst>
        </pc:grpChg>
        <pc:grpChg chg="add mod">
          <ac:chgData name="" userId="05e9af4c41baf37f" providerId="LiveId" clId="{AD1756DB-E2F8-4D43-96C7-3CEBA5E6F788}" dt="2023-10-25T02:51:53.975" v="858" actId="1076"/>
          <ac:grpSpMkLst>
            <pc:docMk/>
            <pc:sldMk cId="2417248279" sldId="297"/>
            <ac:grpSpMk id="36" creationId="{315C5CFB-05A6-4826-A9FB-AB13C117CCFC}"/>
          </ac:grpSpMkLst>
        </pc:grpChg>
        <pc:grpChg chg="mod">
          <ac:chgData name="" userId="05e9af4c41baf37f" providerId="LiveId" clId="{AD1756DB-E2F8-4D43-96C7-3CEBA5E6F788}" dt="2023-10-25T02:48:49.963" v="841" actId="571"/>
          <ac:grpSpMkLst>
            <pc:docMk/>
            <pc:sldMk cId="2417248279" sldId="297"/>
            <ac:grpSpMk id="38" creationId="{B3A7C7EA-CA9A-4075-86E9-42BFFC83A6F1}"/>
          </ac:grpSpMkLst>
        </pc:grpChg>
        <pc:cxnChg chg="add del mod">
          <ac:chgData name="" userId="05e9af4c41baf37f" providerId="LiveId" clId="{AD1756DB-E2F8-4D43-96C7-3CEBA5E6F788}" dt="2023-10-25T02:49:53.879" v="853" actId="478"/>
          <ac:cxnSpMkLst>
            <pc:docMk/>
            <pc:sldMk cId="2417248279" sldId="297"/>
            <ac:cxnSpMk id="28" creationId="{3FEDB6FD-6996-4050-BEF2-7D1D3A80D2F7}"/>
          </ac:cxnSpMkLst>
        </pc:cxnChg>
        <pc:cxnChg chg="add mod">
          <ac:chgData name="" userId="05e9af4c41baf37f" providerId="LiveId" clId="{AD1756DB-E2F8-4D43-96C7-3CEBA5E6F788}" dt="2023-10-25T02:51:53.975" v="858" actId="1076"/>
          <ac:cxnSpMkLst>
            <pc:docMk/>
            <pc:sldMk cId="2417248279" sldId="297"/>
            <ac:cxnSpMk id="41" creationId="{02E6E9FB-9F9F-4B08-9F21-1C02F44F226E}"/>
          </ac:cxnSpMkLst>
        </pc:cxnChg>
        <pc:cxnChg chg="add del">
          <ac:chgData name="" userId="05e9af4c41baf37f" providerId="LiveId" clId="{AD1756DB-E2F8-4D43-96C7-3CEBA5E6F788}" dt="2023-10-25T02:50:13.109" v="857" actId="478"/>
          <ac:cxnSpMkLst>
            <pc:docMk/>
            <pc:sldMk cId="2417248279" sldId="297"/>
            <ac:cxnSpMk id="42" creationId="{0A1500C0-3076-47F1-AFCC-F2034FC6DC75}"/>
          </ac:cxnSpMkLst>
        </pc:cxnChg>
        <pc:cxnChg chg="add mod">
          <ac:chgData name="" userId="05e9af4c41baf37f" providerId="LiveId" clId="{AD1756DB-E2F8-4D43-96C7-3CEBA5E6F788}" dt="2023-10-25T02:51:53.975" v="858" actId="1076"/>
          <ac:cxnSpMkLst>
            <pc:docMk/>
            <pc:sldMk cId="2417248279" sldId="297"/>
            <ac:cxnSpMk id="43" creationId="{255FD900-8458-4EAB-9400-4934673FA38F}"/>
          </ac:cxnSpMkLst>
        </pc:cxnChg>
      </pc:sldChg>
      <pc:sldChg chg="addSp delSp modSp add del">
        <pc:chgData name="" userId="05e9af4c41baf37f" providerId="LiveId" clId="{AD1756DB-E2F8-4D43-96C7-3CEBA5E6F788}" dt="2023-10-25T02:26:09.226" v="443" actId="2696"/>
        <pc:sldMkLst>
          <pc:docMk/>
          <pc:sldMk cId="1454922691" sldId="298"/>
        </pc:sldMkLst>
        <pc:spChg chg="add del mod">
          <ac:chgData name="" userId="05e9af4c41baf37f" providerId="LiveId" clId="{AD1756DB-E2F8-4D43-96C7-3CEBA5E6F788}" dt="2023-10-25T01:43:42.323" v="261"/>
          <ac:spMkLst>
            <pc:docMk/>
            <pc:sldMk cId="1454922691" sldId="298"/>
            <ac:spMk id="2" creationId="{6D67B9DC-E083-4395-805C-B1C14836E2C5}"/>
          </ac:spMkLst>
        </pc:spChg>
        <pc:spChg chg="add del mod">
          <ac:chgData name="" userId="05e9af4c41baf37f" providerId="LiveId" clId="{AD1756DB-E2F8-4D43-96C7-3CEBA5E6F788}" dt="2023-10-25T01:43:42.323" v="261"/>
          <ac:spMkLst>
            <pc:docMk/>
            <pc:sldMk cId="1454922691" sldId="298"/>
            <ac:spMk id="3" creationId="{205CFF01-9C3E-44BD-8383-3F3CA67FC210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1454922691" sldId="298"/>
            <ac:spMk id="4" creationId="{A3E9D83B-BCBB-46ED-A273-AE9F1BCC994B}"/>
          </ac:spMkLst>
        </pc:spChg>
        <pc:spChg chg="del mod">
          <ac:chgData name="" userId="05e9af4c41baf37f" providerId="LiveId" clId="{AD1756DB-E2F8-4D43-96C7-3CEBA5E6F788}" dt="2023-10-25T02:23:34.657" v="419" actId="478"/>
          <ac:spMkLst>
            <pc:docMk/>
            <pc:sldMk cId="1454922691" sldId="298"/>
            <ac:spMk id="14" creationId="{06E44EEE-27EB-4444-9DA3-3E34C96E0818}"/>
          </ac:spMkLst>
        </pc:spChg>
      </pc:sldChg>
      <pc:sldChg chg="modSp add del">
        <pc:chgData name="" userId="05e9af4c41baf37f" providerId="LiveId" clId="{AD1756DB-E2F8-4D43-96C7-3CEBA5E6F788}" dt="2023-10-25T02:41:47.162" v="762"/>
        <pc:sldMkLst>
          <pc:docMk/>
          <pc:sldMk cId="2586501587" sldId="298"/>
        </pc:sldMkLst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2" creationId="{9D7D8D9E-BBE0-428A-9B0D-BB7910A9CF37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3" creationId="{58D8C889-FA9E-4EA3-810C-B94ACC5507AA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4" creationId="{3DE01739-4D81-45BB-9D75-CD031CC1AB1B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5" creationId="{825FC6BC-60D2-4E51-9471-A9DA96C4F2DF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6" creationId="{51C0E4B0-20CF-4762-B742-04DAF6E36723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7" creationId="{DE3B7DF2-0725-44CA-AB65-B708539B27DB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8" creationId="{3A84461C-B379-4907-8C2A-E2536CAB2809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9" creationId="{0CB90254-77D9-4E0E-828B-39F5F52FDDEF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10" creationId="{1080FD15-0398-4B71-8CF6-F15F7A4E230D}"/>
          </ac:spMkLst>
        </pc:spChg>
        <pc:spChg chg="mod">
          <ac:chgData name="" userId="05e9af4c41baf37f" providerId="LiveId" clId="{AD1756DB-E2F8-4D43-96C7-3CEBA5E6F788}" dt="2023-10-25T02:41:47.162" v="762"/>
          <ac:spMkLst>
            <pc:docMk/>
            <pc:sldMk cId="2586501587" sldId="298"/>
            <ac:spMk id="11" creationId="{EB0F6E3D-6E39-4EAE-97C3-81916451639D}"/>
          </ac:spMkLst>
        </pc:spChg>
      </pc:sldChg>
      <pc:sldChg chg="add">
        <pc:chgData name="" userId="05e9af4c41baf37f" providerId="LiveId" clId="{AD1756DB-E2F8-4D43-96C7-3CEBA5E6F788}" dt="2023-10-25T02:52:31.509" v="859"/>
        <pc:sldMkLst>
          <pc:docMk/>
          <pc:sldMk cId="3463265910" sldId="298"/>
        </pc:sldMkLst>
      </pc:sldChg>
      <pc:sldChg chg="add del">
        <pc:chgData name="" userId="05e9af4c41baf37f" providerId="LiveId" clId="{AD1756DB-E2F8-4D43-96C7-3CEBA5E6F788}" dt="2023-10-25T01:49:36.268" v="263"/>
        <pc:sldMkLst>
          <pc:docMk/>
          <pc:sldMk cId="1674986159" sldId="299"/>
        </pc:sldMkLst>
      </pc:sldChg>
      <pc:sldChg chg="addSp delSp modSp add del">
        <pc:chgData name="" userId="05e9af4c41baf37f" providerId="LiveId" clId="{AD1756DB-E2F8-4D43-96C7-3CEBA5E6F788}" dt="2023-10-25T02:26:09.230" v="444" actId="2696"/>
        <pc:sldMkLst>
          <pc:docMk/>
          <pc:sldMk cId="2343607783" sldId="299"/>
        </pc:sldMkLst>
        <pc:spChg chg="add del mod">
          <ac:chgData name="" userId="05e9af4c41baf37f" providerId="LiveId" clId="{AD1756DB-E2F8-4D43-96C7-3CEBA5E6F788}" dt="2023-10-25T01:54:18.723" v="303"/>
          <ac:spMkLst>
            <pc:docMk/>
            <pc:sldMk cId="2343607783" sldId="299"/>
            <ac:spMk id="2" creationId="{BB4F8B86-2C19-4DC3-82B7-08A917873034}"/>
          </ac:spMkLst>
        </pc:spChg>
        <pc:spChg chg="add del mod">
          <ac:chgData name="" userId="05e9af4c41baf37f" providerId="LiveId" clId="{AD1756DB-E2F8-4D43-96C7-3CEBA5E6F788}" dt="2023-10-25T01:54:48.016" v="307"/>
          <ac:spMkLst>
            <pc:docMk/>
            <pc:sldMk cId="2343607783" sldId="299"/>
            <ac:spMk id="3" creationId="{D57F182A-75E4-4716-AA3C-E6750C42D0DA}"/>
          </ac:spMkLst>
        </pc:spChg>
        <pc:spChg chg="add del mod">
          <ac:chgData name="" userId="05e9af4c41baf37f" providerId="LiveId" clId="{AD1756DB-E2F8-4D43-96C7-3CEBA5E6F788}" dt="2023-10-25T02:23:28.122" v="405"/>
          <ac:spMkLst>
            <pc:docMk/>
            <pc:sldMk cId="2343607783" sldId="299"/>
            <ac:spMk id="4" creationId="{24870B3F-7A0F-4506-B36E-B6A101867D06}"/>
          </ac:spMkLst>
        </pc:spChg>
        <pc:spChg chg="mod">
          <ac:chgData name="" userId="05e9af4c41baf37f" providerId="LiveId" clId="{AD1756DB-E2F8-4D43-96C7-3CEBA5E6F788}" dt="2023-10-25T01:54:51.594" v="309" actId="14100"/>
          <ac:spMkLst>
            <pc:docMk/>
            <pc:sldMk cId="2343607783" sldId="299"/>
            <ac:spMk id="13" creationId="{B1845FE6-C2E3-4897-9F84-211ABD3543B7}"/>
          </ac:spMkLst>
        </pc:spChg>
        <pc:spChg chg="del mod">
          <ac:chgData name="" userId="05e9af4c41baf37f" providerId="LiveId" clId="{AD1756DB-E2F8-4D43-96C7-3CEBA5E6F788}" dt="2023-10-25T01:53:18.767" v="301" actId="478"/>
          <ac:spMkLst>
            <pc:docMk/>
            <pc:sldMk cId="2343607783" sldId="299"/>
            <ac:spMk id="14" creationId="{06E44EEE-27EB-4444-9DA3-3E34C96E0818}"/>
          </ac:spMkLst>
        </pc:spChg>
      </pc:sldChg>
      <pc:sldMasterChg chg="addSldLayout delSldLayout modSldLayout">
        <pc:chgData name="" userId="05e9af4c41baf37f" providerId="LiveId" clId="{AD1756DB-E2F8-4D43-96C7-3CEBA5E6F788}" dt="2023-10-25T02:41:35.550" v="748" actId="2711"/>
        <pc:sldMasterMkLst>
          <pc:docMk/>
          <pc:sldMasterMk cId="3093440783" sldId="2147483648"/>
        </pc:sldMasterMkLst>
        <pc:sldLayoutChg chg="addSp delSp modSp">
          <pc:chgData name="" userId="05e9af4c41baf37f" providerId="LiveId" clId="{AD1756DB-E2F8-4D43-96C7-3CEBA5E6F788}" dt="2023-10-25T02:41:35.550" v="748" actId="2711"/>
          <pc:sldLayoutMkLst>
            <pc:docMk/>
            <pc:sldMasterMk cId="3093440783" sldId="2147483648"/>
            <pc:sldLayoutMk cId="1441216790" sldId="2147483660"/>
          </pc:sldLayoutMkLst>
          <pc:spChg chg="mod">
            <ac:chgData name="" userId="05e9af4c41baf37f" providerId="LiveId" clId="{AD1756DB-E2F8-4D43-96C7-3CEBA5E6F788}" dt="2023-10-25T02:18:03.315" v="360" actId="1076"/>
            <ac:spMkLst>
              <pc:docMk/>
              <pc:sldMasterMk cId="3093440783" sldId="2147483648"/>
              <pc:sldLayoutMk cId="1441216790" sldId="2147483660"/>
              <ac:spMk id="13" creationId="{64151BB1-02CA-4D26-9F3D-F34D0D9BE8D6}"/>
            </ac:spMkLst>
          </pc:spChg>
          <pc:spChg chg="mod">
            <ac:chgData name="" userId="05e9af4c41baf37f" providerId="LiveId" clId="{AD1756DB-E2F8-4D43-96C7-3CEBA5E6F788}" dt="2023-10-25T02:18:55.746" v="378"/>
            <ac:spMkLst>
              <pc:docMk/>
              <pc:sldMasterMk cId="3093440783" sldId="2147483648"/>
              <pc:sldLayoutMk cId="1441216790" sldId="2147483660"/>
              <ac:spMk id="29" creationId="{7477F3FB-3CF1-433E-8747-35A94058A6FF}"/>
            </ac:spMkLst>
          </pc:spChg>
          <pc:spChg chg="mod">
            <ac:chgData name="" userId="05e9af4c41baf37f" providerId="LiveId" clId="{AD1756DB-E2F8-4D43-96C7-3CEBA5E6F788}" dt="2023-10-25T02:41:35.550" v="748" actId="2711"/>
            <ac:spMkLst>
              <pc:docMk/>
              <pc:sldMasterMk cId="3093440783" sldId="2147483648"/>
              <pc:sldLayoutMk cId="1441216790" sldId="2147483660"/>
              <ac:spMk id="33" creationId="{AA65D055-24DA-47FD-A881-3B7794E5EE7F}"/>
            </ac:spMkLst>
          </pc:spChg>
          <pc:spChg chg="mod">
            <ac:chgData name="" userId="05e9af4c41baf37f" providerId="LiveId" clId="{AD1756DB-E2F8-4D43-96C7-3CEBA5E6F788}" dt="2023-10-25T02:41:35.258" v="747" actId="2711"/>
            <ac:spMkLst>
              <pc:docMk/>
              <pc:sldMasterMk cId="3093440783" sldId="2147483648"/>
              <pc:sldLayoutMk cId="1441216790" sldId="2147483660"/>
              <ac:spMk id="34" creationId="{289D60C9-F687-49DD-8387-C4BA0581D47C}"/>
            </ac:spMkLst>
          </pc:spChg>
          <pc:grpChg chg="mod">
            <ac:chgData name="" userId="05e9af4c41baf37f" providerId="LiveId" clId="{AD1756DB-E2F8-4D43-96C7-3CEBA5E6F788}" dt="2023-10-25T02:18:19.990" v="362"/>
            <ac:grpSpMkLst>
              <pc:docMk/>
              <pc:sldMasterMk cId="3093440783" sldId="2147483648"/>
              <pc:sldLayoutMk cId="1441216790" sldId="2147483660"/>
              <ac:grpSpMk id="2" creationId="{B8CC6C16-C1EF-4443-ACD8-670CEF13893C}"/>
            </ac:grpSpMkLst>
          </pc:grpChg>
          <pc:grpChg chg="del">
            <ac:chgData name="" userId="05e9af4c41baf37f" providerId="LiveId" clId="{AD1756DB-E2F8-4D43-96C7-3CEBA5E6F788}" dt="2023-10-25T02:17:52.255" v="357" actId="478"/>
            <ac:grpSpMkLst>
              <pc:docMk/>
              <pc:sldMasterMk cId="3093440783" sldId="2147483648"/>
              <pc:sldLayoutMk cId="1441216790" sldId="2147483660"/>
              <ac:grpSpMk id="20" creationId="{94DBE67B-0744-4251-9812-02424204BCAF}"/>
            </ac:grpSpMkLst>
          </pc:grpChg>
          <pc:grpChg chg="mod">
            <ac:chgData name="" userId="05e9af4c41baf37f" providerId="LiveId" clId="{AD1756DB-E2F8-4D43-96C7-3CEBA5E6F788}" dt="2023-10-25T02:18:19.990" v="362"/>
            <ac:grpSpMkLst>
              <pc:docMk/>
              <pc:sldMasterMk cId="3093440783" sldId="2147483648"/>
              <pc:sldLayoutMk cId="1441216790" sldId="2147483660"/>
              <ac:grpSpMk id="27" creationId="{F69D1760-9C8E-4E5C-BACE-C850E79A7B80}"/>
            </ac:grpSpMkLst>
          </pc:grpChg>
          <pc:grpChg chg="add">
            <ac:chgData name="" userId="05e9af4c41baf37f" providerId="LiveId" clId="{AD1756DB-E2F8-4D43-96C7-3CEBA5E6F788}" dt="2023-10-25T02:17:52.596" v="358"/>
            <ac:grpSpMkLst>
              <pc:docMk/>
              <pc:sldMasterMk cId="3093440783" sldId="2147483648"/>
              <pc:sldLayoutMk cId="1441216790" sldId="2147483660"/>
              <ac:grpSpMk id="30" creationId="{AE9BB8E2-772A-4A7C-8ED8-721DD2A27334}"/>
            </ac:grpSpMkLst>
          </pc:grpChg>
        </pc:sldLayoutChg>
        <pc:sldLayoutChg chg="addSp delSp">
          <pc:chgData name="" userId="05e9af4c41baf37f" providerId="LiveId" clId="{AD1756DB-E2F8-4D43-96C7-3CEBA5E6F788}" dt="2023-10-25T02:19:16.483" v="387"/>
          <pc:sldLayoutMkLst>
            <pc:docMk/>
            <pc:sldMasterMk cId="3093440783" sldId="2147483648"/>
            <pc:sldLayoutMk cId="1278831969" sldId="2147483663"/>
          </pc:sldLayoutMkLst>
          <pc:spChg chg="del">
            <ac:chgData name="" userId="05e9af4c41baf37f" providerId="LiveId" clId="{AD1756DB-E2F8-4D43-96C7-3CEBA5E6F788}" dt="2023-10-25T02:17:10.689" v="343" actId="478"/>
            <ac:spMkLst>
              <pc:docMk/>
              <pc:sldMasterMk cId="3093440783" sldId="2147483648"/>
              <pc:sldLayoutMk cId="1278831969" sldId="2147483663"/>
              <ac:spMk id="11" creationId="{6A2C268F-00B1-4B6D-9DF2-16292689C3BE}"/>
            </ac:spMkLst>
          </pc:spChg>
          <pc:spChg chg="add del">
            <ac:chgData name="" userId="05e9af4c41baf37f" providerId="LiveId" clId="{AD1756DB-E2F8-4D43-96C7-3CEBA5E6F788}" dt="2023-10-25T02:17:11.914" v="345"/>
            <ac:spMkLst>
              <pc:docMk/>
              <pc:sldMasterMk cId="3093440783" sldId="2147483648"/>
              <pc:sldLayoutMk cId="1278831969" sldId="2147483663"/>
              <ac:spMk id="12" creationId="{94248C27-2A03-4997-BDD6-1F4A53D16995}"/>
            </ac:spMkLst>
          </pc:spChg>
          <pc:grpChg chg="add del">
            <ac:chgData name="" userId="05e9af4c41baf37f" providerId="LiveId" clId="{AD1756DB-E2F8-4D43-96C7-3CEBA5E6F788}" dt="2023-10-25T02:17:11.914" v="345"/>
            <ac:grpSpMkLst>
              <pc:docMk/>
              <pc:sldMasterMk cId="3093440783" sldId="2147483648"/>
              <pc:sldLayoutMk cId="1278831969" sldId="2147483663"/>
              <ac:grpSpMk id="13" creationId="{C2D425C7-C5A6-4DB8-803A-A3C45566C288}"/>
            </ac:grpSpMkLst>
          </pc:grpChg>
          <pc:grpChg chg="del">
            <ac:chgData name="" userId="05e9af4c41baf37f" providerId="LiveId" clId="{AD1756DB-E2F8-4D43-96C7-3CEBA5E6F788}" dt="2023-10-25T02:17:10.689" v="343" actId="478"/>
            <ac:grpSpMkLst>
              <pc:docMk/>
              <pc:sldMasterMk cId="3093440783" sldId="2147483648"/>
              <pc:sldLayoutMk cId="1278831969" sldId="2147483663"/>
              <ac:grpSpMk id="17" creationId="{E3799511-445D-47D7-A0E5-499FDBEC5D47}"/>
            </ac:grpSpMkLst>
          </pc:grpChg>
          <pc:grpChg chg="add del">
            <ac:chgData name="" userId="05e9af4c41baf37f" providerId="LiveId" clId="{AD1756DB-E2F8-4D43-96C7-3CEBA5E6F788}" dt="2023-10-25T02:19:16.292" v="386" actId="478"/>
            <ac:grpSpMkLst>
              <pc:docMk/>
              <pc:sldMasterMk cId="3093440783" sldId="2147483648"/>
              <pc:sldLayoutMk cId="1278831969" sldId="2147483663"/>
              <ac:grpSpMk id="25" creationId="{1FF74849-44FA-4632-8A8C-C0F86E7B3900}"/>
            </ac:grpSpMkLst>
          </pc:grpChg>
          <pc:grpChg chg="add">
            <ac:chgData name="" userId="05e9af4c41baf37f" providerId="LiveId" clId="{AD1756DB-E2F8-4D43-96C7-3CEBA5E6F788}" dt="2023-10-25T02:19:16.483" v="387"/>
            <ac:grpSpMkLst>
              <pc:docMk/>
              <pc:sldMasterMk cId="3093440783" sldId="2147483648"/>
              <pc:sldLayoutMk cId="1278831969" sldId="2147483663"/>
              <ac:grpSpMk id="31" creationId="{951A4CA4-1F45-426B-83C3-990CA6D24E80}"/>
            </ac:grpSpMkLst>
          </pc:grpChg>
          <pc:cxnChg chg="del">
            <ac:chgData name="" userId="05e9af4c41baf37f" providerId="LiveId" clId="{AD1756DB-E2F8-4D43-96C7-3CEBA5E6F788}" dt="2023-10-25T02:17:19.532" v="346" actId="478"/>
            <ac:cxnSpMkLst>
              <pc:docMk/>
              <pc:sldMasterMk cId="3093440783" sldId="2147483648"/>
              <pc:sldLayoutMk cId="1278831969" sldId="2147483663"/>
              <ac:cxnSpMk id="16" creationId="{581F1BA0-93F1-443F-A392-B2F6AA91F713}"/>
            </ac:cxnSpMkLst>
          </pc:cxnChg>
          <pc:cxnChg chg="add">
            <ac:chgData name="" userId="05e9af4c41baf37f" providerId="LiveId" clId="{AD1756DB-E2F8-4D43-96C7-3CEBA5E6F788}" dt="2023-10-25T02:17:19.781" v="347"/>
            <ac:cxnSpMkLst>
              <pc:docMk/>
              <pc:sldMasterMk cId="3093440783" sldId="2147483648"/>
              <pc:sldLayoutMk cId="1278831969" sldId="2147483663"/>
              <ac:cxnSpMk id="30" creationId="{E42555BB-90F6-44FA-8D51-3B36B8C6FB5E}"/>
            </ac:cxnSpMkLst>
          </pc:cxnChg>
        </pc:sldLayoutChg>
        <pc:sldLayoutChg chg="addSp delSp">
          <pc:chgData name="" userId="05e9af4c41baf37f" providerId="LiveId" clId="{AD1756DB-E2F8-4D43-96C7-3CEBA5E6F788}" dt="2023-10-25T02:19:09.132" v="381"/>
          <pc:sldLayoutMkLst>
            <pc:docMk/>
            <pc:sldMasterMk cId="3093440783" sldId="2147483648"/>
            <pc:sldLayoutMk cId="506938992" sldId="2147483666"/>
          </pc:sldLayoutMkLst>
          <pc:grpChg chg="add del">
            <ac:chgData name="" userId="05e9af4c41baf37f" providerId="LiveId" clId="{AD1756DB-E2F8-4D43-96C7-3CEBA5E6F788}" dt="2023-10-25T02:19:08.913" v="380" actId="478"/>
            <ac:grpSpMkLst>
              <pc:docMk/>
              <pc:sldMasterMk cId="3093440783" sldId="2147483648"/>
              <pc:sldLayoutMk cId="506938992" sldId="2147483666"/>
              <ac:grpSpMk id="34" creationId="{7402574C-B56A-42EF-8596-AE36E8265BDD}"/>
            </ac:grpSpMkLst>
          </pc:grpChg>
          <pc:grpChg chg="del">
            <ac:chgData name="" userId="05e9af4c41baf37f" providerId="LiveId" clId="{AD1756DB-E2F8-4D43-96C7-3CEBA5E6F788}" dt="2023-10-25T02:17:43.935" v="354" actId="478"/>
            <ac:grpSpMkLst>
              <pc:docMk/>
              <pc:sldMasterMk cId="3093440783" sldId="2147483648"/>
              <pc:sldLayoutMk cId="506938992" sldId="2147483666"/>
              <ac:grpSpMk id="40" creationId="{E936E58F-938C-4F91-BF9F-B5184B50CBBF}"/>
            </ac:grpSpMkLst>
          </pc:grpChg>
          <pc:grpChg chg="add">
            <ac:chgData name="" userId="05e9af4c41baf37f" providerId="LiveId" clId="{AD1756DB-E2F8-4D43-96C7-3CEBA5E6F788}" dt="2023-10-25T02:19:09.132" v="381"/>
            <ac:grpSpMkLst>
              <pc:docMk/>
              <pc:sldMasterMk cId="3093440783" sldId="2147483648"/>
              <pc:sldLayoutMk cId="506938992" sldId="2147483666"/>
              <ac:grpSpMk id="50" creationId="{6D233916-6AA8-4B2F-96E3-1EF7A8443345}"/>
            </ac:grpSpMkLst>
          </pc:grpChg>
          <pc:cxnChg chg="del">
            <ac:chgData name="" userId="05e9af4c41baf37f" providerId="LiveId" clId="{AD1756DB-E2F8-4D43-96C7-3CEBA5E6F788}" dt="2023-10-25T02:17:45.535" v="355" actId="478"/>
            <ac:cxnSpMkLst>
              <pc:docMk/>
              <pc:sldMasterMk cId="3093440783" sldId="2147483648"/>
              <pc:sldLayoutMk cId="506938992" sldId="2147483666"/>
              <ac:cxnSpMk id="45" creationId="{733DDB2B-B96B-4F32-BDC1-D8E9C33760E9}"/>
            </ac:cxnSpMkLst>
          </pc:cxnChg>
          <pc:cxnChg chg="add">
            <ac:chgData name="" userId="05e9af4c41baf37f" providerId="LiveId" clId="{AD1756DB-E2F8-4D43-96C7-3CEBA5E6F788}" dt="2023-10-25T02:17:45.728" v="356"/>
            <ac:cxnSpMkLst>
              <pc:docMk/>
              <pc:sldMasterMk cId="3093440783" sldId="2147483648"/>
              <pc:sldLayoutMk cId="506938992" sldId="2147483666"/>
              <ac:cxnSpMk id="49" creationId="{7D24887A-7DCA-4150-8886-06BC40D6AE9B}"/>
            </ac:cxnSpMkLst>
          </pc:cxnChg>
        </pc:sldLayoutChg>
        <pc:sldLayoutChg chg="addSp delSp modSp del">
          <pc:chgData name="" userId="05e9af4c41baf37f" providerId="LiveId" clId="{AD1756DB-E2F8-4D43-96C7-3CEBA5E6F788}" dt="2023-10-25T01:56:10.314" v="316" actId="2696"/>
          <pc:sldLayoutMkLst>
            <pc:docMk/>
            <pc:sldMasterMk cId="3093440783" sldId="2147483648"/>
            <pc:sldLayoutMk cId="2120098497" sldId="2147483668"/>
          </pc:sldLayoutMkLst>
          <pc:spChg chg="mod">
            <ac:chgData name="" userId="05e9af4c41baf37f" providerId="LiveId" clId="{AD1756DB-E2F8-4D43-96C7-3CEBA5E6F788}" dt="2023-10-25T01:35:55.724" v="30" actId="1035"/>
            <ac:spMkLst>
              <pc:docMk/>
              <pc:sldMasterMk cId="3093440783" sldId="2147483648"/>
              <pc:sldLayoutMk cId="2120098497" sldId="2147483668"/>
              <ac:spMk id="6" creationId="{673C22C4-1DE8-4653-BB06-E97020F78C32}"/>
            </ac:spMkLst>
          </pc:spChg>
          <pc:spChg chg="mod">
            <ac:chgData name="" userId="05e9af4c41baf37f" providerId="LiveId" clId="{AD1756DB-E2F8-4D43-96C7-3CEBA5E6F788}" dt="2023-10-25T01:35:55.724" v="30" actId="1035"/>
            <ac:spMkLst>
              <pc:docMk/>
              <pc:sldMasterMk cId="3093440783" sldId="2147483648"/>
              <pc:sldLayoutMk cId="2120098497" sldId="2147483668"/>
              <ac:spMk id="19" creationId="{5D00D46D-9485-4B49-937D-4D7882D04CCC}"/>
            </ac:spMkLst>
          </pc:spChg>
          <pc:cxnChg chg="add del mod">
            <ac:chgData name="" userId="05e9af4c41baf37f" providerId="LiveId" clId="{AD1756DB-E2F8-4D43-96C7-3CEBA5E6F788}" dt="2023-10-25T01:35:54.828" v="28" actId="1036"/>
            <ac:cxnSpMkLst>
              <pc:docMk/>
              <pc:sldMasterMk cId="3093440783" sldId="2147483648"/>
              <pc:sldLayoutMk cId="2120098497" sldId="2147483668"/>
              <ac:cxnSpMk id="7" creationId="{49923C23-4F69-49FB-B51F-1B5954D3C378}"/>
            </ac:cxnSpMkLst>
          </pc:cxnChg>
          <pc:cxnChg chg="mod">
            <ac:chgData name="" userId="05e9af4c41baf37f" providerId="LiveId" clId="{AD1756DB-E2F8-4D43-96C7-3CEBA5E6F788}" dt="2023-10-25T01:35:55.724" v="30" actId="1035"/>
            <ac:cxnSpMkLst>
              <pc:docMk/>
              <pc:sldMasterMk cId="3093440783" sldId="2147483648"/>
              <pc:sldLayoutMk cId="2120098497" sldId="2147483668"/>
              <ac:cxnSpMk id="11" creationId="{ACBB0CD7-A7C6-45B7-80ED-D436AB2A6979}"/>
            </ac:cxnSpMkLst>
          </pc:cxnChg>
        </pc:sldLayoutChg>
        <pc:sldLayoutChg chg="addSp delSp del">
          <pc:chgData name="" userId="05e9af4c41baf37f" providerId="LiveId" clId="{AD1756DB-E2F8-4D43-96C7-3CEBA5E6F788}" dt="2023-10-25T02:23:03.500" v="404" actId="2696"/>
          <pc:sldLayoutMkLst>
            <pc:docMk/>
            <pc:sldMasterMk cId="3093440783" sldId="2147483648"/>
            <pc:sldLayoutMk cId="2844645716" sldId="2147483669"/>
          </pc:sldLayoutMkLst>
          <pc:spChg chg="del">
            <ac:chgData name="" userId="05e9af4c41baf37f" providerId="LiveId" clId="{AD1756DB-E2F8-4D43-96C7-3CEBA5E6F788}" dt="2023-10-25T02:17:27.325" v="348" actId="478"/>
            <ac:spMkLst>
              <pc:docMk/>
              <pc:sldMasterMk cId="3093440783" sldId="2147483648"/>
              <pc:sldLayoutMk cId="2844645716" sldId="2147483669"/>
              <ac:spMk id="3" creationId="{DB023F5D-5DA1-40D7-9BA8-6493DB1A0482}"/>
            </ac:spMkLst>
          </pc:spChg>
          <pc:grpChg chg="del">
            <ac:chgData name="" userId="05e9af4c41baf37f" providerId="LiveId" clId="{AD1756DB-E2F8-4D43-96C7-3CEBA5E6F788}" dt="2023-10-25T02:17:27.325" v="348" actId="478"/>
            <ac:grpSpMkLst>
              <pc:docMk/>
              <pc:sldMasterMk cId="3093440783" sldId="2147483648"/>
              <pc:sldLayoutMk cId="2844645716" sldId="2147483669"/>
              <ac:grpSpMk id="8" creationId="{0E8381F3-B65A-4630-ABAC-F987169985BF}"/>
            </ac:grpSpMkLst>
          </pc:grpChg>
          <pc:grpChg chg="add del">
            <ac:chgData name="" userId="05e9af4c41baf37f" providerId="LiveId" clId="{AD1756DB-E2F8-4D43-96C7-3CEBA5E6F788}" dt="2023-10-25T02:19:13.831" v="384" actId="478"/>
            <ac:grpSpMkLst>
              <pc:docMk/>
              <pc:sldMasterMk cId="3093440783" sldId="2147483648"/>
              <pc:sldLayoutMk cId="2844645716" sldId="2147483669"/>
              <ac:grpSpMk id="46" creationId="{607C72B3-CE79-47D0-88FB-C22F888EB040}"/>
            </ac:grpSpMkLst>
          </pc:grpChg>
          <pc:grpChg chg="add">
            <ac:chgData name="" userId="05e9af4c41baf37f" providerId="LiveId" clId="{AD1756DB-E2F8-4D43-96C7-3CEBA5E6F788}" dt="2023-10-25T02:19:14.018" v="385"/>
            <ac:grpSpMkLst>
              <pc:docMk/>
              <pc:sldMasterMk cId="3093440783" sldId="2147483648"/>
              <pc:sldLayoutMk cId="2844645716" sldId="2147483669"/>
              <ac:grpSpMk id="51" creationId="{0B91E278-6561-4F12-814E-3642B31EA0C4}"/>
            </ac:grpSpMkLst>
          </pc:grpChg>
        </pc:sldLayoutChg>
        <pc:sldLayoutChg chg="addSp delSp">
          <pc:chgData name="" userId="05e9af4c41baf37f" providerId="LiveId" clId="{AD1756DB-E2F8-4D43-96C7-3CEBA5E6F788}" dt="2023-10-25T02:19:11.377" v="383"/>
          <pc:sldLayoutMkLst>
            <pc:docMk/>
            <pc:sldMasterMk cId="3093440783" sldId="2147483648"/>
            <pc:sldLayoutMk cId="1930608164" sldId="2147483670"/>
          </pc:sldLayoutMkLst>
          <pc:spChg chg="del">
            <ac:chgData name="" userId="05e9af4c41baf37f" providerId="LiveId" clId="{AD1756DB-E2F8-4D43-96C7-3CEBA5E6F788}" dt="2023-10-25T02:17:30.376" v="350" actId="478"/>
            <ac:spMkLst>
              <pc:docMk/>
              <pc:sldMasterMk cId="3093440783" sldId="2147483648"/>
              <pc:sldLayoutMk cId="1930608164" sldId="2147483670"/>
              <ac:spMk id="95" creationId="{4852B600-2BF7-4918-8E83-EABDD5DDE021}"/>
            </ac:spMkLst>
          </pc:spChg>
          <pc:grpChg chg="add del">
            <ac:chgData name="" userId="05e9af4c41baf37f" providerId="LiveId" clId="{AD1756DB-E2F8-4D43-96C7-3CEBA5E6F788}" dt="2023-10-25T02:19:11.184" v="382" actId="478"/>
            <ac:grpSpMkLst>
              <pc:docMk/>
              <pc:sldMasterMk cId="3093440783" sldId="2147483648"/>
              <pc:sldLayoutMk cId="1930608164" sldId="2147483670"/>
              <ac:grpSpMk id="38" creationId="{73DD6984-6DA0-48CC-AA79-AB88F6DF22B1}"/>
            </ac:grpSpMkLst>
          </pc:grpChg>
          <pc:grpChg chg="add">
            <ac:chgData name="" userId="05e9af4c41baf37f" providerId="LiveId" clId="{AD1756DB-E2F8-4D43-96C7-3CEBA5E6F788}" dt="2023-10-25T02:19:11.377" v="383"/>
            <ac:grpSpMkLst>
              <pc:docMk/>
              <pc:sldMasterMk cId="3093440783" sldId="2147483648"/>
              <pc:sldLayoutMk cId="1930608164" sldId="2147483670"/>
              <ac:grpSpMk id="45" creationId="{D894F4EB-D5A4-4F9C-91F0-FD63FA39C070}"/>
            </ac:grpSpMkLst>
          </pc:grpChg>
          <pc:grpChg chg="del">
            <ac:chgData name="" userId="05e9af4c41baf37f" providerId="LiveId" clId="{AD1756DB-E2F8-4D43-96C7-3CEBA5E6F788}" dt="2023-10-25T02:17:30.376" v="350" actId="478"/>
            <ac:grpSpMkLst>
              <pc:docMk/>
              <pc:sldMasterMk cId="3093440783" sldId="2147483648"/>
              <pc:sldLayoutMk cId="1930608164" sldId="2147483670"/>
              <ac:grpSpMk id="99" creationId="{4856368F-DEB2-4B3A-A0F2-CB5BA5E6D94F}"/>
            </ac:grpSpMkLst>
          </pc:grpChg>
          <pc:cxnChg chg="add">
            <ac:chgData name="" userId="05e9af4c41baf37f" providerId="LiveId" clId="{AD1756DB-E2F8-4D43-96C7-3CEBA5E6F788}" dt="2023-10-25T02:17:36.510" v="353"/>
            <ac:cxnSpMkLst>
              <pc:docMk/>
              <pc:sldMasterMk cId="3093440783" sldId="2147483648"/>
              <pc:sldLayoutMk cId="1930608164" sldId="2147483670"/>
              <ac:cxnSpMk id="43" creationId="{81F40A63-D6E6-4DE0-86B6-43DD75378183}"/>
            </ac:cxnSpMkLst>
          </pc:cxnChg>
          <pc:cxnChg chg="del">
            <ac:chgData name="" userId="05e9af4c41baf37f" providerId="LiveId" clId="{AD1756DB-E2F8-4D43-96C7-3CEBA5E6F788}" dt="2023-10-25T02:17:36.254" v="352" actId="478"/>
            <ac:cxnSpMkLst>
              <pc:docMk/>
              <pc:sldMasterMk cId="3093440783" sldId="2147483648"/>
              <pc:sldLayoutMk cId="1930608164" sldId="2147483670"/>
              <ac:cxnSpMk id="98" creationId="{04F79871-0603-48CC-87B3-DD32CBAF0234}"/>
            </ac:cxnSpMkLst>
          </pc:cxnChg>
        </pc:sldLayoutChg>
        <pc:sldLayoutChg chg="addSp delSp modSp">
          <pc:chgData name="" userId="05e9af4c41baf37f" providerId="LiveId" clId="{AD1756DB-E2F8-4D43-96C7-3CEBA5E6F788}" dt="2023-10-25T02:20:00.982" v="403"/>
          <pc:sldLayoutMkLst>
            <pc:docMk/>
            <pc:sldMasterMk cId="3093440783" sldId="2147483648"/>
            <pc:sldLayoutMk cId="4153157796" sldId="2147483672"/>
          </pc:sldLayoutMkLst>
          <pc:spChg chg="mod">
            <ac:chgData name="" userId="05e9af4c41baf37f" providerId="LiveId" clId="{AD1756DB-E2F8-4D43-96C7-3CEBA5E6F788}" dt="2023-10-25T02:20:00.982" v="403"/>
            <ac:spMkLst>
              <pc:docMk/>
              <pc:sldMasterMk cId="3093440783" sldId="2147483648"/>
              <pc:sldLayoutMk cId="4153157796" sldId="2147483672"/>
              <ac:spMk id="39" creationId="{EC95FF06-C3A6-49A0-855C-6A0D45015D5C}"/>
            </ac:spMkLst>
          </pc:spChg>
          <pc:grpChg chg="del">
            <ac:chgData name="" userId="05e9af4c41baf37f" providerId="LiveId" clId="{AD1756DB-E2F8-4D43-96C7-3CEBA5E6F788}" dt="2023-10-25T02:19:24.413" v="392" actId="478"/>
            <ac:grpSpMkLst>
              <pc:docMk/>
              <pc:sldMasterMk cId="3093440783" sldId="2147483648"/>
              <pc:sldLayoutMk cId="4153157796" sldId="2147483672"/>
              <ac:grpSpMk id="20" creationId="{94DBE67B-0744-4251-9812-02424204BCAF}"/>
            </ac:grpSpMkLst>
          </pc:grpChg>
          <pc:grpChg chg="add">
            <ac:chgData name="" userId="05e9af4c41baf37f" providerId="LiveId" clId="{AD1756DB-E2F8-4D43-96C7-3CEBA5E6F788}" dt="2023-10-25T02:19:24.668" v="393"/>
            <ac:grpSpMkLst>
              <pc:docMk/>
              <pc:sldMasterMk cId="3093440783" sldId="2147483648"/>
              <pc:sldLayoutMk cId="4153157796" sldId="2147483672"/>
              <ac:grpSpMk id="41" creationId="{CADB8018-8401-46AA-BEAC-8CB7B18ABB48}"/>
            </ac:grpSpMkLst>
          </pc:grpChg>
        </pc:sldLayoutChg>
        <pc:sldLayoutChg chg="addSp delSp modSp del">
          <pc:chgData name="" userId="05e9af4c41baf37f" providerId="LiveId" clId="{AD1756DB-E2F8-4D43-96C7-3CEBA5E6F788}" dt="2023-10-25T02:17:05.978" v="342" actId="2696"/>
          <pc:sldLayoutMkLst>
            <pc:docMk/>
            <pc:sldMasterMk cId="3093440783" sldId="2147483648"/>
            <pc:sldLayoutMk cId="2091777513" sldId="2147483675"/>
          </pc:sldLayoutMkLst>
          <pc:spChg chg="del">
            <ac:chgData name="" userId="05e9af4c41baf37f" providerId="LiveId" clId="{AD1756DB-E2F8-4D43-96C7-3CEBA5E6F788}" dt="2023-10-25T02:16:55.035" v="340" actId="478"/>
            <ac:spMkLst>
              <pc:docMk/>
              <pc:sldMasterMk cId="3093440783" sldId="2147483648"/>
              <pc:sldLayoutMk cId="2091777513" sldId="2147483675"/>
              <ac:spMk id="3" creationId="{DB023F5D-5DA1-40D7-9BA8-6493DB1A0482}"/>
            </ac:spMkLst>
          </pc:spChg>
          <pc:grpChg chg="del mod">
            <ac:chgData name="" userId="05e9af4c41baf37f" providerId="LiveId" clId="{AD1756DB-E2F8-4D43-96C7-3CEBA5E6F788}" dt="2023-10-25T02:16:55.035" v="340" actId="478"/>
            <ac:grpSpMkLst>
              <pc:docMk/>
              <pc:sldMasterMk cId="3093440783" sldId="2147483648"/>
              <pc:sldLayoutMk cId="2091777513" sldId="2147483675"/>
              <ac:grpSpMk id="8" creationId="{0E8381F3-B65A-4630-ABAC-F987169985BF}"/>
            </ac:grpSpMkLst>
          </pc:grpChg>
          <pc:grpChg chg="add">
            <ac:chgData name="" userId="05e9af4c41baf37f" providerId="LiveId" clId="{AD1756DB-E2F8-4D43-96C7-3CEBA5E6F788}" dt="2023-10-25T02:16:55.443" v="341"/>
            <ac:grpSpMkLst>
              <pc:docMk/>
              <pc:sldMasterMk cId="3093440783" sldId="2147483648"/>
              <pc:sldLayoutMk cId="2091777513" sldId="2147483675"/>
              <ac:grpSpMk id="14" creationId="{8B9CE33E-3820-4BA3-AA02-403995A1C82F}"/>
            </ac:grpSpMkLst>
          </pc:grpChg>
        </pc:sldLayoutChg>
        <pc:sldLayoutChg chg="del">
          <pc:chgData name="" userId="05e9af4c41baf37f" providerId="LiveId" clId="{AD1756DB-E2F8-4D43-96C7-3CEBA5E6F788}" dt="2023-10-25T01:32:53.768" v="1" actId="2696"/>
          <pc:sldLayoutMkLst>
            <pc:docMk/>
            <pc:sldMasterMk cId="3093440783" sldId="2147483648"/>
            <pc:sldLayoutMk cId="2366280283" sldId="2147483676"/>
          </pc:sldLayoutMkLst>
        </pc:sldLayoutChg>
        <pc:sldLayoutChg chg="addSp delSp modSp add del">
          <pc:chgData name="" userId="05e9af4c41baf37f" providerId="LiveId" clId="{AD1756DB-E2F8-4D43-96C7-3CEBA5E6F788}" dt="2023-10-25T02:19:19.031" v="389"/>
          <pc:sldLayoutMkLst>
            <pc:docMk/>
            <pc:sldMasterMk cId="3093440783" sldId="2147483648"/>
            <pc:sldLayoutMk cId="3366856850" sldId="2147483676"/>
          </pc:sldLayoutMkLst>
          <pc:spChg chg="del">
            <ac:chgData name="" userId="05e9af4c41baf37f" providerId="LiveId" clId="{AD1756DB-E2F8-4D43-96C7-3CEBA5E6F788}" dt="2023-10-25T02:16:50.611" v="338" actId="478"/>
            <ac:spMkLst>
              <pc:docMk/>
              <pc:sldMasterMk cId="3093440783" sldId="2147483648"/>
              <pc:sldLayoutMk cId="3366856850" sldId="2147483676"/>
              <ac:spMk id="3" creationId="{DB023F5D-5DA1-40D7-9BA8-6493DB1A0482}"/>
            </ac:spMkLst>
          </pc:spChg>
          <pc:spChg chg="mod">
            <ac:chgData name="" userId="05e9af4c41baf37f" providerId="LiveId" clId="{AD1756DB-E2F8-4D43-96C7-3CEBA5E6F788}" dt="2023-10-25T01:36:40.696" v="41" actId="1036"/>
            <ac:spMkLst>
              <pc:docMk/>
              <pc:sldMasterMk cId="3093440783" sldId="2147483648"/>
              <pc:sldLayoutMk cId="3366856850" sldId="2147483676"/>
              <ac:spMk id="6" creationId="{673C22C4-1DE8-4653-BB06-E97020F78C32}"/>
            </ac:spMkLst>
          </pc:spChg>
          <pc:spChg chg="add del">
            <ac:chgData name="" userId="05e9af4c41baf37f" providerId="LiveId" clId="{AD1756DB-E2F8-4D43-96C7-3CEBA5E6F788}" dt="2023-10-25T01:33:04.423" v="4"/>
            <ac:spMkLst>
              <pc:docMk/>
              <pc:sldMasterMk cId="3093440783" sldId="2147483648"/>
              <pc:sldLayoutMk cId="3366856850" sldId="2147483676"/>
              <ac:spMk id="14" creationId="{A192DFFE-28E1-4112-87F7-3E4214FAAF5D}"/>
            </ac:spMkLst>
          </pc:spChg>
          <pc:spChg chg="mod">
            <ac:chgData name="" userId="05e9af4c41baf37f" providerId="LiveId" clId="{AD1756DB-E2F8-4D43-96C7-3CEBA5E6F788}" dt="2023-10-25T01:36:40.696" v="41" actId="1036"/>
            <ac:spMkLst>
              <pc:docMk/>
              <pc:sldMasterMk cId="3093440783" sldId="2147483648"/>
              <pc:sldLayoutMk cId="3366856850" sldId="2147483676"/>
              <ac:spMk id="19" creationId="{5D00D46D-9485-4B49-937D-4D7882D04CCC}"/>
            </ac:spMkLst>
          </pc:spChg>
          <pc:grpChg chg="del">
            <ac:chgData name="" userId="05e9af4c41baf37f" providerId="LiveId" clId="{AD1756DB-E2F8-4D43-96C7-3CEBA5E6F788}" dt="2023-10-25T02:16:50.611" v="338" actId="478"/>
            <ac:grpSpMkLst>
              <pc:docMk/>
              <pc:sldMasterMk cId="3093440783" sldId="2147483648"/>
              <pc:sldLayoutMk cId="3366856850" sldId="2147483676"/>
              <ac:grpSpMk id="8" creationId="{0E8381F3-B65A-4630-ABAC-F987169985BF}"/>
            </ac:grpSpMkLst>
          </pc:grpChg>
          <pc:grpChg chg="add del">
            <ac:chgData name="" userId="05e9af4c41baf37f" providerId="LiveId" clId="{AD1756DB-E2F8-4D43-96C7-3CEBA5E6F788}" dt="2023-10-25T01:33:40.138" v="6"/>
            <ac:grpSpMkLst>
              <pc:docMk/>
              <pc:sldMasterMk cId="3093440783" sldId="2147483648"/>
              <pc:sldLayoutMk cId="3366856850" sldId="2147483676"/>
              <ac:grpSpMk id="15" creationId="{70736848-07AA-4A45-9873-E717107E34FE}"/>
            </ac:grpSpMkLst>
          </pc:grpChg>
          <pc:grpChg chg="add del">
            <ac:chgData name="" userId="05e9af4c41baf37f" providerId="LiveId" clId="{AD1756DB-E2F8-4D43-96C7-3CEBA5E6F788}" dt="2023-10-25T02:19:18.872" v="388" actId="478"/>
            <ac:grpSpMkLst>
              <pc:docMk/>
              <pc:sldMasterMk cId="3093440783" sldId="2147483648"/>
              <pc:sldLayoutMk cId="3366856850" sldId="2147483676"/>
              <ac:grpSpMk id="24" creationId="{5DF65075-D5AC-418C-A064-5A6A04F99F1E}"/>
            </ac:grpSpMkLst>
          </pc:grpChg>
          <pc:grpChg chg="add">
            <ac:chgData name="" userId="05e9af4c41baf37f" providerId="LiveId" clId="{AD1756DB-E2F8-4D43-96C7-3CEBA5E6F788}" dt="2023-10-25T02:19:19.031" v="389"/>
            <ac:grpSpMkLst>
              <pc:docMk/>
              <pc:sldMasterMk cId="3093440783" sldId="2147483648"/>
              <pc:sldLayoutMk cId="3366856850" sldId="2147483676"/>
              <ac:grpSpMk id="29" creationId="{7882D125-20CC-41D8-8742-98D69695FC6C}"/>
            </ac:grpSpMkLst>
          </pc:grpChg>
          <pc:cxnChg chg="del">
            <ac:chgData name="" userId="05e9af4c41baf37f" providerId="LiveId" clId="{AD1756DB-E2F8-4D43-96C7-3CEBA5E6F788}" dt="2023-10-25T01:36:18.372" v="38" actId="478"/>
            <ac:cxnSpMkLst>
              <pc:docMk/>
              <pc:sldMasterMk cId="3093440783" sldId="2147483648"/>
              <pc:sldLayoutMk cId="3366856850" sldId="2147483676"/>
              <ac:cxnSpMk id="7" creationId="{49923C23-4F69-49FB-B51F-1B5954D3C378}"/>
            </ac:cxnSpMkLst>
          </pc:cxnChg>
          <pc:cxnChg chg="add del mod">
            <ac:chgData name="" userId="05e9af4c41baf37f" providerId="LiveId" clId="{AD1756DB-E2F8-4D43-96C7-3CEBA5E6F788}" dt="2023-10-25T01:42:35.802" v="251" actId="1035"/>
            <ac:cxnSpMkLst>
              <pc:docMk/>
              <pc:sldMasterMk cId="3093440783" sldId="2147483648"/>
              <pc:sldLayoutMk cId="3366856850" sldId="2147483676"/>
              <ac:cxnSpMk id="11" creationId="{ACBB0CD7-A7C6-45B7-80ED-D436AB2A6979}"/>
            </ac:cxnSpMkLst>
          </pc:cxnChg>
          <pc:cxnChg chg="add del mod">
            <ac:chgData name="" userId="05e9af4c41baf37f" providerId="LiveId" clId="{AD1756DB-E2F8-4D43-96C7-3CEBA5E6F788}" dt="2023-10-25T01:43:24.271" v="258"/>
            <ac:cxnSpMkLst>
              <pc:docMk/>
              <pc:sldMasterMk cId="3093440783" sldId="2147483648"/>
              <pc:sldLayoutMk cId="3366856850" sldId="2147483676"/>
              <ac:cxnSpMk id="21" creationId="{AB8DB807-6FBE-476E-BC3C-90CB7FC747B6}"/>
            </ac:cxnSpMkLst>
          </pc:cxnChg>
          <pc:cxnChg chg="add mod">
            <ac:chgData name="" userId="05e9af4c41baf37f" providerId="LiveId" clId="{AD1756DB-E2F8-4D43-96C7-3CEBA5E6F788}" dt="2023-10-25T01:43:23.349" v="256" actId="571"/>
            <ac:cxnSpMkLst>
              <pc:docMk/>
              <pc:sldMasterMk cId="3093440783" sldId="2147483648"/>
              <pc:sldLayoutMk cId="3366856850" sldId="2147483676"/>
              <ac:cxnSpMk id="22" creationId="{71F231F3-2F2A-46E3-AD38-56E0335A8480}"/>
            </ac:cxnSpMkLst>
          </pc:cxnChg>
          <pc:cxnChg chg="add mod">
            <ac:chgData name="" userId="05e9af4c41baf37f" providerId="LiveId" clId="{AD1756DB-E2F8-4D43-96C7-3CEBA5E6F788}" dt="2023-10-25T01:43:29.141" v="259" actId="571"/>
            <ac:cxnSpMkLst>
              <pc:docMk/>
              <pc:sldMasterMk cId="3093440783" sldId="2147483648"/>
              <pc:sldLayoutMk cId="3366856850" sldId="2147483676"/>
              <ac:cxnSpMk id="23" creationId="{5164479F-7884-41FD-A568-0968FAB2DC9C}"/>
            </ac:cxnSpMkLst>
          </pc:cxnChg>
        </pc:sldLayoutChg>
        <pc:sldLayoutChg chg="addSp delSp modSp">
          <pc:chgData name="" userId="05e9af4c41baf37f" providerId="LiveId" clId="{AD1756DB-E2F8-4D43-96C7-3CEBA5E6F788}" dt="2023-10-25T02:19:21.899" v="391"/>
          <pc:sldLayoutMkLst>
            <pc:docMk/>
            <pc:sldMasterMk cId="3093440783" sldId="2147483648"/>
            <pc:sldLayoutMk cId="1954141479" sldId="2147483677"/>
          </pc:sldLayoutMkLst>
          <pc:spChg chg="del">
            <ac:chgData name="" userId="05e9af4c41baf37f" providerId="LiveId" clId="{AD1756DB-E2F8-4D43-96C7-3CEBA5E6F788}" dt="2023-10-25T01:56:36.247" v="318" actId="478"/>
            <ac:spMkLst>
              <pc:docMk/>
              <pc:sldMasterMk cId="3093440783" sldId="2147483648"/>
              <pc:sldLayoutMk cId="1954141479" sldId="2147483677"/>
              <ac:spMk id="3" creationId="{DB023F5D-5DA1-40D7-9BA8-6493DB1A0482}"/>
            </ac:spMkLst>
          </pc:spChg>
          <pc:spChg chg="mod">
            <ac:chgData name="" userId="05e9af4c41baf37f" providerId="LiveId" clId="{AD1756DB-E2F8-4D43-96C7-3CEBA5E6F788}" dt="2023-10-25T01:54:39.798" v="305" actId="14100"/>
            <ac:spMkLst>
              <pc:docMk/>
              <pc:sldMasterMk cId="3093440783" sldId="2147483648"/>
              <pc:sldLayoutMk cId="1954141479" sldId="2147483677"/>
              <ac:spMk id="6" creationId="{673C22C4-1DE8-4653-BB06-E97020F78C32}"/>
            </ac:spMkLst>
          </pc:spChg>
          <pc:spChg chg="mod">
            <ac:chgData name="" userId="05e9af4c41baf37f" providerId="LiveId" clId="{AD1756DB-E2F8-4D43-96C7-3CEBA5E6F788}" dt="2023-10-25T02:15:08.106" v="334" actId="1076"/>
            <ac:spMkLst>
              <pc:docMk/>
              <pc:sldMasterMk cId="3093440783" sldId="2147483648"/>
              <pc:sldLayoutMk cId="1954141479" sldId="2147483677"/>
              <ac:spMk id="12" creationId="{9DFBE99E-561C-4A91-8FAB-E95F74721582}"/>
            </ac:spMkLst>
          </pc:spChg>
          <pc:spChg chg="mod">
            <ac:chgData name="" userId="05e9af4c41baf37f" providerId="LiveId" clId="{AD1756DB-E2F8-4D43-96C7-3CEBA5E6F788}" dt="2023-10-25T02:15:12.483" v="335" actId="1076"/>
            <ac:spMkLst>
              <pc:docMk/>
              <pc:sldMasterMk cId="3093440783" sldId="2147483648"/>
              <pc:sldLayoutMk cId="1954141479" sldId="2147483677"/>
              <ac:spMk id="13" creationId="{155D36D3-6531-4A49-B14E-6ABA8664251A}"/>
            </ac:spMkLst>
          </pc:spChg>
          <pc:spChg chg="mod topLvl">
            <ac:chgData name="" userId="05e9af4c41baf37f" providerId="LiveId" clId="{AD1756DB-E2F8-4D43-96C7-3CEBA5E6F788}" dt="2023-10-25T01:52:17.581" v="296" actId="164"/>
            <ac:spMkLst>
              <pc:docMk/>
              <pc:sldMasterMk cId="3093440783" sldId="2147483648"/>
              <pc:sldLayoutMk cId="1954141479" sldId="2147483677"/>
              <ac:spMk id="15" creationId="{3AA63C5D-8874-44BD-97D0-D2516E0DAEDC}"/>
            </ac:spMkLst>
          </pc:spChg>
          <pc:spChg chg="mod topLvl">
            <ac:chgData name="" userId="05e9af4c41baf37f" providerId="LiveId" clId="{AD1756DB-E2F8-4D43-96C7-3CEBA5E6F788}" dt="2023-10-25T01:52:17.581" v="296" actId="164"/>
            <ac:spMkLst>
              <pc:docMk/>
              <pc:sldMasterMk cId="3093440783" sldId="2147483648"/>
              <pc:sldLayoutMk cId="1954141479" sldId="2147483677"/>
              <ac:spMk id="16" creationId="{4EB01D31-3DC4-4790-9568-E427CE0D9339}"/>
            </ac:spMkLst>
          </pc:spChg>
          <pc:spChg chg="del">
            <ac:chgData name="" userId="05e9af4c41baf37f" providerId="LiveId" clId="{AD1756DB-E2F8-4D43-96C7-3CEBA5E6F788}" dt="2023-10-25T01:49:52.025" v="265" actId="478"/>
            <ac:spMkLst>
              <pc:docMk/>
              <pc:sldMasterMk cId="3093440783" sldId="2147483648"/>
              <pc:sldLayoutMk cId="1954141479" sldId="2147483677"/>
              <ac:spMk id="19" creationId="{5D00D46D-9485-4B49-937D-4D7882D04CCC}"/>
            </ac:spMkLst>
          </pc:spChg>
          <pc:grpChg chg="del mod">
            <ac:chgData name="" userId="05e9af4c41baf37f" providerId="LiveId" clId="{AD1756DB-E2F8-4D43-96C7-3CEBA5E6F788}" dt="2023-10-25T02:19:21.740" v="390" actId="478"/>
            <ac:grpSpMkLst>
              <pc:docMk/>
              <pc:sldMasterMk cId="3093440783" sldId="2147483648"/>
              <pc:sldLayoutMk cId="1954141479" sldId="2147483677"/>
              <ac:grpSpMk id="8" creationId="{0E8381F3-B65A-4630-ABAC-F987169985BF}"/>
            </ac:grpSpMkLst>
          </pc:grpChg>
          <pc:grpChg chg="add del mod">
            <ac:chgData name="" userId="05e9af4c41baf37f" providerId="LiveId" clId="{AD1756DB-E2F8-4D43-96C7-3CEBA5E6F788}" dt="2023-10-25T01:51:20.127" v="280" actId="165"/>
            <ac:grpSpMkLst>
              <pc:docMk/>
              <pc:sldMasterMk cId="3093440783" sldId="2147483648"/>
              <pc:sldLayoutMk cId="1954141479" sldId="2147483677"/>
              <ac:grpSpMk id="14" creationId="{2DEFAEAB-E8A0-4AA6-97C1-1AF20CE0F2C2}"/>
            </ac:grpSpMkLst>
          </pc:grpChg>
          <pc:grpChg chg="add mod">
            <ac:chgData name="" userId="05e9af4c41baf37f" providerId="LiveId" clId="{AD1756DB-E2F8-4D43-96C7-3CEBA5E6F788}" dt="2023-10-25T01:52:17.581" v="296" actId="164"/>
            <ac:grpSpMkLst>
              <pc:docMk/>
              <pc:sldMasterMk cId="3093440783" sldId="2147483648"/>
              <pc:sldLayoutMk cId="1954141479" sldId="2147483677"/>
              <ac:grpSpMk id="21" creationId="{67859939-3772-45F0-BB8B-D7254EE03022}"/>
            </ac:grpSpMkLst>
          </pc:grpChg>
          <pc:grpChg chg="add">
            <ac:chgData name="" userId="05e9af4c41baf37f" providerId="LiveId" clId="{AD1756DB-E2F8-4D43-96C7-3CEBA5E6F788}" dt="2023-10-25T02:19:21.899" v="391"/>
            <ac:grpSpMkLst>
              <pc:docMk/>
              <pc:sldMasterMk cId="3093440783" sldId="2147483648"/>
              <pc:sldLayoutMk cId="1954141479" sldId="2147483677"/>
              <ac:grpSpMk id="24" creationId="{F44179DB-E5E5-4A6B-AF48-3AA67008C64A}"/>
            </ac:grpSpMkLst>
          </pc:grpChg>
          <pc:cxnChg chg="del">
            <ac:chgData name="" userId="05e9af4c41baf37f" providerId="LiveId" clId="{AD1756DB-E2F8-4D43-96C7-3CEBA5E6F788}" dt="2023-10-25T01:49:50.558" v="264" actId="478"/>
            <ac:cxnSpMkLst>
              <pc:docMk/>
              <pc:sldMasterMk cId="3093440783" sldId="2147483648"/>
              <pc:sldLayoutMk cId="1954141479" sldId="2147483677"/>
              <ac:cxnSpMk id="11" creationId="{ACBB0CD7-A7C6-45B7-80ED-D436AB2A6979}"/>
            </ac:cxnSpMkLst>
          </pc:cxnChg>
          <pc:cxnChg chg="add del mod topLvl">
            <ac:chgData name="" userId="05e9af4c41baf37f" providerId="LiveId" clId="{AD1756DB-E2F8-4D43-96C7-3CEBA5E6F788}" dt="2023-10-25T01:51:38.814" v="290" actId="478"/>
            <ac:cxnSpMkLst>
              <pc:docMk/>
              <pc:sldMasterMk cId="3093440783" sldId="2147483648"/>
              <pc:sldLayoutMk cId="1954141479" sldId="2147483677"/>
              <ac:cxnSpMk id="17" creationId="{65D22850-FD60-4B65-BFCA-71108467742C}"/>
            </ac:cxnSpMkLst>
          </pc:cxnChg>
          <pc:cxnChg chg="add del mod">
            <ac:chgData name="" userId="05e9af4c41baf37f" providerId="LiveId" clId="{AD1756DB-E2F8-4D43-96C7-3CEBA5E6F788}" dt="2023-10-25T01:51:28.021" v="285"/>
            <ac:cxnSpMkLst>
              <pc:docMk/>
              <pc:sldMasterMk cId="3093440783" sldId="2147483648"/>
              <pc:sldLayoutMk cId="1954141479" sldId="2147483677"/>
              <ac:cxnSpMk id="18" creationId="{1FAEF5E9-8CCA-455D-9B83-632CC25822B7}"/>
            </ac:cxnSpMkLst>
          </pc:cxnChg>
          <pc:cxnChg chg="add mod">
            <ac:chgData name="" userId="05e9af4c41baf37f" providerId="LiveId" clId="{AD1756DB-E2F8-4D43-96C7-3CEBA5E6F788}" dt="2023-10-25T01:52:17.581" v="296" actId="164"/>
            <ac:cxnSpMkLst>
              <pc:docMk/>
              <pc:sldMasterMk cId="3093440783" sldId="2147483648"/>
              <pc:sldLayoutMk cId="1954141479" sldId="2147483677"/>
              <ac:cxnSpMk id="20" creationId="{BB8EB0EE-F8B2-4851-89DB-6CBEE9BB73C5}"/>
            </ac:cxnSpMkLst>
          </pc:cxnChg>
        </pc:sldLayoutChg>
      </pc:sldMasterChg>
      <pc:sldMasterChg chg="addSp modSp">
        <pc:chgData name="" userId="05e9af4c41baf37f" providerId="LiveId" clId="{AD1756DB-E2F8-4D43-96C7-3CEBA5E6F788}" dt="2023-10-25T01:32:45.684" v="0"/>
        <pc:sldMasterMkLst>
          <pc:docMk/>
          <pc:sldMasterMk cId="251897923" sldId="2147483676"/>
        </pc:sldMasterMkLst>
        <pc:spChg chg="add mod">
          <ac:chgData name="" userId="05e9af4c41baf37f" providerId="LiveId" clId="{AD1756DB-E2F8-4D43-96C7-3CEBA5E6F788}" dt="2023-10-25T01:32:45.684" v="0"/>
          <ac:spMkLst>
            <pc:docMk/>
            <pc:sldMasterMk cId="251897923" sldId="2147483676"/>
            <ac:spMk id="2" creationId="{04159C67-F58C-4A89-A2CB-FF058DDED420}"/>
          </ac:spMkLst>
        </pc:spChg>
        <pc:spChg chg="add mod">
          <ac:chgData name="" userId="05e9af4c41baf37f" providerId="LiveId" clId="{AD1756DB-E2F8-4D43-96C7-3CEBA5E6F788}" dt="2023-10-25T01:32:45.684" v="0"/>
          <ac:spMkLst>
            <pc:docMk/>
            <pc:sldMasterMk cId="251897923" sldId="2147483676"/>
            <ac:spMk id="3" creationId="{13BB8621-A801-4611-AD88-1F845AE512A9}"/>
          </ac:spMkLst>
        </pc:spChg>
        <pc:spChg chg="add mod">
          <ac:chgData name="" userId="05e9af4c41baf37f" providerId="LiveId" clId="{AD1756DB-E2F8-4D43-96C7-3CEBA5E6F788}" dt="2023-10-25T01:32:45.684" v="0"/>
          <ac:spMkLst>
            <pc:docMk/>
            <pc:sldMasterMk cId="251897923" sldId="2147483676"/>
            <ac:spMk id="4" creationId="{A11F58E8-6F77-4090-A601-DB3E6BF9598A}"/>
          </ac:spMkLst>
        </pc:spChg>
        <pc:spChg chg="add mod">
          <ac:chgData name="" userId="05e9af4c41baf37f" providerId="LiveId" clId="{AD1756DB-E2F8-4D43-96C7-3CEBA5E6F788}" dt="2023-10-25T01:32:45.684" v="0"/>
          <ac:spMkLst>
            <pc:docMk/>
            <pc:sldMasterMk cId="251897923" sldId="2147483676"/>
            <ac:spMk id="5" creationId="{6C90C500-953D-4B87-A489-9101FABC8FDC}"/>
          </ac:spMkLst>
        </pc:spChg>
        <pc:spChg chg="add mod">
          <ac:chgData name="" userId="05e9af4c41baf37f" providerId="LiveId" clId="{AD1756DB-E2F8-4D43-96C7-3CEBA5E6F788}" dt="2023-10-25T01:32:45.684" v="0"/>
          <ac:spMkLst>
            <pc:docMk/>
            <pc:sldMasterMk cId="251897923" sldId="2147483676"/>
            <ac:spMk id="6" creationId="{02D5FDB6-92CB-4B4E-980D-C2078D634FC7}"/>
          </ac:spMkLst>
        </pc:spChg>
      </pc:sldMasterChg>
    </pc:docChg>
  </pc:docChgLst>
  <pc:docChgLst>
    <pc:chgData userId="05e9af4c41baf37f" providerId="LiveId" clId="{DEE0DB3B-38F4-4F44-B805-524F9CD97C4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5D586-99C8-4392-8169-6F11651697BA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0B25-8899-4979-B66C-E528409C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中文</a:t>
            </a:r>
            <a:r>
              <a:rPr lang="en-US" altLang="zh-CN" dirty="0"/>
              <a:t>+</a:t>
            </a:r>
            <a:r>
              <a:rPr lang="zh-CN" altLang="en-US" dirty="0"/>
              <a:t>英文标题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目录中的蓝色色块（当前章节）可以被移动，用于后续章节的切换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6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包含论文预览页的目录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目录中的蓝色色块（当前章节）可以被移动，用于后续章节的切换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1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0B25-8899-4979-B66C-E528409CAA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5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64151BB1-02CA-4D26-9F3D-F34D0D9BE8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61996"/>
            <a:ext cx="12187881" cy="3578651"/>
          </a:xfrm>
          <a:prstGeom prst="rect">
            <a:avLst/>
          </a:prstGeom>
          <a:gradFill flip="none" rotWithShape="1">
            <a:gsLst>
              <a:gs pos="0">
                <a:srgbClr val="409EFF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409EFF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409EFF">
                  <a:tint val="66000"/>
                  <a:satMod val="160000"/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4000" b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FFC000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30FC77-5E16-42F8-9390-D1EA8DA6E50E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409E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CEA86CE-0075-4E52-ABD8-F2695B3311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/>
          <a:stretch/>
        </p:blipFill>
        <p:spPr>
          <a:xfrm>
            <a:off x="2949146" y="4519063"/>
            <a:ext cx="2966089" cy="17342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676E12-4F95-4E36-A2E1-434C04E28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36" y="4522407"/>
            <a:ext cx="3129560" cy="17342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39FE2E-ACAA-449D-BCF6-826B4C9538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28182"/>
            <a:ext cx="2966089" cy="1726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57FF29-9688-4A13-86FD-5FEA3672D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97" y="4519063"/>
            <a:ext cx="3142734" cy="173429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8CC6C16-C1EF-4443-ACD8-670CEF13893C}"/>
              </a:ext>
            </a:extLst>
          </p:cNvPr>
          <p:cNvGrpSpPr/>
          <p:nvPr userDrawn="1"/>
        </p:nvGrpSpPr>
        <p:grpSpPr>
          <a:xfrm>
            <a:off x="66425" y="67685"/>
            <a:ext cx="4662494" cy="824570"/>
            <a:chOff x="12879" y="54205"/>
            <a:chExt cx="4662494" cy="82457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A923B69-AF71-4071-AF59-33EA127F2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" y="54205"/>
              <a:ext cx="1029208" cy="824570"/>
            </a:xfrm>
            <a:prstGeom prst="rect">
              <a:avLst/>
            </a:prstGeom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69D1760-9C8E-4E5C-BACE-C850E79A7B80}"/>
                </a:ext>
              </a:extLst>
            </p:cNvPr>
            <p:cNvGrpSpPr/>
            <p:nvPr userDrawn="1"/>
          </p:nvGrpSpPr>
          <p:grpSpPr>
            <a:xfrm>
              <a:off x="581057" y="109034"/>
              <a:ext cx="4094316" cy="726604"/>
              <a:chOff x="763836" y="399459"/>
              <a:chExt cx="1901723" cy="396986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ECA8D74B-5481-4FDF-B04F-39ED84A942EB}"/>
                  </a:ext>
                </a:extLst>
              </p:cNvPr>
              <p:cNvSpPr txBox="1"/>
              <p:nvPr userDrawn="1"/>
            </p:nvSpPr>
            <p:spPr>
              <a:xfrm>
                <a:off x="799487" y="399459"/>
                <a:ext cx="1780654" cy="25223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4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24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7477F3FB-3CF1-433E-8747-35A94058A6FF}"/>
                  </a:ext>
                </a:extLst>
              </p:cNvPr>
              <p:cNvSpPr txBox="1"/>
              <p:nvPr userDrawn="1"/>
            </p:nvSpPr>
            <p:spPr>
              <a:xfrm>
                <a:off x="763836" y="636697"/>
                <a:ext cx="1901723" cy="15974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algn="ctr" defTabSz="914400" rtl="0" eaLnBrk="1" latinLnBrk="0" hangingPunct="1"/>
                <a:r>
                  <a:rPr lang="en-US" altLang="zh-CN" sz="1300" b="0" i="0" kern="120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sp>
        <p:nvSpPr>
          <p:cNvPr id="25" name="TextBox 8">
            <a:extLst>
              <a:ext uri="{FF2B5EF4-FFF2-40B4-BE49-F238E27FC236}">
                <a16:creationId xmlns:a16="http://schemas.microsoft.com/office/drawing/2014/main" id="{3D613866-2BA6-4037-9FBC-1CB95FC7F313}"/>
              </a:ext>
            </a:extLst>
          </p:cNvPr>
          <p:cNvSpPr txBox="1"/>
          <p:nvPr userDrawn="1"/>
        </p:nvSpPr>
        <p:spPr>
          <a:xfrm>
            <a:off x="8335486" y="79122"/>
            <a:ext cx="385651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同心同德同舟楫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济人济事济天下</a:t>
            </a:r>
            <a:endParaRPr lang="en-US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EE2C39-D9ED-4936-9A03-4FC7A58E2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60848"/>
            <a:ext cx="10515600" cy="528996"/>
          </a:xfrm>
        </p:spPr>
        <p:txBody>
          <a:bodyPr>
            <a:normAutofit/>
          </a:bodyPr>
          <a:lstStyle>
            <a:lvl1pPr marL="0" algn="ctr" defTabSz="1012716" rtl="0" eaLnBrk="1" latinLnBrk="0" hangingPunct="1">
              <a:defRPr lang="zh-CN" altLang="en-US" sz="2800" b="1" kern="1200" dirty="0">
                <a:solidFill>
                  <a:srgbClr val="EBC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Input Your Title Here.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2FDAF70-9B18-47EF-8ABE-E669F10D7A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3369" y="3782383"/>
            <a:ext cx="5329237" cy="38922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buNone/>
              <a:defRPr lang="zh-CN" altLang="en-US" sz="1800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MMMM DDD, YYYY</a:t>
            </a:r>
            <a:endParaRPr lang="zh-CN" altLang="en-US" dirty="0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8AC13E7D-B4C8-44AF-A5F0-5A8280C7D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3369" y="3350363"/>
            <a:ext cx="5329237" cy="38922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buNone/>
              <a:defRPr lang="zh-CN" altLang="en-US" sz="1800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School of Software Engineering, Tongji University</a:t>
            </a:r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5F889A7-A30D-457D-BA5A-F02085D6D1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3369" y="2728788"/>
            <a:ext cx="5329237" cy="48418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buNone/>
              <a:defRPr lang="zh-CN" altLang="en-US" sz="2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Speaker Name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E9BB8E2-772A-4A7C-8ED8-721DD2A27334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BC61A96-2081-4EE2-999C-60C74A8F7E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51E74C8-65F6-4543-AAF0-48F499F34392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33" name="TextBox 8">
                <a:extLst>
                  <a:ext uri="{FF2B5EF4-FFF2-40B4-BE49-F238E27FC236}">
                    <a16:creationId xmlns:a16="http://schemas.microsoft.com/office/drawing/2014/main" id="{AA65D055-24DA-47FD-A881-3B7794E5EE7F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289D60C9-F687-49DD-8387-C4BA0581D47C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21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无图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îsļiďè">
            <a:extLst>
              <a:ext uri="{FF2B5EF4-FFF2-40B4-BE49-F238E27FC236}">
                <a16:creationId xmlns:a16="http://schemas.microsoft.com/office/drawing/2014/main" id="{F3C05C10-C8CA-4ABB-96CC-65D48605A926}"/>
              </a:ext>
            </a:extLst>
          </p:cNvPr>
          <p:cNvSpPr/>
          <p:nvPr userDrawn="1"/>
        </p:nvSpPr>
        <p:spPr>
          <a:xfrm>
            <a:off x="4079776" y="792799"/>
            <a:ext cx="5109028" cy="716964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20C2F9-1B85-44E7-ABF9-29F37AD84587}"/>
              </a:ext>
            </a:extLst>
          </p:cNvPr>
          <p:cNvSpPr txBox="1"/>
          <p:nvPr userDrawn="1"/>
        </p:nvSpPr>
        <p:spPr>
          <a:xfrm rot="16200000">
            <a:off x="-1157925" y="2562376"/>
            <a:ext cx="4918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</a:rPr>
              <a:t>CONTENTS</a:t>
            </a:r>
          </a:p>
        </p:txBody>
      </p:sp>
      <p:sp>
        <p:nvSpPr>
          <p:cNvPr id="38" name="ísḷíḍé">
            <a:extLst>
              <a:ext uri="{FF2B5EF4-FFF2-40B4-BE49-F238E27FC236}">
                <a16:creationId xmlns:a16="http://schemas.microsoft.com/office/drawing/2014/main" id="{62FF91EF-9CF3-4AF3-A29D-8C5E6C19FAF6}"/>
              </a:ext>
            </a:extLst>
          </p:cNvPr>
          <p:cNvSpPr txBox="1"/>
          <p:nvPr userDrawn="1"/>
        </p:nvSpPr>
        <p:spPr>
          <a:xfrm>
            <a:off x="4264042" y="873303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01.</a:t>
            </a:r>
            <a:endParaRPr lang="zh-CN" altLang="en-US" sz="3200" dirty="0"/>
          </a:p>
        </p:txBody>
      </p:sp>
      <p:cxnSp>
        <p:nvCxnSpPr>
          <p:cNvPr id="39" name="íṩliďê">
            <a:extLst>
              <a:ext uri="{FF2B5EF4-FFF2-40B4-BE49-F238E27FC236}">
                <a16:creationId xmlns:a16="http://schemas.microsoft.com/office/drawing/2014/main" id="{C075FC71-F632-4FFC-8BF0-B069D317B4A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1157553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占位符 46">
            <a:extLst>
              <a:ext uri="{FF2B5EF4-FFF2-40B4-BE49-F238E27FC236}">
                <a16:creationId xmlns:a16="http://schemas.microsoft.com/office/drawing/2014/main" id="{20F5D50A-BDBD-4869-A614-0004CFB32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5488" y="1215316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2" name="文本占位符 46">
            <a:extLst>
              <a:ext uri="{FF2B5EF4-FFF2-40B4-BE49-F238E27FC236}">
                <a16:creationId xmlns:a16="http://schemas.microsoft.com/office/drawing/2014/main" id="{855C136B-4BAB-4403-94D9-88EE8E2F70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5067" y="889185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3" name="îsļiďè">
            <a:extLst>
              <a:ext uri="{FF2B5EF4-FFF2-40B4-BE49-F238E27FC236}">
                <a16:creationId xmlns:a16="http://schemas.microsoft.com/office/drawing/2014/main" id="{97F3FA13-68B3-45A8-A4BD-9975730D4747}"/>
              </a:ext>
            </a:extLst>
          </p:cNvPr>
          <p:cNvSpPr/>
          <p:nvPr userDrawn="1"/>
        </p:nvSpPr>
        <p:spPr>
          <a:xfrm>
            <a:off x="4079776" y="1800872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94" name="ísḷíḍé">
            <a:extLst>
              <a:ext uri="{FF2B5EF4-FFF2-40B4-BE49-F238E27FC236}">
                <a16:creationId xmlns:a16="http://schemas.microsoft.com/office/drawing/2014/main" id="{47E1068F-679D-4B09-A7B8-5A08058A8C6A}"/>
              </a:ext>
            </a:extLst>
          </p:cNvPr>
          <p:cNvSpPr txBox="1"/>
          <p:nvPr userDrawn="1"/>
        </p:nvSpPr>
        <p:spPr>
          <a:xfrm>
            <a:off x="4264042" y="1881376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02.</a:t>
            </a:r>
            <a:endParaRPr lang="zh-CN" altLang="en-US" sz="3200" dirty="0"/>
          </a:p>
        </p:txBody>
      </p:sp>
      <p:cxnSp>
        <p:nvCxnSpPr>
          <p:cNvPr id="95" name="íṩliďê">
            <a:extLst>
              <a:ext uri="{FF2B5EF4-FFF2-40B4-BE49-F238E27FC236}">
                <a16:creationId xmlns:a16="http://schemas.microsoft.com/office/drawing/2014/main" id="{8D6E8CF1-4FA0-4F8A-A69E-E7DA961DD36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2165626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占位符 46">
            <a:extLst>
              <a:ext uri="{FF2B5EF4-FFF2-40B4-BE49-F238E27FC236}">
                <a16:creationId xmlns:a16="http://schemas.microsoft.com/office/drawing/2014/main" id="{0A491388-C34D-4415-9A73-C5762D7FD7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95488" y="2223389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文本占位符 46">
            <a:extLst>
              <a:ext uri="{FF2B5EF4-FFF2-40B4-BE49-F238E27FC236}">
                <a16:creationId xmlns:a16="http://schemas.microsoft.com/office/drawing/2014/main" id="{D51A70D7-F52B-4460-ADAF-8B3329351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95067" y="1897258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8" name="îsļiďè">
            <a:extLst>
              <a:ext uri="{FF2B5EF4-FFF2-40B4-BE49-F238E27FC236}">
                <a16:creationId xmlns:a16="http://schemas.microsoft.com/office/drawing/2014/main" id="{76A80959-4638-4D26-AA0C-1F11EB973A2A}"/>
              </a:ext>
            </a:extLst>
          </p:cNvPr>
          <p:cNvSpPr/>
          <p:nvPr userDrawn="1"/>
        </p:nvSpPr>
        <p:spPr>
          <a:xfrm>
            <a:off x="4079776" y="2808945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99" name="ísḷíḍé">
            <a:extLst>
              <a:ext uri="{FF2B5EF4-FFF2-40B4-BE49-F238E27FC236}">
                <a16:creationId xmlns:a16="http://schemas.microsoft.com/office/drawing/2014/main" id="{C5EC1485-FB53-46B7-95FC-69A7380E54F5}"/>
              </a:ext>
            </a:extLst>
          </p:cNvPr>
          <p:cNvSpPr txBox="1"/>
          <p:nvPr userDrawn="1"/>
        </p:nvSpPr>
        <p:spPr>
          <a:xfrm>
            <a:off x="4264042" y="2889449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03.</a:t>
            </a:r>
            <a:endParaRPr lang="zh-CN" altLang="en-US" sz="3200" dirty="0"/>
          </a:p>
        </p:txBody>
      </p:sp>
      <p:cxnSp>
        <p:nvCxnSpPr>
          <p:cNvPr id="100" name="íṩliďê">
            <a:extLst>
              <a:ext uri="{FF2B5EF4-FFF2-40B4-BE49-F238E27FC236}">
                <a16:creationId xmlns:a16="http://schemas.microsoft.com/office/drawing/2014/main" id="{18A88324-E8EC-4DD8-A1E8-96AF8EC1A4A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3173699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占位符 46">
            <a:extLst>
              <a:ext uri="{FF2B5EF4-FFF2-40B4-BE49-F238E27FC236}">
                <a16:creationId xmlns:a16="http://schemas.microsoft.com/office/drawing/2014/main" id="{92054DA5-F337-45BB-8B17-95EB729205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95488" y="3231462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2" name="文本占位符 46">
            <a:extLst>
              <a:ext uri="{FF2B5EF4-FFF2-40B4-BE49-F238E27FC236}">
                <a16:creationId xmlns:a16="http://schemas.microsoft.com/office/drawing/2014/main" id="{423FB086-7187-4B22-9DB5-D70893B53F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5067" y="2905331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3" name="îsļiďè">
            <a:extLst>
              <a:ext uri="{FF2B5EF4-FFF2-40B4-BE49-F238E27FC236}">
                <a16:creationId xmlns:a16="http://schemas.microsoft.com/office/drawing/2014/main" id="{95081051-F1BD-4B7E-B2E0-038CCF71187F}"/>
              </a:ext>
            </a:extLst>
          </p:cNvPr>
          <p:cNvSpPr/>
          <p:nvPr userDrawn="1"/>
        </p:nvSpPr>
        <p:spPr>
          <a:xfrm>
            <a:off x="4079776" y="3817018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104" name="ísḷíḍé">
            <a:extLst>
              <a:ext uri="{FF2B5EF4-FFF2-40B4-BE49-F238E27FC236}">
                <a16:creationId xmlns:a16="http://schemas.microsoft.com/office/drawing/2014/main" id="{91FA71A8-5E47-4619-AF7C-08AA3C6CA2F6}"/>
              </a:ext>
            </a:extLst>
          </p:cNvPr>
          <p:cNvSpPr txBox="1"/>
          <p:nvPr userDrawn="1"/>
        </p:nvSpPr>
        <p:spPr>
          <a:xfrm>
            <a:off x="4264042" y="3897522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04.</a:t>
            </a:r>
            <a:endParaRPr lang="zh-CN" altLang="en-US" sz="3200" dirty="0"/>
          </a:p>
        </p:txBody>
      </p:sp>
      <p:cxnSp>
        <p:nvCxnSpPr>
          <p:cNvPr id="105" name="íṩliďê">
            <a:extLst>
              <a:ext uri="{FF2B5EF4-FFF2-40B4-BE49-F238E27FC236}">
                <a16:creationId xmlns:a16="http://schemas.microsoft.com/office/drawing/2014/main" id="{226E5FAD-9C3E-4074-A238-456F569B9AD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4181772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占位符 46">
            <a:extLst>
              <a:ext uri="{FF2B5EF4-FFF2-40B4-BE49-F238E27FC236}">
                <a16:creationId xmlns:a16="http://schemas.microsoft.com/office/drawing/2014/main" id="{57264F0C-5B4C-4154-B2A8-B34E4D1576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97652" y="4234841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7" name="文本占位符 46">
            <a:extLst>
              <a:ext uri="{FF2B5EF4-FFF2-40B4-BE49-F238E27FC236}">
                <a16:creationId xmlns:a16="http://schemas.microsoft.com/office/drawing/2014/main" id="{2C055A24-DDCD-46A0-9E6F-A3F932E98F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5067" y="3913404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8" name="îsļiďè">
            <a:extLst>
              <a:ext uri="{FF2B5EF4-FFF2-40B4-BE49-F238E27FC236}">
                <a16:creationId xmlns:a16="http://schemas.microsoft.com/office/drawing/2014/main" id="{78017FEB-14DC-446B-967B-63901615F82A}"/>
              </a:ext>
            </a:extLst>
          </p:cNvPr>
          <p:cNvSpPr/>
          <p:nvPr userDrawn="1"/>
        </p:nvSpPr>
        <p:spPr>
          <a:xfrm>
            <a:off x="4079776" y="4825091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109" name="ísḷíḍé">
            <a:extLst>
              <a:ext uri="{FF2B5EF4-FFF2-40B4-BE49-F238E27FC236}">
                <a16:creationId xmlns:a16="http://schemas.microsoft.com/office/drawing/2014/main" id="{81671C39-CE09-4BFE-9BE1-300E68DEA910}"/>
              </a:ext>
            </a:extLst>
          </p:cNvPr>
          <p:cNvSpPr txBox="1"/>
          <p:nvPr userDrawn="1"/>
        </p:nvSpPr>
        <p:spPr>
          <a:xfrm>
            <a:off x="4264042" y="4905595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05.</a:t>
            </a:r>
            <a:endParaRPr lang="zh-CN" altLang="en-US" sz="3200" dirty="0"/>
          </a:p>
        </p:txBody>
      </p:sp>
      <p:cxnSp>
        <p:nvCxnSpPr>
          <p:cNvPr id="110" name="íṩliďê">
            <a:extLst>
              <a:ext uri="{FF2B5EF4-FFF2-40B4-BE49-F238E27FC236}">
                <a16:creationId xmlns:a16="http://schemas.microsoft.com/office/drawing/2014/main" id="{D63B24B9-0C15-498F-8C2F-F0223FC6C2A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715021" y="5189845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占位符 46">
            <a:extLst>
              <a:ext uri="{FF2B5EF4-FFF2-40B4-BE49-F238E27FC236}">
                <a16:creationId xmlns:a16="http://schemas.microsoft.com/office/drawing/2014/main" id="{F0160F6E-7E78-4305-AF37-04D5F8D6CB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95488" y="5247608"/>
            <a:ext cx="4093316" cy="25876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2" name="文本占位符 46">
            <a:extLst>
              <a:ext uri="{FF2B5EF4-FFF2-40B4-BE49-F238E27FC236}">
                <a16:creationId xmlns:a16="http://schemas.microsoft.com/office/drawing/2014/main" id="{63806157-D1E1-4E69-8967-4E4ED831988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95067" y="4921477"/>
            <a:ext cx="4093737" cy="342013"/>
          </a:xfrm>
        </p:spPr>
        <p:txBody>
          <a:bodyPr wrap="square" anchor="ctr">
            <a:norm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D24887A-7DCA-4150-8886-06BC40D6AE9B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7312"/>
            <a:ext cx="11394219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4A90CF"/>
                </a:gs>
                <a:gs pos="0">
                  <a:srgbClr val="3786CD"/>
                </a:gs>
                <a:gs pos="100000">
                  <a:srgbClr val="5998D1">
                    <a:alpha val="4000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D233916-6AA8-4B2F-96E3-1EF7A8443345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495F607-0D86-4B6D-999D-76C5261213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BE11FA0-0477-43E2-8363-CDD69BC1F74A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55" name="TextBox 8">
                <a:extLst>
                  <a:ext uri="{FF2B5EF4-FFF2-40B4-BE49-F238E27FC236}">
                    <a16:creationId xmlns:a16="http://schemas.microsoft.com/office/drawing/2014/main" id="{6BE33A00-210B-4A25-978D-CF7072581664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56" name="TextBox 8">
                <a:extLst>
                  <a:ext uri="{FF2B5EF4-FFF2-40B4-BE49-F238E27FC236}">
                    <a16:creationId xmlns:a16="http://schemas.microsoft.com/office/drawing/2014/main" id="{7D7B3120-7D25-4EC3-9F40-90A6EB03D4F8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9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带图_Te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îsļiďè">
            <a:extLst>
              <a:ext uri="{FF2B5EF4-FFF2-40B4-BE49-F238E27FC236}">
                <a16:creationId xmlns:a16="http://schemas.microsoft.com/office/drawing/2014/main" id="{DBE4D896-2FDE-43C6-84DF-7B669B63DE5D}"/>
              </a:ext>
            </a:extLst>
          </p:cNvPr>
          <p:cNvSpPr/>
          <p:nvPr userDrawn="1"/>
        </p:nvSpPr>
        <p:spPr>
          <a:xfrm>
            <a:off x="5720476" y="978383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ísḷíḍé">
            <a:extLst>
              <a:ext uri="{FF2B5EF4-FFF2-40B4-BE49-F238E27FC236}">
                <a16:creationId xmlns:a16="http://schemas.microsoft.com/office/drawing/2014/main" id="{AFFDD34D-4C56-4162-B609-D0C7D4D0B65B}"/>
              </a:ext>
            </a:extLst>
          </p:cNvPr>
          <p:cNvSpPr txBox="1"/>
          <p:nvPr/>
        </p:nvSpPr>
        <p:spPr>
          <a:xfrm>
            <a:off x="5904742" y="1058887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01.</a:t>
            </a:r>
            <a:endParaRPr lang="zh-CN" altLang="en-US" sz="3200" dirty="0"/>
          </a:p>
        </p:txBody>
      </p:sp>
      <p:cxnSp>
        <p:nvCxnSpPr>
          <p:cNvPr id="18" name="íṩliďê">
            <a:extLst>
              <a:ext uri="{FF2B5EF4-FFF2-40B4-BE49-F238E27FC236}">
                <a16:creationId xmlns:a16="http://schemas.microsoft.com/office/drawing/2014/main" id="{C0ACC4E5-268D-4EE1-8CBB-E7080434C8E5}"/>
              </a:ext>
            </a:extLst>
          </p:cNvPr>
          <p:cNvCxnSpPr>
            <a:cxnSpLocks/>
          </p:cNvCxnSpPr>
          <p:nvPr/>
        </p:nvCxnSpPr>
        <p:spPr>
          <a:xfrm rot="5400000">
            <a:off x="5355721" y="1343137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îṩ1ídè">
            <a:extLst>
              <a:ext uri="{FF2B5EF4-FFF2-40B4-BE49-F238E27FC236}">
                <a16:creationId xmlns:a16="http://schemas.microsoft.com/office/drawing/2014/main" id="{3C483383-3766-4E13-97B5-A0ECF3DEE6F9}"/>
              </a:ext>
            </a:extLst>
          </p:cNvPr>
          <p:cNvSpPr txBox="1"/>
          <p:nvPr userDrawn="1"/>
        </p:nvSpPr>
        <p:spPr>
          <a:xfrm>
            <a:off x="982483" y="707890"/>
            <a:ext cx="3373986" cy="472335"/>
          </a:xfrm>
          <a:prstGeom prst="rect">
            <a:avLst/>
          </a:prstGeom>
          <a:solidFill>
            <a:schemeClr val="accent1"/>
          </a:solidFill>
          <a:effectLst>
            <a:outerShdw blurRad="2921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bg1"/>
                </a:solidFill>
                <a:cs typeface="+mn-ea"/>
                <a:sym typeface="+mn-lt"/>
              </a:rPr>
              <a:t>CO</a:t>
            </a:r>
            <a:r>
              <a:rPr lang="tr-TR" sz="1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tr-TR" sz="2800" b="1" dirty="0">
                <a:solidFill>
                  <a:schemeClr val="bg1"/>
                </a:solidFill>
                <a:cs typeface="+mn-ea"/>
                <a:sym typeface="+mn-lt"/>
              </a:rPr>
              <a:t>NTENTS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7B4184E-0114-4B3E-8B5E-BADB34422D52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985701" y="1180225"/>
            <a:ext cx="3370768" cy="4410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292100" dist="139700" dir="2700000" algn="ctr" rotWithShape="0">
              <a:schemeClr val="tx1">
                <a:lumMod val="85000"/>
                <a:lumOff val="15000"/>
                <a:alpha val="65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DFABC329-3C57-4621-926C-6CDD6DF539CB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736188" y="1400900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文本占位符 46">
            <a:extLst>
              <a:ext uri="{FF2B5EF4-FFF2-40B4-BE49-F238E27FC236}">
                <a16:creationId xmlns:a16="http://schemas.microsoft.com/office/drawing/2014/main" id="{5884B7C1-23F4-455B-9031-52889F4E0A25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735767" y="1027031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îsļiďè">
            <a:extLst>
              <a:ext uri="{FF2B5EF4-FFF2-40B4-BE49-F238E27FC236}">
                <a16:creationId xmlns:a16="http://schemas.microsoft.com/office/drawing/2014/main" id="{D952AB0F-76B9-4583-B859-23C6AC320E65}"/>
              </a:ext>
            </a:extLst>
          </p:cNvPr>
          <p:cNvSpPr/>
          <p:nvPr userDrawn="1"/>
        </p:nvSpPr>
        <p:spPr>
          <a:xfrm>
            <a:off x="5720476" y="1925370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76" name="ísḷíḍé">
            <a:extLst>
              <a:ext uri="{FF2B5EF4-FFF2-40B4-BE49-F238E27FC236}">
                <a16:creationId xmlns:a16="http://schemas.microsoft.com/office/drawing/2014/main" id="{0840B549-7C44-4777-A083-8232E9843FF4}"/>
              </a:ext>
            </a:extLst>
          </p:cNvPr>
          <p:cNvSpPr txBox="1"/>
          <p:nvPr userDrawn="1"/>
        </p:nvSpPr>
        <p:spPr>
          <a:xfrm>
            <a:off x="5904742" y="2005874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02.</a:t>
            </a:r>
            <a:endParaRPr lang="zh-CN" altLang="en-US" sz="3200" dirty="0"/>
          </a:p>
        </p:txBody>
      </p:sp>
      <p:cxnSp>
        <p:nvCxnSpPr>
          <p:cNvPr id="77" name="íṩliďê">
            <a:extLst>
              <a:ext uri="{FF2B5EF4-FFF2-40B4-BE49-F238E27FC236}">
                <a16:creationId xmlns:a16="http://schemas.microsoft.com/office/drawing/2014/main" id="{66BDBDAE-2893-4DBB-A762-4F49F85A1BE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2290124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占位符 46">
            <a:extLst>
              <a:ext uri="{FF2B5EF4-FFF2-40B4-BE49-F238E27FC236}">
                <a16:creationId xmlns:a16="http://schemas.microsoft.com/office/drawing/2014/main" id="{ADE2EBC5-748C-47D0-BB06-99B0EA456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6188" y="2347887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9" name="文本占位符 46">
            <a:extLst>
              <a:ext uri="{FF2B5EF4-FFF2-40B4-BE49-F238E27FC236}">
                <a16:creationId xmlns:a16="http://schemas.microsoft.com/office/drawing/2014/main" id="{62E6CDA7-B008-444C-A2FD-103576B172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5767" y="1974018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îsļiďè">
            <a:extLst>
              <a:ext uri="{FF2B5EF4-FFF2-40B4-BE49-F238E27FC236}">
                <a16:creationId xmlns:a16="http://schemas.microsoft.com/office/drawing/2014/main" id="{84168007-4327-4347-A4E8-45513BBEF861}"/>
              </a:ext>
            </a:extLst>
          </p:cNvPr>
          <p:cNvSpPr/>
          <p:nvPr userDrawn="1"/>
        </p:nvSpPr>
        <p:spPr>
          <a:xfrm>
            <a:off x="5720476" y="2872357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81" name="ísḷíḍé">
            <a:extLst>
              <a:ext uri="{FF2B5EF4-FFF2-40B4-BE49-F238E27FC236}">
                <a16:creationId xmlns:a16="http://schemas.microsoft.com/office/drawing/2014/main" id="{AF21817F-422B-4F37-A6ED-92B8964EBCD2}"/>
              </a:ext>
            </a:extLst>
          </p:cNvPr>
          <p:cNvSpPr txBox="1"/>
          <p:nvPr userDrawn="1"/>
        </p:nvSpPr>
        <p:spPr>
          <a:xfrm>
            <a:off x="5904742" y="2952861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03.</a:t>
            </a:r>
            <a:endParaRPr lang="zh-CN" altLang="en-US" sz="3200" dirty="0"/>
          </a:p>
        </p:txBody>
      </p:sp>
      <p:cxnSp>
        <p:nvCxnSpPr>
          <p:cNvPr id="82" name="íṩliďê">
            <a:extLst>
              <a:ext uri="{FF2B5EF4-FFF2-40B4-BE49-F238E27FC236}">
                <a16:creationId xmlns:a16="http://schemas.microsoft.com/office/drawing/2014/main" id="{A15DA336-B860-4147-85E3-539FE38F4E8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3237111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占位符 46">
            <a:extLst>
              <a:ext uri="{FF2B5EF4-FFF2-40B4-BE49-F238E27FC236}">
                <a16:creationId xmlns:a16="http://schemas.microsoft.com/office/drawing/2014/main" id="{1A60336F-ACF9-490B-B63E-5446585461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36188" y="3294874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4" name="文本占位符 46">
            <a:extLst>
              <a:ext uri="{FF2B5EF4-FFF2-40B4-BE49-F238E27FC236}">
                <a16:creationId xmlns:a16="http://schemas.microsoft.com/office/drawing/2014/main" id="{77550EA1-C3EF-4116-8977-D3CC244799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5767" y="2921005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5" name="îsļiďè">
            <a:extLst>
              <a:ext uri="{FF2B5EF4-FFF2-40B4-BE49-F238E27FC236}">
                <a16:creationId xmlns:a16="http://schemas.microsoft.com/office/drawing/2014/main" id="{C125F03F-6FA5-458B-BBEE-2CD1D862CE64}"/>
              </a:ext>
            </a:extLst>
          </p:cNvPr>
          <p:cNvSpPr/>
          <p:nvPr userDrawn="1"/>
        </p:nvSpPr>
        <p:spPr>
          <a:xfrm>
            <a:off x="5720476" y="3819344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86" name="ísḷíḍé">
            <a:extLst>
              <a:ext uri="{FF2B5EF4-FFF2-40B4-BE49-F238E27FC236}">
                <a16:creationId xmlns:a16="http://schemas.microsoft.com/office/drawing/2014/main" id="{61BBEE9D-4181-485B-9677-A81BB94FFA98}"/>
              </a:ext>
            </a:extLst>
          </p:cNvPr>
          <p:cNvSpPr txBox="1"/>
          <p:nvPr userDrawn="1"/>
        </p:nvSpPr>
        <p:spPr>
          <a:xfrm>
            <a:off x="5904742" y="3899848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04.</a:t>
            </a:r>
            <a:endParaRPr lang="zh-CN" altLang="en-US" sz="3200" dirty="0"/>
          </a:p>
        </p:txBody>
      </p:sp>
      <p:cxnSp>
        <p:nvCxnSpPr>
          <p:cNvPr id="87" name="íṩliďê">
            <a:extLst>
              <a:ext uri="{FF2B5EF4-FFF2-40B4-BE49-F238E27FC236}">
                <a16:creationId xmlns:a16="http://schemas.microsoft.com/office/drawing/2014/main" id="{495C7E83-2D34-443C-B481-57DA8755A794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4184098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占位符 46">
            <a:extLst>
              <a:ext uri="{FF2B5EF4-FFF2-40B4-BE49-F238E27FC236}">
                <a16:creationId xmlns:a16="http://schemas.microsoft.com/office/drawing/2014/main" id="{907A6AEB-4512-48E8-9A5C-CE41CB5BFD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188" y="4241861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9" name="文本占位符 46">
            <a:extLst>
              <a:ext uri="{FF2B5EF4-FFF2-40B4-BE49-F238E27FC236}">
                <a16:creationId xmlns:a16="http://schemas.microsoft.com/office/drawing/2014/main" id="{5809E5D8-222F-42EC-A61D-D5708A1D08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5767" y="3867992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0" name="îsļiďè">
            <a:extLst>
              <a:ext uri="{FF2B5EF4-FFF2-40B4-BE49-F238E27FC236}">
                <a16:creationId xmlns:a16="http://schemas.microsoft.com/office/drawing/2014/main" id="{FBCB24BD-864A-4C77-8AD1-1677B0D8F535}"/>
              </a:ext>
            </a:extLst>
          </p:cNvPr>
          <p:cNvSpPr/>
          <p:nvPr userDrawn="1"/>
        </p:nvSpPr>
        <p:spPr>
          <a:xfrm>
            <a:off x="5720476" y="4766331"/>
            <a:ext cx="5109028" cy="72950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91" name="ísḷíḍé">
            <a:extLst>
              <a:ext uri="{FF2B5EF4-FFF2-40B4-BE49-F238E27FC236}">
                <a16:creationId xmlns:a16="http://schemas.microsoft.com/office/drawing/2014/main" id="{C030A7ED-76E6-46E3-8052-57C8E4BE55C6}"/>
              </a:ext>
            </a:extLst>
          </p:cNvPr>
          <p:cNvSpPr txBox="1"/>
          <p:nvPr userDrawn="1"/>
        </p:nvSpPr>
        <p:spPr>
          <a:xfrm>
            <a:off x="5904742" y="4846835"/>
            <a:ext cx="73930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chemeClr val="accent2"/>
                </a:solidFill>
                <a:effectLst/>
                <a:latin typeface="+mn-ea"/>
              </a:defRPr>
            </a:lvl1pPr>
          </a:lstStyle>
          <a:p>
            <a:r>
              <a:rPr lang="en-US" altLang="zh-CN" sz="3200" dirty="0"/>
              <a:t>05.</a:t>
            </a:r>
            <a:endParaRPr lang="zh-CN" altLang="en-US" sz="3200" dirty="0"/>
          </a:p>
        </p:txBody>
      </p:sp>
      <p:cxnSp>
        <p:nvCxnSpPr>
          <p:cNvPr id="92" name="íṩliďê">
            <a:extLst>
              <a:ext uri="{FF2B5EF4-FFF2-40B4-BE49-F238E27FC236}">
                <a16:creationId xmlns:a16="http://schemas.microsoft.com/office/drawing/2014/main" id="{C8F6F2F7-2D5C-4DB0-A49A-EEC08B586D1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355721" y="5131085"/>
            <a:ext cx="729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占位符 46">
            <a:extLst>
              <a:ext uri="{FF2B5EF4-FFF2-40B4-BE49-F238E27FC236}">
                <a16:creationId xmlns:a16="http://schemas.microsoft.com/office/drawing/2014/main" id="{27491771-F0D7-426B-9FB8-8CFD808727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36188" y="5188848"/>
            <a:ext cx="4093316" cy="2587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4" name="文本占位符 46">
            <a:extLst>
              <a:ext uri="{FF2B5EF4-FFF2-40B4-BE49-F238E27FC236}">
                <a16:creationId xmlns:a16="http://schemas.microsoft.com/office/drawing/2014/main" id="{913D3A26-56C5-4756-9258-2560448F55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35767" y="4814979"/>
            <a:ext cx="4093737" cy="34201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kumimoji="0" lang="zh-CN" alt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6" name="页脚占位符 3">
            <a:extLst>
              <a:ext uri="{FF2B5EF4-FFF2-40B4-BE49-F238E27FC236}">
                <a16:creationId xmlns:a16="http://schemas.microsoft.com/office/drawing/2014/main" id="{096C5E10-29D8-4F20-AA9E-68941355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7" name="灯片编号占位符 4">
            <a:extLst>
              <a:ext uri="{FF2B5EF4-FFF2-40B4-BE49-F238E27FC236}">
                <a16:creationId xmlns:a16="http://schemas.microsoft.com/office/drawing/2014/main" id="{0B7C63E2-500B-47A0-89FB-CA36CAD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1F40A63-D6E6-4DE0-86B6-43DD75378183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7312"/>
            <a:ext cx="11394219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4A90CF"/>
                </a:gs>
                <a:gs pos="0">
                  <a:srgbClr val="3786CD"/>
                </a:gs>
                <a:gs pos="100000">
                  <a:srgbClr val="5998D1">
                    <a:alpha val="4000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94F4EB-D5A4-4F9C-91F0-FD63FA39C070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E4F3418-038B-4F36-A38A-39885055FF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2E1DFC9-4B57-4FE3-9DC8-C8C3E53B88BA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601E6065-F378-4AC5-97F3-66FD04A99ACA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50" name="TextBox 8">
                <a:extLst>
                  <a:ext uri="{FF2B5EF4-FFF2-40B4-BE49-F238E27FC236}">
                    <a16:creationId xmlns:a16="http://schemas.microsoft.com/office/drawing/2014/main" id="{DD92F7BA-5597-4C1A-A0B5-A394188960C8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60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_空白页">
    <p:bg>
      <p:bgPr>
        <a:blipFill dpi="0" rotWithShape="1">
          <a:blip r:embed="rId2">
            <a:alphaModFix amt="99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89691BC1-BA42-48C6-A558-7E134FD1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B00CFEE6-A0A5-4A05-A16F-B31185BB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42555BB-90F6-44FA-8D51-3B36B8C6FB5E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7312"/>
            <a:ext cx="11394219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4A90CF"/>
                </a:gs>
                <a:gs pos="0">
                  <a:srgbClr val="3786CD"/>
                </a:gs>
                <a:gs pos="100000">
                  <a:srgbClr val="5998D1">
                    <a:alpha val="4000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1A4CA4-1F45-426B-83C3-990CA6D24E80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F422F3F-27FB-4DD6-A9BC-B81AE34D2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B33E5D5-02F5-4FC4-996E-2B40E6F1F1BB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5808A89F-7AF8-4158-925E-80DBD906A61F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D2673D06-83AD-4400-AF23-9EFBB80184B8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8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有小标题_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BB0CD7-A7C6-45B7-80ED-D436AB2A6979}"/>
              </a:ext>
            </a:extLst>
          </p:cNvPr>
          <p:cNvCxnSpPr>
            <a:cxnSpLocks/>
          </p:cNvCxnSpPr>
          <p:nvPr userDrawn="1"/>
        </p:nvCxnSpPr>
        <p:spPr>
          <a:xfrm>
            <a:off x="357809" y="764704"/>
            <a:ext cx="11394219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4A90CF"/>
                </a:gs>
                <a:gs pos="0">
                  <a:srgbClr val="3786CD"/>
                </a:gs>
                <a:gs pos="100000">
                  <a:srgbClr val="5998D1">
                    <a:alpha val="4000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673C22C4-1DE8-4653-BB06-E97020F7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14" y="101922"/>
            <a:ext cx="7425879" cy="66278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3200" b="0" kern="1200" baseline="0" dirty="0">
                <a:solidFill>
                  <a:srgbClr val="3786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5D00D46D-9485-4B49-937D-4D7882D04C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7434" y="286837"/>
            <a:ext cx="5324830" cy="45878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rgbClr val="2E75B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64479F-7884-41FD-A568-0968FAB2DC9C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7312"/>
            <a:ext cx="11394219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4A90CF"/>
                </a:gs>
                <a:gs pos="0">
                  <a:srgbClr val="3786CD"/>
                </a:gs>
                <a:gs pos="100000">
                  <a:srgbClr val="5998D1">
                    <a:alpha val="4000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882D125-20CC-41D8-8742-98D69695FC6C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48C47E8-3517-460A-AA79-058BFB008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F995376-B9F1-4279-8A3C-8DE7AA94901E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014477F0-758A-47FB-AEEA-5ACDB142BC88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33" name="TextBox 8">
                <a:extLst>
                  <a:ext uri="{FF2B5EF4-FFF2-40B4-BE49-F238E27FC236}">
                    <a16:creationId xmlns:a16="http://schemas.microsoft.com/office/drawing/2014/main" id="{C49381BC-B24F-440B-89EB-B2D0318CC935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8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有小标题_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5880" y="6366491"/>
            <a:ext cx="6736148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1744" y="6356350"/>
            <a:ext cx="1008112" cy="365125"/>
          </a:xfrm>
        </p:spPr>
        <p:txBody>
          <a:bodyPr/>
          <a:lstStyle/>
          <a:p>
            <a:fld id="{40321020-7931-4610-B95E-80A53469F5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73C22C4-1DE8-4653-BB06-E97020F7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98339"/>
            <a:ext cx="7425879" cy="608853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3200" b="0" kern="1200" baseline="0" dirty="0">
                <a:solidFill>
                  <a:srgbClr val="3786C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64479F-7884-41FD-A568-0968FAB2DC9C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7312"/>
            <a:ext cx="11394219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4A90CF"/>
                </a:gs>
                <a:gs pos="0">
                  <a:srgbClr val="3786CD"/>
                </a:gs>
                <a:gs pos="100000">
                  <a:srgbClr val="5998D1">
                    <a:alpha val="4000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859939-3772-45F0-BB8B-D7254EE03022}"/>
              </a:ext>
            </a:extLst>
          </p:cNvPr>
          <p:cNvGrpSpPr/>
          <p:nvPr userDrawn="1"/>
        </p:nvGrpSpPr>
        <p:grpSpPr>
          <a:xfrm>
            <a:off x="357809" y="452705"/>
            <a:ext cx="11500816" cy="309492"/>
            <a:chOff x="357809" y="452705"/>
            <a:chExt cx="11500816" cy="309492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AA63C5D-8874-44BD-97D0-D2516E0DAEDC}"/>
                </a:ext>
              </a:extLst>
            </p:cNvPr>
            <p:cNvSpPr/>
            <p:nvPr/>
          </p:nvSpPr>
          <p:spPr>
            <a:xfrm>
              <a:off x="8048625" y="452705"/>
              <a:ext cx="3810000" cy="309492"/>
            </a:xfrm>
            <a:custGeom>
              <a:avLst/>
              <a:gdLst>
                <a:gd name="connsiteX0" fmla="*/ 187264 w 3810000"/>
                <a:gd name="connsiteY0" fmla="*/ 0 h 309492"/>
                <a:gd name="connsiteX1" fmla="*/ 3810000 w 3810000"/>
                <a:gd name="connsiteY1" fmla="*/ 0 h 309492"/>
                <a:gd name="connsiteX2" fmla="*/ 3810000 w 3810000"/>
                <a:gd name="connsiteY2" fmla="*/ 309492 h 309492"/>
                <a:gd name="connsiteX3" fmla="*/ 0 w 3810000"/>
                <a:gd name="connsiteY3" fmla="*/ 309492 h 3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09492">
                  <a:moveTo>
                    <a:pt x="187264" y="0"/>
                  </a:moveTo>
                  <a:lnTo>
                    <a:pt x="3810000" y="0"/>
                  </a:lnTo>
                  <a:lnTo>
                    <a:pt x="3810000" y="309492"/>
                  </a:lnTo>
                  <a:lnTo>
                    <a:pt x="0" y="309492"/>
                  </a:lnTo>
                  <a:close/>
                </a:path>
              </a:pathLst>
            </a:custGeom>
            <a:solidFill>
              <a:srgbClr val="3786CD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4EB01D31-3DC4-4790-9568-E427CE0D9339}"/>
                </a:ext>
              </a:extLst>
            </p:cNvPr>
            <p:cNvSpPr/>
            <p:nvPr/>
          </p:nvSpPr>
          <p:spPr>
            <a:xfrm>
              <a:off x="7830205" y="452705"/>
              <a:ext cx="282172" cy="309492"/>
            </a:xfrm>
            <a:prstGeom prst="parallelogram">
              <a:avLst>
                <a:gd name="adj" fmla="val 60507"/>
              </a:avLst>
            </a:prstGeom>
            <a:solidFill>
              <a:srgbClr val="3786CD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8EB0EE-F8B2-4851-89DB-6CBEE9BB7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7809" y="739680"/>
              <a:ext cx="7395541" cy="0"/>
            </a:xfrm>
            <a:prstGeom prst="line">
              <a:avLst/>
            </a:prstGeom>
            <a:ln w="38100">
              <a:gradFill flip="none" rotWithShape="1">
                <a:gsLst>
                  <a:gs pos="40000">
                    <a:srgbClr val="4A90CF"/>
                  </a:gs>
                  <a:gs pos="0">
                    <a:srgbClr val="3786CD"/>
                  </a:gs>
                  <a:gs pos="100000">
                    <a:srgbClr val="5998D1">
                      <a:alpha val="40000"/>
                    </a:srgbClr>
                  </a:gs>
                </a:gsLst>
                <a:lin ang="0" scaled="0"/>
                <a:tileRect/>
              </a:gra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4179DB-E5E5-4A6B-AF48-3AA67008C64A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4FC9761-9FC4-41BF-9EB6-FBF9B5AC1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44CD7BA-6B89-409E-84D8-E42A79AF63CC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27" name="TextBox 8">
                <a:extLst>
                  <a:ext uri="{FF2B5EF4-FFF2-40B4-BE49-F238E27FC236}">
                    <a16:creationId xmlns:a16="http://schemas.microsoft.com/office/drawing/2014/main" id="{8D4F5E0D-B355-45AE-A880-E865F77BEABF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AA5ECE95-0953-4AA5-A297-B0A37B9BFB89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1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30FC77-5E16-42F8-9390-D1EA8DA6E50E}"/>
              </a:ext>
            </a:extLst>
          </p:cNvPr>
          <p:cNvCxnSpPr>
            <a:cxnSpLocks/>
          </p:cNvCxnSpPr>
          <p:nvPr userDrawn="1"/>
        </p:nvCxnSpPr>
        <p:spPr>
          <a:xfrm>
            <a:off x="357809" y="6236762"/>
            <a:ext cx="11394219" cy="0"/>
          </a:xfrm>
          <a:prstGeom prst="line">
            <a:avLst/>
          </a:prstGeom>
          <a:ln w="28575">
            <a:solidFill>
              <a:srgbClr val="409E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64151BB1-02CA-4D26-9F3D-F34D0D9BE8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61996"/>
            <a:ext cx="12187881" cy="3578651"/>
          </a:xfrm>
          <a:prstGeom prst="rect">
            <a:avLst/>
          </a:prstGeom>
          <a:gradFill flip="none" rotWithShape="1">
            <a:gsLst>
              <a:gs pos="0">
                <a:srgbClr val="409EFF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409EFF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409EFF">
                  <a:tint val="66000"/>
                  <a:satMod val="160000"/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4000" b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FFC000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EA86CE-0075-4E52-ABD8-F2695B3311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/>
          <a:stretch/>
        </p:blipFill>
        <p:spPr>
          <a:xfrm>
            <a:off x="2949146" y="4519063"/>
            <a:ext cx="2966089" cy="17342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676E12-4F95-4E36-A2E1-434C04E28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36" y="4522407"/>
            <a:ext cx="3129560" cy="17342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39FE2E-ACAA-449D-BCF6-826B4C9538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28182"/>
            <a:ext cx="2966089" cy="1726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57FF29-9688-4A13-86FD-5FEA3672D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97" y="4519063"/>
            <a:ext cx="3142734" cy="173429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8CC6C16-C1EF-4443-ACD8-670CEF13893C}"/>
              </a:ext>
            </a:extLst>
          </p:cNvPr>
          <p:cNvGrpSpPr/>
          <p:nvPr userDrawn="1"/>
        </p:nvGrpSpPr>
        <p:grpSpPr>
          <a:xfrm>
            <a:off x="66425" y="67685"/>
            <a:ext cx="4608920" cy="824570"/>
            <a:chOff x="12879" y="54205"/>
            <a:chExt cx="4608920" cy="82457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A923B69-AF71-4071-AF59-33EA127F2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" y="54205"/>
              <a:ext cx="1029208" cy="824570"/>
            </a:xfrm>
            <a:prstGeom prst="rect">
              <a:avLst/>
            </a:prstGeom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69D1760-9C8E-4E5C-BACE-C850E79A7B80}"/>
                </a:ext>
              </a:extLst>
            </p:cNvPr>
            <p:cNvGrpSpPr/>
            <p:nvPr userDrawn="1"/>
          </p:nvGrpSpPr>
          <p:grpSpPr>
            <a:xfrm>
              <a:off x="527483" y="109034"/>
              <a:ext cx="4094316" cy="711217"/>
              <a:chOff x="738952" y="399459"/>
              <a:chExt cx="1901723" cy="388579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ECA8D74B-5481-4FDF-B04F-39ED84A942EB}"/>
                  </a:ext>
                </a:extLst>
              </p:cNvPr>
              <p:cNvSpPr txBox="1"/>
              <p:nvPr userDrawn="1"/>
            </p:nvSpPr>
            <p:spPr>
              <a:xfrm>
                <a:off x="799487" y="399459"/>
                <a:ext cx="1780654" cy="25223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24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24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7477F3FB-3CF1-433E-8747-35A94058A6FF}"/>
                  </a:ext>
                </a:extLst>
              </p:cNvPr>
              <p:cNvSpPr txBox="1"/>
              <p:nvPr userDrawn="1"/>
            </p:nvSpPr>
            <p:spPr>
              <a:xfrm>
                <a:off x="738952" y="636697"/>
                <a:ext cx="1901723" cy="1513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12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sp>
        <p:nvSpPr>
          <p:cNvPr id="25" name="TextBox 8">
            <a:extLst>
              <a:ext uri="{FF2B5EF4-FFF2-40B4-BE49-F238E27FC236}">
                <a16:creationId xmlns:a16="http://schemas.microsoft.com/office/drawing/2014/main" id="{3D613866-2BA6-4037-9FBC-1CB95FC7F313}"/>
              </a:ext>
            </a:extLst>
          </p:cNvPr>
          <p:cNvSpPr txBox="1"/>
          <p:nvPr userDrawn="1"/>
        </p:nvSpPr>
        <p:spPr>
          <a:xfrm>
            <a:off x="8335486" y="79122"/>
            <a:ext cx="385651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同心同德同舟楫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b="0" i="0" dirty="0">
                <a:solidFill>
                  <a:schemeClr val="accent5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济人济事济天下</a:t>
            </a:r>
            <a:endParaRPr lang="en-US" sz="2400" b="0" i="0" dirty="0">
              <a:solidFill>
                <a:schemeClr val="accent5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F045BD-FF50-4EA0-8FFB-9EEBBFB4CE04}"/>
              </a:ext>
            </a:extLst>
          </p:cNvPr>
          <p:cNvGrpSpPr/>
          <p:nvPr userDrawn="1"/>
        </p:nvGrpSpPr>
        <p:grpSpPr>
          <a:xfrm>
            <a:off x="3735361" y="2060848"/>
            <a:ext cx="4657196" cy="923330"/>
            <a:chOff x="2370667" y="2413000"/>
            <a:chExt cx="4657196" cy="92333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132463F-D8EB-4FCA-8610-A78AC63FB1A7}"/>
                </a:ext>
              </a:extLst>
            </p:cNvPr>
            <p:cNvSpPr txBox="1"/>
            <p:nvPr/>
          </p:nvSpPr>
          <p:spPr>
            <a:xfrm>
              <a:off x="2370667" y="2413000"/>
              <a:ext cx="3047309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6000" dirty="0"/>
                <a:t>THANKS</a:t>
              </a:r>
              <a:endParaRPr lang="zh-CN" altLang="en-US" sz="60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66C2EC6-C59F-428E-8E10-E30E42BC5CC8}"/>
                </a:ext>
              </a:extLst>
            </p:cNvPr>
            <p:cNvSpPr/>
            <p:nvPr/>
          </p:nvSpPr>
          <p:spPr>
            <a:xfrm>
              <a:off x="5626100" y="2557463"/>
              <a:ext cx="1401763" cy="66198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0AE04E9-DD28-49B5-8383-83BBD7C3E9A0}"/>
              </a:ext>
            </a:extLst>
          </p:cNvPr>
          <p:cNvGrpSpPr/>
          <p:nvPr userDrawn="1"/>
        </p:nvGrpSpPr>
        <p:grpSpPr>
          <a:xfrm>
            <a:off x="3735361" y="2060848"/>
            <a:ext cx="4721278" cy="923330"/>
            <a:chOff x="2370667" y="2413000"/>
            <a:chExt cx="4721278" cy="92333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9737A5-2F6E-410E-96CC-A7625AC3A410}"/>
                </a:ext>
              </a:extLst>
            </p:cNvPr>
            <p:cNvSpPr txBox="1"/>
            <p:nvPr/>
          </p:nvSpPr>
          <p:spPr>
            <a:xfrm>
              <a:off x="2370667" y="2413000"/>
              <a:ext cx="2803653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C571706-3328-4C8D-AB92-90905819EC5A}"/>
                </a:ext>
              </a:extLst>
            </p:cNvPr>
            <p:cNvGrpSpPr/>
            <p:nvPr/>
          </p:nvGrpSpPr>
          <p:grpSpPr>
            <a:xfrm>
              <a:off x="5753106" y="2580679"/>
              <a:ext cx="1338839" cy="615553"/>
              <a:chOff x="5770563" y="2567721"/>
              <a:chExt cx="1338839" cy="615553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DACE772-A3F0-4270-923A-27AE623A0C94}"/>
                  </a:ext>
                </a:extLst>
              </p:cNvPr>
              <p:cNvSpPr txBox="1"/>
              <p:nvPr/>
            </p:nvSpPr>
            <p:spPr>
              <a:xfrm>
                <a:off x="5839143" y="2567721"/>
                <a:ext cx="12702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zh-CN" sz="2000" dirty="0">
                    <a:solidFill>
                      <a:schemeClr val="bg1"/>
                    </a:solidFill>
                  </a:rPr>
                  <a:t>For Your</a:t>
                </a:r>
              </a:p>
              <a:p>
                <a:pPr algn="just"/>
                <a:r>
                  <a:rPr lang="en-US" altLang="zh-CN" sz="2000" dirty="0">
                    <a:solidFill>
                      <a:schemeClr val="bg1"/>
                    </a:solidFill>
                  </a:rPr>
                  <a:t>Attention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4DABFC4-818D-48F8-AF04-6A69AD6F2C50}"/>
                  </a:ext>
                </a:extLst>
              </p:cNvPr>
              <p:cNvSpPr txBox="1"/>
              <p:nvPr/>
            </p:nvSpPr>
            <p:spPr>
              <a:xfrm>
                <a:off x="5770563" y="2858770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A5E8CBA-9662-4B82-8249-12EA92103B17}"/>
                </a:ext>
              </a:extLst>
            </p:cNvPr>
            <p:cNvSpPr/>
            <p:nvPr/>
          </p:nvSpPr>
          <p:spPr>
            <a:xfrm>
              <a:off x="5626100" y="2557463"/>
              <a:ext cx="1401763" cy="661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EC95FF06-C3A6-49A0-855C-6A0D45015D5C}"/>
              </a:ext>
            </a:extLst>
          </p:cNvPr>
          <p:cNvSpPr txBox="1"/>
          <p:nvPr userDrawn="1"/>
        </p:nvSpPr>
        <p:spPr>
          <a:xfrm>
            <a:off x="2601088" y="3084570"/>
            <a:ext cx="6989823" cy="42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Speaker Name</a:t>
            </a:r>
            <a:endParaRPr lang="zh-CN" altLang="en-US" sz="2000" b="1" baseline="30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C7D9B21E-C460-4E5C-A299-9305547B8D6D}"/>
              </a:ext>
            </a:extLst>
          </p:cNvPr>
          <p:cNvSpPr txBox="1"/>
          <p:nvPr userDrawn="1"/>
        </p:nvSpPr>
        <p:spPr>
          <a:xfrm>
            <a:off x="2719190" y="3598277"/>
            <a:ext cx="688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School of Software Engineering, Tongji University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ADB8018-8401-46AA-BEAC-8CB7B18ABB48}"/>
              </a:ext>
            </a:extLst>
          </p:cNvPr>
          <p:cNvGrpSpPr/>
          <p:nvPr userDrawn="1"/>
        </p:nvGrpSpPr>
        <p:grpSpPr>
          <a:xfrm>
            <a:off x="357809" y="6323797"/>
            <a:ext cx="2738210" cy="450511"/>
            <a:chOff x="286001" y="6308859"/>
            <a:chExt cx="2738210" cy="450511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3F1F56A-F2A7-4D9D-B7A6-38C0B8FD5A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D153F66-878F-44F7-AC1C-2F86DB55AD37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D7CAAB1-8C22-4DDE-AB54-719C716040C2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80EF22E2-FA9F-4A6B-92D6-2282D6434458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15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2" y="273048"/>
            <a:ext cx="10858500" cy="480131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9" name="ïṧḷîḍe">
            <a:extLst>
              <a:ext uri="{FF2B5EF4-FFF2-40B4-BE49-F238E27FC236}">
                <a16:creationId xmlns:a16="http://schemas.microsoft.com/office/drawing/2014/main" id="{FC4FF916-3BE2-444A-9D7C-CEAC67A716F3}"/>
              </a:ext>
            </a:extLst>
          </p:cNvPr>
          <p:cNvSpPr/>
          <p:nvPr userDrawn="1"/>
        </p:nvSpPr>
        <p:spPr>
          <a:xfrm>
            <a:off x="0" y="171450"/>
            <a:ext cx="23336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3321002"/>
            <a:ext cx="233362" cy="215996"/>
          </a:xfrm>
          <a:prstGeom prst="rect">
            <a:avLst/>
          </a:prstGeom>
        </p:spPr>
        <p:txBody>
          <a:bodyPr wrap="none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B32D9-398B-4152-AE12-A2C0E25B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C7842-165F-45C8-9AE3-239489F6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5A373-11A9-4690-81D9-4678583C0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7646-F78B-41DD-ABC1-4C20F603514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B41CC-65C5-4545-A28A-616643A05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008FC-8054-4885-ABE8-6F0293A5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1090-500A-4B6D-9578-F9415A23A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4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0" r:id="rId3"/>
    <p:sldLayoutId id="2147483663" r:id="rId4"/>
    <p:sldLayoutId id="2147483676" r:id="rId5"/>
    <p:sldLayoutId id="2147483677" r:id="rId6"/>
    <p:sldLayoutId id="2147483672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196CED8-43DE-444E-84C2-F9217298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5E4270-270C-4314-BF8E-B5FABDEB2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April 10th, 2023 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5F20892-B66B-4F78-B7D3-06C91942F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School of Software Engineering, Tongji University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41FC792-45A7-4C26-8B43-6AEEF5B45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68F861-A5E8-47D6-92E6-D6254152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iṡlïḓé">
            <a:extLst>
              <a:ext uri="{FF2B5EF4-FFF2-40B4-BE49-F238E27FC236}">
                <a16:creationId xmlns:a16="http://schemas.microsoft.com/office/drawing/2014/main" id="{4D221200-3670-4D72-9E72-C56BABDA6FF5}"/>
              </a:ext>
            </a:extLst>
          </p:cNvPr>
          <p:cNvSpPr/>
          <p:nvPr/>
        </p:nvSpPr>
        <p:spPr>
          <a:xfrm>
            <a:off x="660400" y="2194983"/>
            <a:ext cx="5220470" cy="13873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iŝ1îḑe">
            <a:extLst>
              <a:ext uri="{FF2B5EF4-FFF2-40B4-BE49-F238E27FC236}">
                <a16:creationId xmlns:a16="http://schemas.microsoft.com/office/drawing/2014/main" id="{E726F77C-6731-4100-B879-6E359ECA76E3}"/>
              </a:ext>
            </a:extLst>
          </p:cNvPr>
          <p:cNvSpPr/>
          <p:nvPr/>
        </p:nvSpPr>
        <p:spPr>
          <a:xfrm>
            <a:off x="1079474" y="2633800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20" name="íṩ1íḓé">
            <a:extLst>
              <a:ext uri="{FF2B5EF4-FFF2-40B4-BE49-F238E27FC236}">
                <a16:creationId xmlns:a16="http://schemas.microsoft.com/office/drawing/2014/main" id="{C6A6C2D9-2FD5-4E0B-AB53-C97D2B2D681F}"/>
              </a:ext>
            </a:extLst>
          </p:cNvPr>
          <p:cNvSpPr txBox="1"/>
          <p:nvPr/>
        </p:nvSpPr>
        <p:spPr>
          <a:xfrm>
            <a:off x="3000635" y="1922473"/>
            <a:ext cx="540000" cy="54000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" name="iŝ1îḑe">
            <a:extLst>
              <a:ext uri="{FF2B5EF4-FFF2-40B4-BE49-F238E27FC236}">
                <a16:creationId xmlns:a16="http://schemas.microsoft.com/office/drawing/2014/main" id="{6466606D-3175-4D62-9735-559CC6938760}"/>
              </a:ext>
            </a:extLst>
          </p:cNvPr>
          <p:cNvSpPr/>
          <p:nvPr/>
        </p:nvSpPr>
        <p:spPr>
          <a:xfrm>
            <a:off x="6652430" y="2633800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5" name="í$ḷíḋe">
            <a:extLst>
              <a:ext uri="{FF2B5EF4-FFF2-40B4-BE49-F238E27FC236}">
                <a16:creationId xmlns:a16="http://schemas.microsoft.com/office/drawing/2014/main" id="{6AD13B66-D5D8-4D66-9556-64C540FC0DA8}"/>
              </a:ext>
            </a:extLst>
          </p:cNvPr>
          <p:cNvSpPr/>
          <p:nvPr/>
        </p:nvSpPr>
        <p:spPr>
          <a:xfrm>
            <a:off x="6096000" y="2194983"/>
            <a:ext cx="5220470" cy="1387312"/>
          </a:xfrm>
          <a:prstGeom prst="rect">
            <a:avLst/>
          </a:prstGeom>
          <a:solidFill>
            <a:schemeClr val="accent2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íśḷïďê">
            <a:extLst>
              <a:ext uri="{FF2B5EF4-FFF2-40B4-BE49-F238E27FC236}">
                <a16:creationId xmlns:a16="http://schemas.microsoft.com/office/drawing/2014/main" id="{F14F471D-3AC4-4229-A574-8513A7D0BEE6}"/>
              </a:ext>
            </a:extLst>
          </p:cNvPr>
          <p:cNvSpPr txBox="1"/>
          <p:nvPr/>
        </p:nvSpPr>
        <p:spPr>
          <a:xfrm>
            <a:off x="8436235" y="1922473"/>
            <a:ext cx="540000" cy="54000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îṣḷíḓè">
            <a:extLst>
              <a:ext uri="{FF2B5EF4-FFF2-40B4-BE49-F238E27FC236}">
                <a16:creationId xmlns:a16="http://schemas.microsoft.com/office/drawing/2014/main" id="{A90EBCB8-DAA8-43C8-B4AD-7B231C55B916}"/>
              </a:ext>
            </a:extLst>
          </p:cNvPr>
          <p:cNvSpPr/>
          <p:nvPr/>
        </p:nvSpPr>
        <p:spPr>
          <a:xfrm>
            <a:off x="660400" y="4157815"/>
            <a:ext cx="5220470" cy="13873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ïṥľïḍé">
            <a:extLst>
              <a:ext uri="{FF2B5EF4-FFF2-40B4-BE49-F238E27FC236}">
                <a16:creationId xmlns:a16="http://schemas.microsoft.com/office/drawing/2014/main" id="{0D782EBD-7744-43D3-A922-A0F8248434B4}"/>
              </a:ext>
            </a:extLst>
          </p:cNvPr>
          <p:cNvSpPr txBox="1"/>
          <p:nvPr/>
        </p:nvSpPr>
        <p:spPr>
          <a:xfrm>
            <a:off x="3000635" y="3895446"/>
            <a:ext cx="540000" cy="54000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iṥliḓé">
            <a:extLst>
              <a:ext uri="{FF2B5EF4-FFF2-40B4-BE49-F238E27FC236}">
                <a16:creationId xmlns:a16="http://schemas.microsoft.com/office/drawing/2014/main" id="{0C4E2853-AF37-440E-AC34-E42A3F2E0E1C}"/>
              </a:ext>
            </a:extLst>
          </p:cNvPr>
          <p:cNvSpPr/>
          <p:nvPr/>
        </p:nvSpPr>
        <p:spPr>
          <a:xfrm>
            <a:off x="6096000" y="4157815"/>
            <a:ext cx="5220470" cy="138731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íŝ1ïḍè">
            <a:extLst>
              <a:ext uri="{FF2B5EF4-FFF2-40B4-BE49-F238E27FC236}">
                <a16:creationId xmlns:a16="http://schemas.microsoft.com/office/drawing/2014/main" id="{B917B11A-EE3F-4F8C-A1CC-D31A79630C5D}"/>
              </a:ext>
            </a:extLst>
          </p:cNvPr>
          <p:cNvSpPr txBox="1"/>
          <p:nvPr/>
        </p:nvSpPr>
        <p:spPr>
          <a:xfrm>
            <a:off x="8436235" y="3895446"/>
            <a:ext cx="540000" cy="54000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kumimoji="1"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iŝ1îḑe">
            <a:extLst>
              <a:ext uri="{FF2B5EF4-FFF2-40B4-BE49-F238E27FC236}">
                <a16:creationId xmlns:a16="http://schemas.microsoft.com/office/drawing/2014/main" id="{A3E62683-FEAA-42A1-8876-CE557B614D35}"/>
              </a:ext>
            </a:extLst>
          </p:cNvPr>
          <p:cNvSpPr/>
          <p:nvPr/>
        </p:nvSpPr>
        <p:spPr>
          <a:xfrm>
            <a:off x="1079474" y="4640278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23" name="iŝ1îḑe">
            <a:extLst>
              <a:ext uri="{FF2B5EF4-FFF2-40B4-BE49-F238E27FC236}">
                <a16:creationId xmlns:a16="http://schemas.microsoft.com/office/drawing/2014/main" id="{1947AB61-4B43-4A69-AA15-63AEBE2869B3}"/>
              </a:ext>
            </a:extLst>
          </p:cNvPr>
          <p:cNvSpPr/>
          <p:nvPr/>
        </p:nvSpPr>
        <p:spPr>
          <a:xfrm>
            <a:off x="6450000" y="4640278"/>
            <a:ext cx="4512469" cy="741375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morbi tristique senectus et netus et malesuada fames ac turpis egestas. Proin pharetra nonummy pede. Mauris et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90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EF113A5-7F81-4AD6-A75F-031DB985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3" name="iṡļiḋe">
            <a:extLst>
              <a:ext uri="{FF2B5EF4-FFF2-40B4-BE49-F238E27FC236}">
                <a16:creationId xmlns:a16="http://schemas.microsoft.com/office/drawing/2014/main" id="{C7096EF3-8F79-4B8F-9CCB-B1E5771979DF}"/>
              </a:ext>
            </a:extLst>
          </p:cNvPr>
          <p:cNvGrpSpPr/>
          <p:nvPr/>
        </p:nvGrpSpPr>
        <p:grpSpPr>
          <a:xfrm>
            <a:off x="943604" y="1540915"/>
            <a:ext cx="10304792" cy="3776169"/>
            <a:chOff x="937254" y="2357931"/>
            <a:chExt cx="10304792" cy="3776169"/>
          </a:xfrm>
        </p:grpSpPr>
        <p:sp>
          <p:nvSpPr>
            <p:cNvPr id="24" name="íṩlïḑe">
              <a:extLst>
                <a:ext uri="{FF2B5EF4-FFF2-40B4-BE49-F238E27FC236}">
                  <a16:creationId xmlns:a16="http://schemas.microsoft.com/office/drawing/2014/main" id="{7C53E5FB-B1C3-4BF1-89A7-940D81B11632}"/>
                </a:ext>
              </a:extLst>
            </p:cNvPr>
            <p:cNvSpPr txBox="1"/>
            <p:nvPr/>
          </p:nvSpPr>
          <p:spPr>
            <a:xfrm>
              <a:off x="937254" y="2357931"/>
              <a:ext cx="279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</a:t>
              </a:r>
            </a:p>
          </p:txBody>
        </p:sp>
        <p:sp>
          <p:nvSpPr>
            <p:cNvPr id="25" name="îṧ1îḑê">
              <a:extLst>
                <a:ext uri="{FF2B5EF4-FFF2-40B4-BE49-F238E27FC236}">
                  <a16:creationId xmlns:a16="http://schemas.microsoft.com/office/drawing/2014/main" id="{9F649DC9-8F0F-4D7D-B5A4-3445B3C520E7}"/>
                </a:ext>
              </a:extLst>
            </p:cNvPr>
            <p:cNvSpPr txBox="1"/>
            <p:nvPr/>
          </p:nvSpPr>
          <p:spPr>
            <a:xfrm>
              <a:off x="937254" y="3853874"/>
              <a:ext cx="2799445" cy="173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Theme  color make</a:t>
              </a:r>
              <a:r>
                <a:rPr lang="en-US" altLang="zh-CN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 PPT more convenient to change.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Adjust the spacing to adapt to Chinese typesetting, use the reference line in PPT.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26" name="îś1îḓé">
              <a:extLst>
                <a:ext uri="{FF2B5EF4-FFF2-40B4-BE49-F238E27FC236}">
                  <a16:creationId xmlns:a16="http://schemas.microsoft.com/office/drawing/2014/main" id="{687C4CCB-60C9-41D4-BA89-D65309829B6C}"/>
                </a:ext>
              </a:extLst>
            </p:cNvPr>
            <p:cNvSpPr txBox="1"/>
            <p:nvPr/>
          </p:nvSpPr>
          <p:spPr>
            <a:xfrm>
              <a:off x="1535314" y="2977043"/>
              <a:ext cx="1603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4,486K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î$1ïḑé">
              <a:extLst>
                <a:ext uri="{FF2B5EF4-FFF2-40B4-BE49-F238E27FC236}">
                  <a16:creationId xmlns:a16="http://schemas.microsoft.com/office/drawing/2014/main" id="{9DCE9A30-D09E-4366-AC33-870B983861F9}"/>
                </a:ext>
              </a:extLst>
            </p:cNvPr>
            <p:cNvSpPr/>
            <p:nvPr/>
          </p:nvSpPr>
          <p:spPr>
            <a:xfrm>
              <a:off x="1311214" y="5780374"/>
              <a:ext cx="2051524" cy="353726"/>
            </a:xfrm>
            <a:prstGeom prst="rect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3765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ïšlïḋê">
              <a:extLst>
                <a:ext uri="{FF2B5EF4-FFF2-40B4-BE49-F238E27FC236}">
                  <a16:creationId xmlns:a16="http://schemas.microsoft.com/office/drawing/2014/main" id="{67327AA9-9DC2-4BA6-A53D-7A1A629D1301}"/>
                </a:ext>
              </a:extLst>
            </p:cNvPr>
            <p:cNvSpPr txBox="1"/>
            <p:nvPr/>
          </p:nvSpPr>
          <p:spPr>
            <a:xfrm>
              <a:off x="4689928" y="2357931"/>
              <a:ext cx="279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</a:t>
              </a:r>
            </a:p>
          </p:txBody>
        </p:sp>
        <p:sp>
          <p:nvSpPr>
            <p:cNvPr id="29" name="ïşlïdé">
              <a:extLst>
                <a:ext uri="{FF2B5EF4-FFF2-40B4-BE49-F238E27FC236}">
                  <a16:creationId xmlns:a16="http://schemas.microsoft.com/office/drawing/2014/main" id="{A91D36B5-34D7-49D6-AFA8-66BB5CA2302E}"/>
                </a:ext>
              </a:extLst>
            </p:cNvPr>
            <p:cNvSpPr txBox="1"/>
            <p:nvPr/>
          </p:nvSpPr>
          <p:spPr>
            <a:xfrm>
              <a:off x="4689928" y="3853874"/>
              <a:ext cx="2799445" cy="173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Theme  color make</a:t>
              </a:r>
              <a:r>
                <a:rPr lang="en-US" altLang="zh-CN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 PPT more convenient to change.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Adjust the spacing to adapt to Chinese typesetting, use the reference line in PPT.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30" name="iṣlíḑê">
              <a:extLst>
                <a:ext uri="{FF2B5EF4-FFF2-40B4-BE49-F238E27FC236}">
                  <a16:creationId xmlns:a16="http://schemas.microsoft.com/office/drawing/2014/main" id="{A6F73895-C6A7-4CC2-9246-7EE244C837E1}"/>
                </a:ext>
              </a:extLst>
            </p:cNvPr>
            <p:cNvSpPr txBox="1"/>
            <p:nvPr/>
          </p:nvSpPr>
          <p:spPr>
            <a:xfrm>
              <a:off x="5287988" y="2977043"/>
              <a:ext cx="1603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4,486K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1" name="iš1ïḋé">
              <a:extLst>
                <a:ext uri="{FF2B5EF4-FFF2-40B4-BE49-F238E27FC236}">
                  <a16:creationId xmlns:a16="http://schemas.microsoft.com/office/drawing/2014/main" id="{EBCBD030-E3D3-40E5-9F10-AC31D6734FBE}"/>
                </a:ext>
              </a:extLst>
            </p:cNvPr>
            <p:cNvSpPr/>
            <p:nvPr/>
          </p:nvSpPr>
          <p:spPr>
            <a:xfrm>
              <a:off x="5063888" y="5780374"/>
              <a:ext cx="2051524" cy="353726"/>
            </a:xfrm>
            <a:prstGeom prst="rect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3765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" name="íṥḷïḑe">
              <a:extLst>
                <a:ext uri="{FF2B5EF4-FFF2-40B4-BE49-F238E27FC236}">
                  <a16:creationId xmlns:a16="http://schemas.microsoft.com/office/drawing/2014/main" id="{4D868CEE-06EB-47C4-B508-042B03BD8DC9}"/>
                </a:ext>
              </a:extLst>
            </p:cNvPr>
            <p:cNvSpPr txBox="1"/>
            <p:nvPr/>
          </p:nvSpPr>
          <p:spPr>
            <a:xfrm>
              <a:off x="8442601" y="2357931"/>
              <a:ext cx="279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</a:t>
              </a:r>
            </a:p>
          </p:txBody>
        </p:sp>
        <p:sp>
          <p:nvSpPr>
            <p:cNvPr id="33" name="iŝḷîďé">
              <a:extLst>
                <a:ext uri="{FF2B5EF4-FFF2-40B4-BE49-F238E27FC236}">
                  <a16:creationId xmlns:a16="http://schemas.microsoft.com/office/drawing/2014/main" id="{FD36F3E9-A19B-4F53-9877-1C48C037F909}"/>
                </a:ext>
              </a:extLst>
            </p:cNvPr>
            <p:cNvSpPr txBox="1"/>
            <p:nvPr/>
          </p:nvSpPr>
          <p:spPr>
            <a:xfrm>
              <a:off x="8442601" y="3853874"/>
              <a:ext cx="2799445" cy="173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Theme  color make</a:t>
              </a:r>
              <a:r>
                <a:rPr lang="en-US" altLang="zh-CN" sz="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 PPT more convenient to change.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Adjust the spacing to adapt to Chinese typesetting, use the reference line in PPT.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34" name="ïṥļíḓé">
              <a:extLst>
                <a:ext uri="{FF2B5EF4-FFF2-40B4-BE49-F238E27FC236}">
                  <a16:creationId xmlns:a16="http://schemas.microsoft.com/office/drawing/2014/main" id="{28021BF4-B65A-413D-ADA0-2E4A740659FE}"/>
                </a:ext>
              </a:extLst>
            </p:cNvPr>
            <p:cNvSpPr txBox="1"/>
            <p:nvPr/>
          </p:nvSpPr>
          <p:spPr>
            <a:xfrm>
              <a:off x="9040661" y="2977043"/>
              <a:ext cx="1603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4,486K</a:t>
              </a:r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5" name="îşlíḑe">
              <a:extLst>
                <a:ext uri="{FF2B5EF4-FFF2-40B4-BE49-F238E27FC236}">
                  <a16:creationId xmlns:a16="http://schemas.microsoft.com/office/drawing/2014/main" id="{A56BC8F8-112C-4B34-B92B-1CA3A814DA99}"/>
                </a:ext>
              </a:extLst>
            </p:cNvPr>
            <p:cNvSpPr/>
            <p:nvPr/>
          </p:nvSpPr>
          <p:spPr>
            <a:xfrm>
              <a:off x="8816561" y="5780374"/>
              <a:ext cx="2051524" cy="353726"/>
            </a:xfrm>
            <a:prstGeom prst="rect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3765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36" name="îśļiḓê">
              <a:extLst>
                <a:ext uri="{FF2B5EF4-FFF2-40B4-BE49-F238E27FC236}">
                  <a16:creationId xmlns:a16="http://schemas.microsoft.com/office/drawing/2014/main" id="{52663D1E-B9AA-49F5-8C40-B6DD835937DA}"/>
                </a:ext>
              </a:extLst>
            </p:cNvPr>
            <p:cNvGrpSpPr/>
            <p:nvPr/>
          </p:nvGrpSpPr>
          <p:grpSpPr>
            <a:xfrm>
              <a:off x="4225566" y="2977043"/>
              <a:ext cx="3740869" cy="2277128"/>
              <a:chOff x="4136571" y="2977043"/>
              <a:chExt cx="3740869" cy="2277128"/>
            </a:xfrm>
          </p:grpSpPr>
          <p:cxnSp>
            <p:nvCxnSpPr>
              <p:cNvPr id="37" name="íSḷîḓé">
                <a:extLst>
                  <a:ext uri="{FF2B5EF4-FFF2-40B4-BE49-F238E27FC236}">
                    <a16:creationId xmlns:a16="http://schemas.microsoft.com/office/drawing/2014/main" id="{22D18589-399B-4D6D-946E-D63113191E9F}"/>
                  </a:ext>
                </a:extLst>
              </p:cNvPr>
              <p:cNvCxnSpPr/>
              <p:nvPr/>
            </p:nvCxnSpPr>
            <p:spPr>
              <a:xfrm>
                <a:off x="4136571" y="2977043"/>
                <a:ext cx="0" cy="227712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isľiḓè">
                <a:extLst>
                  <a:ext uri="{FF2B5EF4-FFF2-40B4-BE49-F238E27FC236}">
                    <a16:creationId xmlns:a16="http://schemas.microsoft.com/office/drawing/2014/main" id="{A279C01C-82DC-4A1A-B67A-B8E27E8651FD}"/>
                  </a:ext>
                </a:extLst>
              </p:cNvPr>
              <p:cNvCxnSpPr/>
              <p:nvPr/>
            </p:nvCxnSpPr>
            <p:spPr>
              <a:xfrm>
                <a:off x="7877440" y="2977043"/>
                <a:ext cx="0" cy="227712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525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E2F888DC-79EA-4A55-8031-A7A9FD7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8444067-FCE7-4093-B101-ADD1E219B973}"/>
              </a:ext>
            </a:extLst>
          </p:cNvPr>
          <p:cNvSpPr/>
          <p:nvPr/>
        </p:nvSpPr>
        <p:spPr>
          <a:xfrm>
            <a:off x="563880" y="2780947"/>
            <a:ext cx="11004727" cy="193590"/>
          </a:xfrm>
          <a:custGeom>
            <a:avLst/>
            <a:gdLst>
              <a:gd name="connsiteX0" fmla="*/ 3683470 w 4035597"/>
              <a:gd name="connsiteY0" fmla="*/ 0 h 196879"/>
              <a:gd name="connsiteX1" fmla="*/ 4035597 w 4035597"/>
              <a:gd name="connsiteY1" fmla="*/ 193350 h 196879"/>
              <a:gd name="connsiteX2" fmla="*/ 3688902 w 4035597"/>
              <a:gd name="connsiteY2" fmla="*/ 196773 h 196879"/>
              <a:gd name="connsiteX3" fmla="*/ 3688902 w 4035597"/>
              <a:gd name="connsiteY3" fmla="*/ 196879 h 196879"/>
              <a:gd name="connsiteX4" fmla="*/ 0 w 4035597"/>
              <a:gd name="connsiteY4" fmla="*/ 196879 h 196879"/>
              <a:gd name="connsiteX5" fmla="*/ 0 w 4035597"/>
              <a:gd name="connsiteY5" fmla="*/ 362 h 196879"/>
              <a:gd name="connsiteX6" fmla="*/ 3683461 w 4035597"/>
              <a:gd name="connsiteY6" fmla="*/ 362 h 19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5597" h="196879">
                <a:moveTo>
                  <a:pt x="3683470" y="0"/>
                </a:moveTo>
                <a:cubicBezTo>
                  <a:pt x="3876286" y="1495"/>
                  <a:pt x="4032144" y="87075"/>
                  <a:pt x="4035597" y="193350"/>
                </a:cubicBezTo>
                <a:lnTo>
                  <a:pt x="3688902" y="196773"/>
                </a:lnTo>
                <a:lnTo>
                  <a:pt x="3688902" y="196879"/>
                </a:lnTo>
                <a:lnTo>
                  <a:pt x="0" y="196879"/>
                </a:lnTo>
                <a:lnTo>
                  <a:pt x="0" y="362"/>
                </a:lnTo>
                <a:lnTo>
                  <a:pt x="3683461" y="362"/>
                </a:lnTo>
                <a:close/>
              </a:path>
            </a:pathLst>
          </a:custGeom>
          <a:gradFill flip="none" rotWithShape="1">
            <a:gsLst>
              <a:gs pos="0">
                <a:srgbClr val="4472C4">
                  <a:alpha val="49000"/>
                </a:srgbClr>
              </a:gs>
              <a:gs pos="50000">
                <a:srgbClr val="4472C4">
                  <a:tint val="44500"/>
                  <a:satMod val="160000"/>
                  <a:alpha val="62000"/>
                </a:srgbClr>
              </a:gs>
              <a:gs pos="100000">
                <a:srgbClr val="4472C4">
                  <a:tint val="23500"/>
                  <a:satMod val="160000"/>
                  <a:alpha val="4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460453-4F01-417A-A786-759A40E52F53}"/>
              </a:ext>
            </a:extLst>
          </p:cNvPr>
          <p:cNvSpPr/>
          <p:nvPr/>
        </p:nvSpPr>
        <p:spPr>
          <a:xfrm>
            <a:off x="563880" y="2999845"/>
            <a:ext cx="11004727" cy="3240936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EC8947-F2D3-4F10-B6A8-6C7A61E662C6}"/>
              </a:ext>
            </a:extLst>
          </p:cNvPr>
          <p:cNvCxnSpPr>
            <a:cxnSpLocks/>
          </p:cNvCxnSpPr>
          <p:nvPr/>
        </p:nvCxnSpPr>
        <p:spPr>
          <a:xfrm>
            <a:off x="563880" y="2999845"/>
            <a:ext cx="110047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D95058-7F12-4518-A34A-3C86E13D081C}"/>
              </a:ext>
            </a:extLst>
          </p:cNvPr>
          <p:cNvCxnSpPr>
            <a:cxnSpLocks/>
          </p:cNvCxnSpPr>
          <p:nvPr/>
        </p:nvCxnSpPr>
        <p:spPr>
          <a:xfrm>
            <a:off x="1669787" y="2468266"/>
            <a:ext cx="975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FAE8790-A850-44C8-961F-4C006313E4A2}"/>
              </a:ext>
            </a:extLst>
          </p:cNvPr>
          <p:cNvSpPr/>
          <p:nvPr/>
        </p:nvSpPr>
        <p:spPr>
          <a:xfrm>
            <a:off x="1561886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11F89D-9BC5-4971-8FAD-8C5A484AA29A}"/>
              </a:ext>
            </a:extLst>
          </p:cNvPr>
          <p:cNvSpPr/>
          <p:nvPr/>
        </p:nvSpPr>
        <p:spPr>
          <a:xfrm>
            <a:off x="802065" y="3577546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34DA1B-D54F-4C95-BEFF-62500D5C2DF1}"/>
              </a:ext>
            </a:extLst>
          </p:cNvPr>
          <p:cNvSpPr/>
          <p:nvPr/>
        </p:nvSpPr>
        <p:spPr>
          <a:xfrm>
            <a:off x="1216161" y="2361213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146032-B70A-43BE-8D2D-1EE025571AAE}"/>
              </a:ext>
            </a:extLst>
          </p:cNvPr>
          <p:cNvSpPr txBox="1"/>
          <p:nvPr/>
        </p:nvSpPr>
        <p:spPr>
          <a:xfrm>
            <a:off x="918426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6F6134-CDB5-4778-86F0-BCF77219B9FA}"/>
              </a:ext>
            </a:extLst>
          </p:cNvPr>
          <p:cNvSpPr txBox="1"/>
          <p:nvPr/>
        </p:nvSpPr>
        <p:spPr>
          <a:xfrm>
            <a:off x="924791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DA53F5-9A6E-4662-B1F5-BAF70660E9B9}"/>
              </a:ext>
            </a:extLst>
          </p:cNvPr>
          <p:cNvSpPr txBox="1"/>
          <p:nvPr/>
        </p:nvSpPr>
        <p:spPr>
          <a:xfrm>
            <a:off x="1342863" y="2361125"/>
            <a:ext cx="793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2021.11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7C82E0-30AD-4B19-8C59-9B0592547A17}"/>
              </a:ext>
            </a:extLst>
          </p:cNvPr>
          <p:cNvCxnSpPr>
            <a:cxnSpLocks/>
          </p:cNvCxnSpPr>
          <p:nvPr/>
        </p:nvCxnSpPr>
        <p:spPr>
          <a:xfrm>
            <a:off x="3821099" y="2468265"/>
            <a:ext cx="0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E8047D7-37A9-400F-A6AB-41936187CCCC}"/>
              </a:ext>
            </a:extLst>
          </p:cNvPr>
          <p:cNvSpPr/>
          <p:nvPr/>
        </p:nvSpPr>
        <p:spPr>
          <a:xfrm>
            <a:off x="3712711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70A80F9-344F-4A28-A18F-291FED74D6CF}"/>
              </a:ext>
            </a:extLst>
          </p:cNvPr>
          <p:cNvSpPr/>
          <p:nvPr/>
        </p:nvSpPr>
        <p:spPr>
          <a:xfrm>
            <a:off x="2952890" y="3577545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E52EA5-B718-46B2-AAFB-9C5CBAA7A046}"/>
              </a:ext>
            </a:extLst>
          </p:cNvPr>
          <p:cNvSpPr/>
          <p:nvPr/>
        </p:nvSpPr>
        <p:spPr>
          <a:xfrm>
            <a:off x="3338568" y="2369400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470229-3DB8-4E0F-9D5E-4622364516FF}"/>
              </a:ext>
            </a:extLst>
          </p:cNvPr>
          <p:cNvSpPr txBox="1"/>
          <p:nvPr/>
        </p:nvSpPr>
        <p:spPr>
          <a:xfrm>
            <a:off x="3490409" y="2364279"/>
            <a:ext cx="69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</a:t>
            </a: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.2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4659A4-69CE-469E-969A-AC74702764E6}"/>
              </a:ext>
            </a:extLst>
          </p:cNvPr>
          <p:cNvCxnSpPr>
            <a:cxnSpLocks/>
          </p:cNvCxnSpPr>
          <p:nvPr/>
        </p:nvCxnSpPr>
        <p:spPr>
          <a:xfrm>
            <a:off x="6001168" y="2440202"/>
            <a:ext cx="0" cy="11626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5FCE5FD-8E6E-48DF-8317-975956E4FE81}"/>
              </a:ext>
            </a:extLst>
          </p:cNvPr>
          <p:cNvSpPr/>
          <p:nvPr/>
        </p:nvSpPr>
        <p:spPr>
          <a:xfrm>
            <a:off x="5892780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3A9F22E-894C-4AD0-A728-96441E664413}"/>
              </a:ext>
            </a:extLst>
          </p:cNvPr>
          <p:cNvSpPr/>
          <p:nvPr/>
        </p:nvSpPr>
        <p:spPr>
          <a:xfrm>
            <a:off x="5132959" y="3577545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A641ADA-FA27-4E95-9BC8-A7433BEE7DF9}"/>
              </a:ext>
            </a:extLst>
          </p:cNvPr>
          <p:cNvSpPr/>
          <p:nvPr/>
        </p:nvSpPr>
        <p:spPr>
          <a:xfrm>
            <a:off x="5518637" y="2370105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B4D20E-CA24-483F-8812-B9BDB6073B57}"/>
              </a:ext>
            </a:extLst>
          </p:cNvPr>
          <p:cNvSpPr txBox="1"/>
          <p:nvPr/>
        </p:nvSpPr>
        <p:spPr>
          <a:xfrm>
            <a:off x="5671804" y="2364279"/>
            <a:ext cx="68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2022.3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9CA571F-B545-4DBE-B0D8-09475881BD8E}"/>
              </a:ext>
            </a:extLst>
          </p:cNvPr>
          <p:cNvCxnSpPr>
            <a:cxnSpLocks/>
          </p:cNvCxnSpPr>
          <p:nvPr/>
        </p:nvCxnSpPr>
        <p:spPr>
          <a:xfrm flipH="1">
            <a:off x="8201780" y="2468265"/>
            <a:ext cx="4182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D7E2408-2A94-4008-A568-64ED9270EF0C}"/>
              </a:ext>
            </a:extLst>
          </p:cNvPr>
          <p:cNvSpPr/>
          <p:nvPr/>
        </p:nvSpPr>
        <p:spPr>
          <a:xfrm>
            <a:off x="8095483" y="2891407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9625967-CC10-4E65-8674-703822E9DCEF}"/>
              </a:ext>
            </a:extLst>
          </p:cNvPr>
          <p:cNvSpPr/>
          <p:nvPr/>
        </p:nvSpPr>
        <p:spPr>
          <a:xfrm>
            <a:off x="7335662" y="3577544"/>
            <a:ext cx="1736417" cy="2294403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74E60D1-0523-473D-AF3A-20CAD76032DE}"/>
              </a:ext>
            </a:extLst>
          </p:cNvPr>
          <p:cNvSpPr/>
          <p:nvPr/>
        </p:nvSpPr>
        <p:spPr>
          <a:xfrm>
            <a:off x="7706975" y="2361212"/>
            <a:ext cx="965062" cy="279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410D853-1A80-4654-BACE-2205F1498C58}"/>
              </a:ext>
            </a:extLst>
          </p:cNvPr>
          <p:cNvSpPr txBox="1"/>
          <p:nvPr/>
        </p:nvSpPr>
        <p:spPr>
          <a:xfrm>
            <a:off x="7873868" y="2355559"/>
            <a:ext cx="73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2022.5</a:t>
            </a:r>
            <a:endParaRPr lang="zh-CN" altLang="en-US" sz="12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432F940-C0CD-4E71-B54B-01273069320C}"/>
              </a:ext>
            </a:extLst>
          </p:cNvPr>
          <p:cNvCxnSpPr>
            <a:cxnSpLocks/>
          </p:cNvCxnSpPr>
          <p:nvPr/>
        </p:nvCxnSpPr>
        <p:spPr>
          <a:xfrm flipH="1">
            <a:off x="10433722" y="2468266"/>
            <a:ext cx="4182" cy="11345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66D36B0-BEFC-4341-8716-B3916FF1F273}"/>
              </a:ext>
            </a:extLst>
          </p:cNvPr>
          <p:cNvSpPr/>
          <p:nvPr/>
        </p:nvSpPr>
        <p:spPr>
          <a:xfrm>
            <a:off x="10327426" y="2891408"/>
            <a:ext cx="216775" cy="2070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883A976-1C12-4F21-A0DA-2476320639FA}"/>
              </a:ext>
            </a:extLst>
          </p:cNvPr>
          <p:cNvSpPr/>
          <p:nvPr/>
        </p:nvSpPr>
        <p:spPr>
          <a:xfrm>
            <a:off x="9567605" y="3577545"/>
            <a:ext cx="1736417" cy="2294404"/>
          </a:xfrm>
          <a:prstGeom prst="roundRect">
            <a:avLst>
              <a:gd name="adj" fmla="val 8114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3031501-7B69-4B34-8A96-93570E25A41A}"/>
              </a:ext>
            </a:extLst>
          </p:cNvPr>
          <p:cNvSpPr/>
          <p:nvPr/>
        </p:nvSpPr>
        <p:spPr>
          <a:xfrm>
            <a:off x="9951192" y="2373403"/>
            <a:ext cx="965062" cy="2795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01B6AB-A3E2-4B1F-A68A-C1E89C990607}"/>
              </a:ext>
            </a:extLst>
          </p:cNvPr>
          <p:cNvSpPr txBox="1"/>
          <p:nvPr/>
        </p:nvSpPr>
        <p:spPr>
          <a:xfrm>
            <a:off x="10083359" y="2372272"/>
            <a:ext cx="70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2022.8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F010A0-A69B-41EF-BD32-7515BE5F9BC8}"/>
              </a:ext>
            </a:extLst>
          </p:cNvPr>
          <p:cNvSpPr txBox="1"/>
          <p:nvPr/>
        </p:nvSpPr>
        <p:spPr>
          <a:xfrm>
            <a:off x="3077449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047667-DCFE-45A8-ADE4-E9E83259E021}"/>
              </a:ext>
            </a:extLst>
          </p:cNvPr>
          <p:cNvSpPr txBox="1"/>
          <p:nvPr/>
        </p:nvSpPr>
        <p:spPr>
          <a:xfrm>
            <a:off x="5272232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E93312A-0E72-42D8-884F-5E982CCED354}"/>
              </a:ext>
            </a:extLst>
          </p:cNvPr>
          <p:cNvSpPr txBox="1"/>
          <p:nvPr/>
        </p:nvSpPr>
        <p:spPr>
          <a:xfrm>
            <a:off x="7458128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ECCD51-EEAB-4D48-8285-ED6F46788317}"/>
              </a:ext>
            </a:extLst>
          </p:cNvPr>
          <p:cNvSpPr txBox="1"/>
          <p:nvPr/>
        </p:nvSpPr>
        <p:spPr>
          <a:xfrm>
            <a:off x="9690068" y="3760472"/>
            <a:ext cx="1487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Support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E408601-5704-4988-850A-CFDE7B19BEC5}"/>
              </a:ext>
            </a:extLst>
          </p:cNvPr>
          <p:cNvSpPr txBox="1"/>
          <p:nvPr/>
        </p:nvSpPr>
        <p:spPr>
          <a:xfrm>
            <a:off x="3074267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88C7EDB-B240-4D35-A3AB-AF59385F9D36}"/>
              </a:ext>
            </a:extLst>
          </p:cNvPr>
          <p:cNvSpPr txBox="1"/>
          <p:nvPr/>
        </p:nvSpPr>
        <p:spPr>
          <a:xfrm>
            <a:off x="5254333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95AEB79-FA84-4892-B6BE-5C7D09FB05CC}"/>
              </a:ext>
            </a:extLst>
          </p:cNvPr>
          <p:cNvSpPr txBox="1"/>
          <p:nvPr/>
        </p:nvSpPr>
        <p:spPr>
          <a:xfrm>
            <a:off x="7442672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881150-D114-4524-AAF2-D34E9471A202}"/>
              </a:ext>
            </a:extLst>
          </p:cNvPr>
          <p:cNvSpPr txBox="1"/>
          <p:nvPr/>
        </p:nvSpPr>
        <p:spPr>
          <a:xfrm>
            <a:off x="9690068" y="4108941"/>
            <a:ext cx="1493668" cy="11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 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30110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CDEF-1835-4D49-BE1E-BAFE8E1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Times New Roman" panose="02020603050405020304" pitchFamily="18" charset="0"/>
              </a:rPr>
              <a:t>图文页面</a:t>
            </a:r>
            <a:endParaRPr lang="zh-CN" altLang="en-US" dirty="0">
              <a:sym typeface="Times New Roman" panose="02020603050405020304" pitchFamily="18" charset="0"/>
            </a:endParaRPr>
          </a:p>
        </p:txBody>
      </p:sp>
      <p:sp>
        <p:nvSpPr>
          <p:cNvPr id="6" name="ïšḻiḍè">
            <a:extLst>
              <a:ext uri="{FF2B5EF4-FFF2-40B4-BE49-F238E27FC236}">
                <a16:creationId xmlns:a16="http://schemas.microsoft.com/office/drawing/2014/main" id="{37640B4B-147D-429C-87C7-19FC12BD6DB0}"/>
              </a:ext>
            </a:extLst>
          </p:cNvPr>
          <p:cNvSpPr txBox="1"/>
          <p:nvPr/>
        </p:nvSpPr>
        <p:spPr>
          <a:xfrm>
            <a:off x="660396" y="2007697"/>
            <a:ext cx="3500634" cy="11440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Supporting text here.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Supporting text here.</a:t>
            </a:r>
          </a:p>
        </p:txBody>
      </p:sp>
      <p:sp>
        <p:nvSpPr>
          <p:cNvPr id="7" name="í$ľîḑé">
            <a:extLst>
              <a:ext uri="{FF2B5EF4-FFF2-40B4-BE49-F238E27FC236}">
                <a16:creationId xmlns:a16="http://schemas.microsoft.com/office/drawing/2014/main" id="{4D669667-5B83-4593-A256-975C5DF48DDD}"/>
              </a:ext>
            </a:extLst>
          </p:cNvPr>
          <p:cNvSpPr txBox="1"/>
          <p:nvPr/>
        </p:nvSpPr>
        <p:spPr>
          <a:xfrm flipH="1">
            <a:off x="660396" y="3322188"/>
            <a:ext cx="3923436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Theme  color make s PPT more convenient to change.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Adjust the spacing to adapt to Chinese typesetting, use the reference line in PPT.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Theme  color make s PPT more convenient to change.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… …</a:t>
            </a:r>
          </a:p>
        </p:txBody>
      </p:sp>
      <p:sp>
        <p:nvSpPr>
          <p:cNvPr id="8" name="ïṣḷíḓè">
            <a:extLst>
              <a:ext uri="{FF2B5EF4-FFF2-40B4-BE49-F238E27FC236}">
                <a16:creationId xmlns:a16="http://schemas.microsoft.com/office/drawing/2014/main" id="{85B9A3AD-D975-4029-AC62-CC05968CBAB5}"/>
              </a:ext>
            </a:extLst>
          </p:cNvPr>
          <p:cNvSpPr txBox="1"/>
          <p:nvPr/>
        </p:nvSpPr>
        <p:spPr>
          <a:xfrm>
            <a:off x="685976" y="1746087"/>
            <a:ext cx="207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Supporting text here.</a:t>
            </a:r>
          </a:p>
        </p:txBody>
      </p:sp>
      <p:grpSp>
        <p:nvGrpSpPr>
          <p:cNvPr id="9" name="îṡ1ïďé">
            <a:extLst>
              <a:ext uri="{FF2B5EF4-FFF2-40B4-BE49-F238E27FC236}">
                <a16:creationId xmlns:a16="http://schemas.microsoft.com/office/drawing/2014/main" id="{7C52F399-755E-486E-8EB0-AD364A7C9935}"/>
              </a:ext>
            </a:extLst>
          </p:cNvPr>
          <p:cNvGrpSpPr/>
          <p:nvPr/>
        </p:nvGrpSpPr>
        <p:grpSpPr>
          <a:xfrm>
            <a:off x="4977384" y="1502692"/>
            <a:ext cx="6565986" cy="4196198"/>
            <a:chOff x="4977384" y="1502692"/>
            <a:chExt cx="6565986" cy="4196198"/>
          </a:xfrm>
        </p:grpSpPr>
        <p:grpSp>
          <p:nvGrpSpPr>
            <p:cNvPr id="10" name="ï$ḷîďé">
              <a:extLst>
                <a:ext uri="{FF2B5EF4-FFF2-40B4-BE49-F238E27FC236}">
                  <a16:creationId xmlns:a16="http://schemas.microsoft.com/office/drawing/2014/main" id="{2BCC3037-7E73-49B8-8CDE-3709207209C8}"/>
                </a:ext>
              </a:extLst>
            </p:cNvPr>
            <p:cNvGrpSpPr/>
            <p:nvPr/>
          </p:nvGrpSpPr>
          <p:grpSpPr>
            <a:xfrm>
              <a:off x="4977384" y="1502692"/>
              <a:ext cx="3206628" cy="4196198"/>
              <a:chOff x="4965614" y="1502692"/>
              <a:chExt cx="2616200" cy="4196198"/>
            </a:xfrm>
          </p:grpSpPr>
          <p:sp>
            <p:nvSpPr>
              <p:cNvPr id="15" name="iṣļîdê">
                <a:extLst>
                  <a:ext uri="{FF2B5EF4-FFF2-40B4-BE49-F238E27FC236}">
                    <a16:creationId xmlns:a16="http://schemas.microsoft.com/office/drawing/2014/main" id="{DD3F90E8-CFAA-40DF-A6B7-5B5736919DC1}"/>
                  </a:ext>
                </a:extLst>
              </p:cNvPr>
              <p:cNvSpPr/>
              <p:nvPr/>
            </p:nvSpPr>
            <p:spPr>
              <a:xfrm>
                <a:off x="4965614" y="1502692"/>
                <a:ext cx="2616200" cy="4196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en-GB" sz="20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6" name="îśḻïďé">
                <a:extLst>
                  <a:ext uri="{FF2B5EF4-FFF2-40B4-BE49-F238E27FC236}">
                    <a16:creationId xmlns:a16="http://schemas.microsoft.com/office/drawing/2014/main" id="{3F0102BF-86A9-4F0C-B596-A9F441E9E551}"/>
                  </a:ext>
                </a:extLst>
              </p:cNvPr>
              <p:cNvSpPr txBox="1"/>
              <p:nvPr/>
            </p:nvSpPr>
            <p:spPr>
              <a:xfrm flipH="1">
                <a:off x="5212067" y="5016754"/>
                <a:ext cx="2123295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ImgTitle1</a:t>
                </a:r>
                <a:endParaRPr lang="en-GB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ïŝlidè">
                <a:extLst>
                  <a:ext uri="{FF2B5EF4-FFF2-40B4-BE49-F238E27FC236}">
                    <a16:creationId xmlns:a16="http://schemas.microsoft.com/office/drawing/2014/main" id="{DA1AFBC6-27CC-44CC-8187-8BF6D99038CC}"/>
                  </a:ext>
                </a:extLst>
              </p:cNvPr>
              <p:cNvSpPr/>
              <p:nvPr/>
            </p:nvSpPr>
            <p:spPr>
              <a:xfrm>
                <a:off x="5406729" y="2240359"/>
                <a:ext cx="1733971" cy="2057111"/>
              </a:xfrm>
              <a:prstGeom prst="rect">
                <a:avLst/>
              </a:prstGeom>
              <a:blipFill>
                <a:blip r:embed="rId2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iśḻïḑè">
              <a:extLst>
                <a:ext uri="{FF2B5EF4-FFF2-40B4-BE49-F238E27FC236}">
                  <a16:creationId xmlns:a16="http://schemas.microsoft.com/office/drawing/2014/main" id="{79E1C0BF-CA91-4A1F-823C-E2EFF61D7936}"/>
                </a:ext>
              </a:extLst>
            </p:cNvPr>
            <p:cNvGrpSpPr/>
            <p:nvPr/>
          </p:nvGrpSpPr>
          <p:grpSpPr>
            <a:xfrm>
              <a:off x="8336742" y="1502692"/>
              <a:ext cx="3206628" cy="4196198"/>
              <a:chOff x="7706423" y="1502692"/>
              <a:chExt cx="2616200" cy="4196198"/>
            </a:xfrm>
          </p:grpSpPr>
          <p:sp>
            <p:nvSpPr>
              <p:cNvPr id="12" name="îSḻiḋe">
                <a:extLst>
                  <a:ext uri="{FF2B5EF4-FFF2-40B4-BE49-F238E27FC236}">
                    <a16:creationId xmlns:a16="http://schemas.microsoft.com/office/drawing/2014/main" id="{B8080496-B61F-4BAE-A7EB-7841819C0F1F}"/>
                  </a:ext>
                </a:extLst>
              </p:cNvPr>
              <p:cNvSpPr/>
              <p:nvPr/>
            </p:nvSpPr>
            <p:spPr>
              <a:xfrm>
                <a:off x="7706423" y="1502692"/>
                <a:ext cx="2616200" cy="4196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en-GB" sz="20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îšlïḍê">
                <a:extLst>
                  <a:ext uri="{FF2B5EF4-FFF2-40B4-BE49-F238E27FC236}">
                    <a16:creationId xmlns:a16="http://schemas.microsoft.com/office/drawing/2014/main" id="{731C9B6A-03BF-4CC0-8A40-8EE5DF57C363}"/>
                  </a:ext>
                </a:extLst>
              </p:cNvPr>
              <p:cNvSpPr txBox="1"/>
              <p:nvPr/>
            </p:nvSpPr>
            <p:spPr>
              <a:xfrm flipH="1">
                <a:off x="7952876" y="5016754"/>
                <a:ext cx="2123295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ImgTitle2</a:t>
                </a:r>
                <a:endParaRPr lang="en-GB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" name="iśļïḓè">
                <a:extLst>
                  <a:ext uri="{FF2B5EF4-FFF2-40B4-BE49-F238E27FC236}">
                    <a16:creationId xmlns:a16="http://schemas.microsoft.com/office/drawing/2014/main" id="{E0A53A02-568F-47FB-BC4F-92019A93AA74}"/>
                  </a:ext>
                </a:extLst>
              </p:cNvPr>
              <p:cNvSpPr/>
              <p:nvPr/>
            </p:nvSpPr>
            <p:spPr>
              <a:xfrm>
                <a:off x="8147538" y="2240359"/>
                <a:ext cx="1733971" cy="2057111"/>
              </a:xfrm>
              <a:prstGeom prst="rect">
                <a:avLst/>
              </a:prstGeom>
              <a:blipFill>
                <a:blip r:embed="rId3" cstate="email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íṧľíde">
            <a:extLst>
              <a:ext uri="{FF2B5EF4-FFF2-40B4-BE49-F238E27FC236}">
                <a16:creationId xmlns:a16="http://schemas.microsoft.com/office/drawing/2014/main" id="{36054C81-DD03-4AA5-BE6E-774D37B4EFF5}"/>
              </a:ext>
            </a:extLst>
          </p:cNvPr>
          <p:cNvSpPr/>
          <p:nvPr/>
        </p:nvSpPr>
        <p:spPr>
          <a:xfrm>
            <a:off x="6398117" y="5516308"/>
            <a:ext cx="365163" cy="365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GB" sz="14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en-GB" sz="14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íṣ1íḍé">
            <a:extLst>
              <a:ext uri="{FF2B5EF4-FFF2-40B4-BE49-F238E27FC236}">
                <a16:creationId xmlns:a16="http://schemas.microsoft.com/office/drawing/2014/main" id="{D2C4E8ED-CBEE-4739-B599-349DA9E69233}"/>
              </a:ext>
            </a:extLst>
          </p:cNvPr>
          <p:cNvSpPr/>
          <p:nvPr/>
        </p:nvSpPr>
        <p:spPr>
          <a:xfrm>
            <a:off x="9757475" y="5516308"/>
            <a:ext cx="365163" cy="365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GB" sz="1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096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l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ś1iḓe">
            <a:extLst>
              <a:ext uri="{FF2B5EF4-FFF2-40B4-BE49-F238E27FC236}">
                <a16:creationId xmlns:a16="http://schemas.microsoft.com/office/drawing/2014/main" id="{40514873-2A0F-450B-A72B-9B392099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832C569A-4D80-44AC-A6A8-825A652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îṥ1íḓé">
            <a:extLst>
              <a:ext uri="{FF2B5EF4-FFF2-40B4-BE49-F238E27FC236}">
                <a16:creationId xmlns:a16="http://schemas.microsoft.com/office/drawing/2014/main" id="{9E18A13F-2B8B-4621-AAD0-2D91B0E16CB1}"/>
              </a:ext>
            </a:extLst>
          </p:cNvPr>
          <p:cNvSpPr/>
          <p:nvPr/>
        </p:nvSpPr>
        <p:spPr>
          <a:xfrm>
            <a:off x="5429250" y="0"/>
            <a:ext cx="676275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en-GB" sz="2000" b="1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ïṥļîḓe">
            <a:extLst>
              <a:ext uri="{FF2B5EF4-FFF2-40B4-BE49-F238E27FC236}">
                <a16:creationId xmlns:a16="http://schemas.microsoft.com/office/drawing/2014/main" id="{3BEF57E9-9303-4B49-9FFD-6E8255A8F0B7}"/>
              </a:ext>
            </a:extLst>
          </p:cNvPr>
          <p:cNvSpPr/>
          <p:nvPr/>
        </p:nvSpPr>
        <p:spPr>
          <a:xfrm>
            <a:off x="1364343" y="4659086"/>
            <a:ext cx="1799771" cy="53702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Text here</a:t>
            </a:r>
          </a:p>
        </p:txBody>
      </p:sp>
      <p:cxnSp>
        <p:nvCxnSpPr>
          <p:cNvPr id="6" name="îṥlîḑe">
            <a:extLst>
              <a:ext uri="{FF2B5EF4-FFF2-40B4-BE49-F238E27FC236}">
                <a16:creationId xmlns:a16="http://schemas.microsoft.com/office/drawing/2014/main" id="{475FD4F8-50D4-4692-8801-6944C69FEDAD}"/>
              </a:ext>
            </a:extLst>
          </p:cNvPr>
          <p:cNvCxnSpPr>
            <a:cxnSpLocks/>
          </p:cNvCxnSpPr>
          <p:nvPr/>
        </p:nvCxnSpPr>
        <p:spPr>
          <a:xfrm>
            <a:off x="911424" y="4932703"/>
            <a:ext cx="69668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šḷíḓê">
            <a:extLst>
              <a:ext uri="{FF2B5EF4-FFF2-40B4-BE49-F238E27FC236}">
                <a16:creationId xmlns:a16="http://schemas.microsoft.com/office/drawing/2014/main" id="{66708C2B-F9E9-4E20-8CC3-26B3D46227D2}"/>
              </a:ext>
            </a:extLst>
          </p:cNvPr>
          <p:cNvSpPr txBox="1"/>
          <p:nvPr/>
        </p:nvSpPr>
        <p:spPr>
          <a:xfrm>
            <a:off x="1364343" y="1988791"/>
            <a:ext cx="309335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Future research directions</a:t>
            </a:r>
          </a:p>
        </p:txBody>
      </p:sp>
      <p:sp>
        <p:nvSpPr>
          <p:cNvPr id="8" name="iṡḷîḑê">
            <a:extLst>
              <a:ext uri="{FF2B5EF4-FFF2-40B4-BE49-F238E27FC236}">
                <a16:creationId xmlns:a16="http://schemas.microsoft.com/office/drawing/2014/main" id="{D733D002-CD68-4948-9EAD-7BEB1EA137CA}"/>
              </a:ext>
            </a:extLst>
          </p:cNvPr>
          <p:cNvSpPr txBox="1"/>
          <p:nvPr/>
        </p:nvSpPr>
        <p:spPr>
          <a:xfrm>
            <a:off x="1364343" y="2964034"/>
            <a:ext cx="309335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9" name="ïşḻïdè">
            <a:extLst>
              <a:ext uri="{FF2B5EF4-FFF2-40B4-BE49-F238E27FC236}">
                <a16:creationId xmlns:a16="http://schemas.microsoft.com/office/drawing/2014/main" id="{304B8242-565D-47EC-AE72-11DB2DD47C55}"/>
              </a:ext>
            </a:extLst>
          </p:cNvPr>
          <p:cNvSpPr txBox="1"/>
          <p:nvPr/>
        </p:nvSpPr>
        <p:spPr>
          <a:xfrm>
            <a:off x="6926943" y="1821025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0" name="íṥ1îde">
            <a:extLst>
              <a:ext uri="{FF2B5EF4-FFF2-40B4-BE49-F238E27FC236}">
                <a16:creationId xmlns:a16="http://schemas.microsoft.com/office/drawing/2014/main" id="{2F84FB8E-37D6-4BAA-8EAD-4489C538CBCF}"/>
              </a:ext>
            </a:extLst>
          </p:cNvPr>
          <p:cNvSpPr/>
          <p:nvPr/>
        </p:nvSpPr>
        <p:spPr>
          <a:xfrm>
            <a:off x="6308225" y="1854176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ïṣļidê">
            <a:extLst>
              <a:ext uri="{FF2B5EF4-FFF2-40B4-BE49-F238E27FC236}">
                <a16:creationId xmlns:a16="http://schemas.microsoft.com/office/drawing/2014/main" id="{882D7E5D-6BEF-4795-85F1-2A3E9676DE7E}"/>
              </a:ext>
            </a:extLst>
          </p:cNvPr>
          <p:cNvSpPr txBox="1"/>
          <p:nvPr/>
        </p:nvSpPr>
        <p:spPr>
          <a:xfrm>
            <a:off x="6926943" y="2722833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2" name="išļïďê">
            <a:extLst>
              <a:ext uri="{FF2B5EF4-FFF2-40B4-BE49-F238E27FC236}">
                <a16:creationId xmlns:a16="http://schemas.microsoft.com/office/drawing/2014/main" id="{8B49196A-F21B-4603-B1C9-3337E26CD469}"/>
              </a:ext>
            </a:extLst>
          </p:cNvPr>
          <p:cNvSpPr/>
          <p:nvPr/>
        </p:nvSpPr>
        <p:spPr>
          <a:xfrm>
            <a:off x="6308225" y="2755985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íṡḻiḍè">
            <a:extLst>
              <a:ext uri="{FF2B5EF4-FFF2-40B4-BE49-F238E27FC236}">
                <a16:creationId xmlns:a16="http://schemas.microsoft.com/office/drawing/2014/main" id="{DDE335BC-3B3E-4F1D-AE61-E4EE42896046}"/>
              </a:ext>
            </a:extLst>
          </p:cNvPr>
          <p:cNvSpPr txBox="1"/>
          <p:nvPr/>
        </p:nvSpPr>
        <p:spPr>
          <a:xfrm>
            <a:off x="6926943" y="3624643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4" name="ïṡ1ïďê">
            <a:extLst>
              <a:ext uri="{FF2B5EF4-FFF2-40B4-BE49-F238E27FC236}">
                <a16:creationId xmlns:a16="http://schemas.microsoft.com/office/drawing/2014/main" id="{FE2B82F7-7C81-4EAF-8388-655590657D45}"/>
              </a:ext>
            </a:extLst>
          </p:cNvPr>
          <p:cNvSpPr/>
          <p:nvPr/>
        </p:nvSpPr>
        <p:spPr>
          <a:xfrm>
            <a:off x="6308225" y="3657794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išľîde">
            <a:extLst>
              <a:ext uri="{FF2B5EF4-FFF2-40B4-BE49-F238E27FC236}">
                <a16:creationId xmlns:a16="http://schemas.microsoft.com/office/drawing/2014/main" id="{590272E0-DB4D-42A8-A2B1-E4403B04AF46}"/>
              </a:ext>
            </a:extLst>
          </p:cNvPr>
          <p:cNvSpPr txBox="1"/>
          <p:nvPr/>
        </p:nvSpPr>
        <p:spPr>
          <a:xfrm>
            <a:off x="6926943" y="4526452"/>
            <a:ext cx="4426857" cy="510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Pellentesque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habitant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morbi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tristique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senectus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netus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malesuada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fames ac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turpis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egestas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Proin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pharetra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nonummy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pede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Mauris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et </a:t>
            </a:r>
            <a:r>
              <a:rPr kumimoji="1"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orci</a:t>
            </a:r>
            <a:r>
              <a:rPr kumimoji="1"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</p:txBody>
      </p:sp>
      <p:sp>
        <p:nvSpPr>
          <p:cNvPr id="16" name="iṣḷîḍe">
            <a:extLst>
              <a:ext uri="{FF2B5EF4-FFF2-40B4-BE49-F238E27FC236}">
                <a16:creationId xmlns:a16="http://schemas.microsoft.com/office/drawing/2014/main" id="{4267652A-8CC5-4B20-8663-BFA70B1D6FCC}"/>
              </a:ext>
            </a:extLst>
          </p:cNvPr>
          <p:cNvSpPr/>
          <p:nvPr/>
        </p:nvSpPr>
        <p:spPr>
          <a:xfrm>
            <a:off x="6308225" y="4559603"/>
            <a:ext cx="444222" cy="44422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chemeClr val="bg1"/>
                </a:solidFill>
              </a:rPr>
              <a:t>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0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66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sļiďè">
            <a:extLst>
              <a:ext uri="{FF2B5EF4-FFF2-40B4-BE49-F238E27FC236}">
                <a16:creationId xmlns:a16="http://schemas.microsoft.com/office/drawing/2014/main" id="{05A977CF-B988-4C80-A4A3-B8DB7F7EA16A}"/>
              </a:ext>
            </a:extLst>
          </p:cNvPr>
          <p:cNvSpPr/>
          <p:nvPr/>
        </p:nvSpPr>
        <p:spPr>
          <a:xfrm>
            <a:off x="4079776" y="792799"/>
            <a:ext cx="5109028" cy="71696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FBB74E-E05F-43AB-9288-56E7BFCBE8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8E8AFB6B-4F89-445F-BEB2-39B1DD180D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引言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5070D-6297-4F27-88B4-CCBC5C3156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A66AB-060C-4E20-A68F-F4854E3F6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440666-B5AF-4904-B6D4-01DBDDBEE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8007608-84D3-48CE-A1D5-1670A63A72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BF30732-E815-413C-B8DD-8A544B5CA3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F38B647-0E43-4415-8678-7EC66D570D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9EFFE19-1CE8-422A-B839-3896646077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784BBF3-E9F8-4233-9C5C-9BA8D85E1E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DF96FE3A-0047-438E-AA93-69A8D41C80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79F6C811-67A7-486B-B823-631F908A0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8F3328C-3051-49ED-91B1-FD7B8A9F7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1B08D0E7-9F9E-4770-9C13-0AB95624B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68463CB-8827-459C-A38D-55CDE70A32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ED7AEA7F-BC00-4258-91B9-49D9851CB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A4A8A4D-248A-4AF5-9E69-405796BEAB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D8D32C6F-E4E6-4949-8E90-A949785323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449242B2-F703-43AE-B375-B6162261B5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325B7AD5-2370-4545-883A-0344566D2D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5B7743D0-FB3C-44E2-A083-723D2E06DB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îsļiďè">
            <a:extLst>
              <a:ext uri="{FF2B5EF4-FFF2-40B4-BE49-F238E27FC236}">
                <a16:creationId xmlns:a16="http://schemas.microsoft.com/office/drawing/2014/main" id="{24C83FDE-1D48-4CB2-8F4E-B7E1E312312A}"/>
              </a:ext>
            </a:extLst>
          </p:cNvPr>
          <p:cNvSpPr/>
          <p:nvPr/>
        </p:nvSpPr>
        <p:spPr>
          <a:xfrm>
            <a:off x="5720476" y="984044"/>
            <a:ext cx="5109028" cy="71696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en-GB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646CD2-8906-4AE7-97B8-E51200A4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A2BC9-AE57-48B5-9D5C-4C29A8BB2689}"/>
              </a:ext>
            </a:extLst>
          </p:cNvPr>
          <p:cNvSpPr/>
          <p:nvPr/>
        </p:nvSpPr>
        <p:spPr>
          <a:xfrm>
            <a:off x="551384" y="105273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更新日志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v2.10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8F4C96-2F19-4A90-B244-C0D0CC4F48B3}"/>
              </a:ext>
            </a:extLst>
          </p:cNvPr>
          <p:cNvSpPr txBox="1"/>
          <p:nvPr/>
        </p:nvSpPr>
        <p:spPr>
          <a:xfrm>
            <a:off x="551384" y="1514401"/>
            <a:ext cx="11149016" cy="222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取消小标题占位符，建议将小标题置于边框内。请注意四周对齐，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通常不建议超出边框包围的矩形区域；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调整上下边框位置，预留更多正文空间；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调整边框线条颜色为渐变；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重设左下角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 Logo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布局，</a:t>
            </a:r>
            <a:r>
              <a:rPr lang="zh-CN" altLang="en-US" b="1" dirty="0">
                <a:solidFill>
                  <a:srgbClr val="3786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投票选择</a:t>
            </a:r>
            <a:r>
              <a:rPr lang="en-US" altLang="zh-CN" b="1" dirty="0">
                <a:solidFill>
                  <a:srgbClr val="3786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zh-CN" altLang="en-US" b="1" dirty="0">
                <a:solidFill>
                  <a:srgbClr val="3786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方案：</a:t>
            </a:r>
            <a:endParaRPr lang="en-US" altLang="zh-CN" b="1" dirty="0">
              <a:solidFill>
                <a:srgbClr val="3786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EE26DE-AD9D-4F90-8588-02E62F3DBECC}"/>
              </a:ext>
            </a:extLst>
          </p:cNvPr>
          <p:cNvGrpSpPr/>
          <p:nvPr/>
        </p:nvGrpSpPr>
        <p:grpSpPr>
          <a:xfrm>
            <a:off x="1726292" y="4205907"/>
            <a:ext cx="2738210" cy="450511"/>
            <a:chOff x="286001" y="6308859"/>
            <a:chExt cx="2738210" cy="45051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53D3F5-A8B7-4FE9-B8CB-DFDF6771B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E834010-4CC4-48C7-B676-5B7A7CEBB8CF}"/>
                </a:ext>
              </a:extLst>
            </p:cNvPr>
            <p:cNvGrpSpPr/>
            <p:nvPr userDrawn="1"/>
          </p:nvGrpSpPr>
          <p:grpSpPr>
            <a:xfrm>
              <a:off x="506991" y="6320289"/>
              <a:ext cx="2517220" cy="439081"/>
              <a:chOff x="621604" y="418758"/>
              <a:chExt cx="2139978" cy="439081"/>
            </a:xfrm>
          </p:grpSpPr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0013D553-7BFE-4286-96D4-68846054BD45}"/>
                  </a:ext>
                </a:extLst>
              </p:cNvPr>
              <p:cNvSpPr txBox="1"/>
              <p:nvPr userDrawn="1"/>
            </p:nvSpPr>
            <p:spPr>
              <a:xfrm>
                <a:off x="801267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1A7448FC-5925-41F3-9567-D817481AEE45}"/>
                  </a:ext>
                </a:extLst>
              </p:cNvPr>
              <p:cNvSpPr txBox="1"/>
              <p:nvPr userDrawn="1"/>
            </p:nvSpPr>
            <p:spPr>
              <a:xfrm>
                <a:off x="621604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FE68620-B1DC-45B3-9151-A66D988AD97C}"/>
              </a:ext>
            </a:extLst>
          </p:cNvPr>
          <p:cNvGrpSpPr/>
          <p:nvPr/>
        </p:nvGrpSpPr>
        <p:grpSpPr>
          <a:xfrm>
            <a:off x="1726292" y="4929434"/>
            <a:ext cx="2744724" cy="471477"/>
            <a:chOff x="286001" y="6287893"/>
            <a:chExt cx="2744724" cy="47147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FAB8B09-2C0A-4ED4-B535-0C84967158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4C73710-262F-46B4-9049-4EB12780F6D1}"/>
                </a:ext>
              </a:extLst>
            </p:cNvPr>
            <p:cNvGrpSpPr/>
            <p:nvPr userDrawn="1"/>
          </p:nvGrpSpPr>
          <p:grpSpPr>
            <a:xfrm>
              <a:off x="513505" y="6287893"/>
              <a:ext cx="2517220" cy="471477"/>
              <a:chOff x="627141" y="386362"/>
              <a:chExt cx="2139978" cy="471477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B77E7159-0AC7-4BDD-A661-68FD8D520EFE}"/>
                  </a:ext>
                </a:extLst>
              </p:cNvPr>
              <p:cNvSpPr txBox="1"/>
              <p:nvPr userDrawn="1"/>
            </p:nvSpPr>
            <p:spPr>
              <a:xfrm>
                <a:off x="801265" y="386362"/>
                <a:ext cx="1780654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b="0" i="0" spc="200" dirty="0">
                    <a:solidFill>
                      <a:srgbClr val="006097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网络与机器智能实验室</a:t>
                </a:r>
                <a:endParaRPr lang="en-US" altLang="zh-CN" sz="1200" b="0" i="0" spc="200" dirty="0">
                  <a:solidFill>
                    <a:srgbClr val="00609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E2E4E95A-2F17-4A13-BC48-8ED94427E55C}"/>
                  </a:ext>
                </a:extLst>
              </p:cNvPr>
              <p:cNvSpPr txBox="1"/>
              <p:nvPr userDrawn="1"/>
            </p:nvSpPr>
            <p:spPr>
              <a:xfrm>
                <a:off x="627141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rgbClr val="006097"/>
                    </a:solidFill>
                    <a:latin typeface="High Tower Text" panose="02040502050506030303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6F5DD0-DC2A-46CF-9CA6-22A1FBBB533A}"/>
              </a:ext>
            </a:extLst>
          </p:cNvPr>
          <p:cNvGrpSpPr/>
          <p:nvPr/>
        </p:nvGrpSpPr>
        <p:grpSpPr>
          <a:xfrm>
            <a:off x="4952189" y="4929434"/>
            <a:ext cx="2744724" cy="471477"/>
            <a:chOff x="286001" y="6287893"/>
            <a:chExt cx="2744724" cy="4714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A913E3C-3A1A-432F-8B0C-782EF7054A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3360037-D3FE-482A-9F91-BB9E0428E866}"/>
                </a:ext>
              </a:extLst>
            </p:cNvPr>
            <p:cNvGrpSpPr/>
            <p:nvPr userDrawn="1"/>
          </p:nvGrpSpPr>
          <p:grpSpPr>
            <a:xfrm>
              <a:off x="513505" y="6287893"/>
              <a:ext cx="2517220" cy="471477"/>
              <a:chOff x="627141" y="386362"/>
              <a:chExt cx="2139978" cy="471477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A2CD0164-A7C6-46DE-BDB2-CA4C26CDD0BA}"/>
                  </a:ext>
                </a:extLst>
              </p:cNvPr>
              <p:cNvSpPr txBox="1"/>
              <p:nvPr userDrawn="1"/>
            </p:nvSpPr>
            <p:spPr>
              <a:xfrm>
                <a:off x="801265" y="386362"/>
                <a:ext cx="1780654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b="0" i="0" spc="200" dirty="0">
                    <a:solidFill>
                      <a:srgbClr val="006097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网络与机器智能实验室</a:t>
                </a:r>
                <a:endParaRPr lang="en-US" altLang="zh-CN" sz="1200" b="0" i="0" spc="200" dirty="0">
                  <a:solidFill>
                    <a:srgbClr val="00609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B68B6816-136A-4B05-9929-C5693DD8F2D0}"/>
                  </a:ext>
                </a:extLst>
              </p:cNvPr>
              <p:cNvSpPr txBox="1"/>
              <p:nvPr userDrawn="1"/>
            </p:nvSpPr>
            <p:spPr>
              <a:xfrm>
                <a:off x="627141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spc="-30" dirty="0"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2FD0E2-0014-462A-8CE0-095A20CAF213}"/>
              </a:ext>
            </a:extLst>
          </p:cNvPr>
          <p:cNvGrpSpPr/>
          <p:nvPr/>
        </p:nvGrpSpPr>
        <p:grpSpPr>
          <a:xfrm>
            <a:off x="4958703" y="4205907"/>
            <a:ext cx="2943029" cy="450511"/>
            <a:chOff x="286001" y="6308859"/>
            <a:chExt cx="2943029" cy="4505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5CA0C40-2913-4D9B-BF27-069295731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6A806A6-6DC0-4F97-A6D7-7B7789676F39}"/>
                </a:ext>
              </a:extLst>
            </p:cNvPr>
            <p:cNvGrpSpPr/>
            <p:nvPr userDrawn="1"/>
          </p:nvGrpSpPr>
          <p:grpSpPr>
            <a:xfrm>
              <a:off x="711810" y="6320289"/>
              <a:ext cx="2517220" cy="439081"/>
              <a:chOff x="795728" y="418758"/>
              <a:chExt cx="2139978" cy="439081"/>
            </a:xfrm>
          </p:grpSpPr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AF2988F7-D88C-43EE-B0D9-F0A912B00992}"/>
                  </a:ext>
                </a:extLst>
              </p:cNvPr>
              <p:cNvSpPr txBox="1"/>
              <p:nvPr userDrawn="1"/>
            </p:nvSpPr>
            <p:spPr>
              <a:xfrm>
                <a:off x="975391" y="418758"/>
                <a:ext cx="1780654" cy="3231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500" b="0" i="0" dirty="0">
                    <a:solidFill>
                      <a:srgbClr val="006097"/>
                    </a:solidFill>
                    <a:latin typeface="STXingkai" panose="02010800040101010101" pitchFamily="2" charset="-122"/>
                    <a:ea typeface="STXingkai" panose="02010800040101010101" pitchFamily="2" charset="-122"/>
                  </a:rPr>
                  <a:t>网络与机器智能实验室</a:t>
                </a:r>
                <a:endParaRPr lang="en-US" altLang="zh-CN" sz="1500" b="0" i="0" dirty="0">
                  <a:solidFill>
                    <a:srgbClr val="006097"/>
                  </a:solidFill>
                  <a:latin typeface="STXingkai" panose="02010800040101010101" pitchFamily="2" charset="-122"/>
                  <a:ea typeface="STXingkai" panose="02010800040101010101" pitchFamily="2" charset="-122"/>
                </a:endParaRPr>
              </a:p>
            </p:txBody>
          </p:sp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32F0B717-08B4-4867-B87B-6F2B00C157DC}"/>
                  </a:ext>
                </a:extLst>
              </p:cNvPr>
              <p:cNvSpPr txBox="1"/>
              <p:nvPr userDrawn="1"/>
            </p:nvSpPr>
            <p:spPr>
              <a:xfrm>
                <a:off x="795728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chemeClr val="tx1"/>
                    </a:solidFill>
                    <a:latin typeface="Imprint MT Shadow" panose="04020605060303030202" pitchFamily="82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15C5CFB-05A6-4826-A9FB-AB13C117CCFC}"/>
              </a:ext>
            </a:extLst>
          </p:cNvPr>
          <p:cNvGrpSpPr/>
          <p:nvPr/>
        </p:nvGrpSpPr>
        <p:grpSpPr>
          <a:xfrm>
            <a:off x="8129236" y="4929434"/>
            <a:ext cx="2981647" cy="471477"/>
            <a:chOff x="286001" y="6287893"/>
            <a:chExt cx="2981647" cy="471477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60D936D-9989-4642-BB75-67E5A7CB99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1" y="6308859"/>
              <a:ext cx="553588" cy="450511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3A7C7EA-CA9A-4075-86E9-42BFFC83A6F1}"/>
                </a:ext>
              </a:extLst>
            </p:cNvPr>
            <p:cNvGrpSpPr/>
            <p:nvPr userDrawn="1"/>
          </p:nvGrpSpPr>
          <p:grpSpPr>
            <a:xfrm>
              <a:off x="750428" y="6287893"/>
              <a:ext cx="2517220" cy="471477"/>
              <a:chOff x="828558" y="386362"/>
              <a:chExt cx="2139978" cy="471477"/>
            </a:xfrm>
          </p:grpSpPr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D1E86879-2284-439D-B79D-4CC72C5DB3CB}"/>
                  </a:ext>
                </a:extLst>
              </p:cNvPr>
              <p:cNvSpPr txBox="1"/>
              <p:nvPr userDrawn="1"/>
            </p:nvSpPr>
            <p:spPr>
              <a:xfrm>
                <a:off x="1002682" y="386362"/>
                <a:ext cx="1780654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b="0" i="0" spc="200" dirty="0">
                    <a:solidFill>
                      <a:srgbClr val="006097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网络与机器智能实验室</a:t>
                </a:r>
                <a:endParaRPr lang="en-US" altLang="zh-CN" sz="1200" b="0" i="0" spc="200" dirty="0">
                  <a:solidFill>
                    <a:srgbClr val="00609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40" name="TextBox 8">
                <a:extLst>
                  <a:ext uri="{FF2B5EF4-FFF2-40B4-BE49-F238E27FC236}">
                    <a16:creationId xmlns:a16="http://schemas.microsoft.com/office/drawing/2014/main" id="{BD5B56B9-D586-490F-BA3A-4EECC71E8FAE}"/>
                  </a:ext>
                </a:extLst>
              </p:cNvPr>
              <p:cNvSpPr txBox="1"/>
              <p:nvPr userDrawn="1"/>
            </p:nvSpPr>
            <p:spPr>
              <a:xfrm>
                <a:off x="828558" y="642395"/>
                <a:ext cx="2139978" cy="21544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altLang="zh-CN" sz="800" b="0" i="0" spc="-30" baseline="0" dirty="0">
                    <a:solidFill>
                      <a:srgbClr val="006097"/>
                    </a:solidFill>
                    <a:latin typeface="High Tower Text" panose="02040502050506030303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and Machine Intelligence (NaMI) Lab</a:t>
                </a:r>
              </a:p>
            </p:txBody>
          </p:sp>
        </p:grp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2E6E9FB-9F9F-4B08-9F21-1C02F44F226E}"/>
              </a:ext>
            </a:extLst>
          </p:cNvPr>
          <p:cNvCxnSpPr>
            <a:cxnSpLocks/>
          </p:cNvCxnSpPr>
          <p:nvPr/>
        </p:nvCxnSpPr>
        <p:spPr>
          <a:xfrm>
            <a:off x="8760296" y="4950400"/>
            <a:ext cx="0" cy="4390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5FD900-8458-4EAB-9400-4934673FA38F}"/>
              </a:ext>
            </a:extLst>
          </p:cNvPr>
          <p:cNvCxnSpPr>
            <a:cxnSpLocks/>
          </p:cNvCxnSpPr>
          <p:nvPr/>
        </p:nvCxnSpPr>
        <p:spPr>
          <a:xfrm>
            <a:off x="5568378" y="4202097"/>
            <a:ext cx="0" cy="43908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4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E6EF9-7FD0-40D3-9E6A-590098C8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6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ļ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Sľïďe">
            <a:extLst>
              <a:ext uri="{FF2B5EF4-FFF2-40B4-BE49-F238E27FC236}">
                <a16:creationId xmlns:a16="http://schemas.microsoft.com/office/drawing/2014/main" id="{64634525-4999-4C5F-AA00-025DD04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íš1iḍe">
            <a:extLst>
              <a:ext uri="{FF2B5EF4-FFF2-40B4-BE49-F238E27FC236}">
                <a16:creationId xmlns:a16="http://schemas.microsoft.com/office/drawing/2014/main" id="{97470ABE-C8A8-40B4-9DF8-1339C130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en-GB" dirty="0"/>
          </a:p>
        </p:txBody>
      </p:sp>
      <p:sp>
        <p:nvSpPr>
          <p:cNvPr id="4" name="îsḷïḓe">
            <a:extLst>
              <a:ext uri="{FF2B5EF4-FFF2-40B4-BE49-F238E27FC236}">
                <a16:creationId xmlns:a16="http://schemas.microsoft.com/office/drawing/2014/main" id="{239C6C36-C570-4833-B027-92CDF15F5797}"/>
              </a:ext>
            </a:extLst>
          </p:cNvPr>
          <p:cNvSpPr/>
          <p:nvPr/>
        </p:nvSpPr>
        <p:spPr>
          <a:xfrm>
            <a:off x="660402" y="1243503"/>
            <a:ext cx="10972800" cy="544178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íslíďe">
            <a:extLst>
              <a:ext uri="{FF2B5EF4-FFF2-40B4-BE49-F238E27FC236}">
                <a16:creationId xmlns:a16="http://schemas.microsoft.com/office/drawing/2014/main" id="{9222B9BF-6D21-4E77-AB14-19221CD3D646}"/>
              </a:ext>
            </a:extLst>
          </p:cNvPr>
          <p:cNvSpPr/>
          <p:nvPr/>
        </p:nvSpPr>
        <p:spPr>
          <a:xfrm>
            <a:off x="660402" y="1905256"/>
            <a:ext cx="10972800" cy="3826816"/>
          </a:xfrm>
          <a:prstGeom prst="rect">
            <a:avLst/>
          </a:prstGeom>
          <a:blipFill>
            <a:blip r:embed="rId2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ṡḻiḍè">
            <a:extLst>
              <a:ext uri="{FF2B5EF4-FFF2-40B4-BE49-F238E27FC236}">
                <a16:creationId xmlns:a16="http://schemas.microsoft.com/office/drawing/2014/main" id="{11737EB9-9E26-4711-98DC-8FDA46EF4F42}"/>
              </a:ext>
            </a:extLst>
          </p:cNvPr>
          <p:cNvSpPr txBox="1"/>
          <p:nvPr/>
        </p:nvSpPr>
        <p:spPr>
          <a:xfrm>
            <a:off x="767408" y="1330926"/>
            <a:ext cx="30933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Here.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ṩľïḍê">
            <a:extLst>
              <a:ext uri="{FF2B5EF4-FFF2-40B4-BE49-F238E27FC236}">
                <a16:creationId xmlns:a16="http://schemas.microsoft.com/office/drawing/2014/main" id="{B3B188CE-7995-41D0-9A7C-35AEAEF83B8F}"/>
              </a:ext>
            </a:extLst>
          </p:cNvPr>
          <p:cNvSpPr/>
          <p:nvPr/>
        </p:nvSpPr>
        <p:spPr>
          <a:xfrm>
            <a:off x="6096000" y="3645024"/>
            <a:ext cx="5435598" cy="196947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en-GB" sz="1200" b="1">
              <a:solidFill>
                <a:schemeClr val="tx1"/>
              </a:solidFill>
            </a:endParaRPr>
          </a:p>
        </p:txBody>
      </p:sp>
      <p:grpSp>
        <p:nvGrpSpPr>
          <p:cNvPr id="9" name="îsḷídè">
            <a:extLst>
              <a:ext uri="{FF2B5EF4-FFF2-40B4-BE49-F238E27FC236}">
                <a16:creationId xmlns:a16="http://schemas.microsoft.com/office/drawing/2014/main" id="{B9311E3C-C7F2-4C7B-8FE1-FA29E22AFF4D}"/>
              </a:ext>
            </a:extLst>
          </p:cNvPr>
          <p:cNvGrpSpPr/>
          <p:nvPr/>
        </p:nvGrpSpPr>
        <p:grpSpPr>
          <a:xfrm>
            <a:off x="6214655" y="4419969"/>
            <a:ext cx="5132290" cy="887787"/>
            <a:chOff x="6373938" y="3962997"/>
            <a:chExt cx="1903921" cy="827484"/>
          </a:xfrm>
        </p:grpSpPr>
        <p:sp>
          <p:nvSpPr>
            <p:cNvPr id="10" name="ïṣḷîḓè">
              <a:extLst>
                <a:ext uri="{FF2B5EF4-FFF2-40B4-BE49-F238E27FC236}">
                  <a16:creationId xmlns:a16="http://schemas.microsoft.com/office/drawing/2014/main" id="{372456FF-DF87-4103-8BFE-7D3D208A5F0E}"/>
                </a:ext>
              </a:extLst>
            </p:cNvPr>
            <p:cNvSpPr txBox="1"/>
            <p:nvPr/>
          </p:nvSpPr>
          <p:spPr>
            <a:xfrm>
              <a:off x="6373938" y="3962997"/>
              <a:ext cx="1903921" cy="51122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Pellentesque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habitant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morbi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tristique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senectus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et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netus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et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malesuada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fames ac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turpis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egestas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.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Proin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pharetra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nonummy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pede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.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Mauris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et </a:t>
              </a:r>
              <a:r>
                <a:rPr kumimoji="1"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orci</a:t>
              </a:r>
              <a:r>
                <a:rPr kumimoji="1"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1" name="íşḻiḓê">
              <a:extLst>
                <a:ext uri="{FF2B5EF4-FFF2-40B4-BE49-F238E27FC236}">
                  <a16:creationId xmlns:a16="http://schemas.microsoft.com/office/drawing/2014/main" id="{C17E9BE8-29E1-4944-BAA0-4E43444BD30E}"/>
                </a:ext>
              </a:extLst>
            </p:cNvPr>
            <p:cNvSpPr txBox="1"/>
            <p:nvPr/>
          </p:nvSpPr>
          <p:spPr>
            <a:xfrm>
              <a:off x="6373938" y="4503610"/>
              <a:ext cx="1898822" cy="28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/>
                <a:t>Support Text Here.</a:t>
              </a:r>
              <a:endParaRPr lang="zh-CN" altLang="en-US" sz="1400" b="1" dirty="0"/>
            </a:p>
          </p:txBody>
        </p:sp>
      </p:grpSp>
      <p:sp>
        <p:nvSpPr>
          <p:cNvPr id="12" name="iṧľíḓé">
            <a:extLst>
              <a:ext uri="{FF2B5EF4-FFF2-40B4-BE49-F238E27FC236}">
                <a16:creationId xmlns:a16="http://schemas.microsoft.com/office/drawing/2014/main" id="{1C78EFE4-42DF-4733-A1A4-F6F2B1D8B3BE}"/>
              </a:ext>
            </a:extLst>
          </p:cNvPr>
          <p:cNvSpPr/>
          <p:nvPr/>
        </p:nvSpPr>
        <p:spPr>
          <a:xfrm>
            <a:off x="6312024" y="3884590"/>
            <a:ext cx="530089" cy="4765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r>
              <a:rPr lang="en-GB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8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>
            <a:extLst>
              <a:ext uri="{FF2B5EF4-FFF2-40B4-BE49-F238E27FC236}">
                <a16:creationId xmlns:a16="http://schemas.microsoft.com/office/drawing/2014/main" id="{2D9DDD5A-44C9-4A5B-8E89-2450B21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ïşḷîdé">
            <a:extLst>
              <a:ext uri="{FF2B5EF4-FFF2-40B4-BE49-F238E27FC236}">
                <a16:creationId xmlns:a16="http://schemas.microsoft.com/office/drawing/2014/main" id="{B27B526E-19E3-444E-B9D5-D57447D8A58B}"/>
              </a:ext>
            </a:extLst>
          </p:cNvPr>
          <p:cNvGrpSpPr/>
          <p:nvPr/>
        </p:nvGrpSpPr>
        <p:grpSpPr>
          <a:xfrm>
            <a:off x="899886" y="1520275"/>
            <a:ext cx="9695543" cy="4392126"/>
            <a:chOff x="899886" y="1637198"/>
            <a:chExt cx="9695543" cy="4392126"/>
          </a:xfrm>
        </p:grpSpPr>
        <p:cxnSp>
          <p:nvCxnSpPr>
            <p:cNvPr id="5" name="iṧḷïḍé">
              <a:extLst>
                <a:ext uri="{FF2B5EF4-FFF2-40B4-BE49-F238E27FC236}">
                  <a16:creationId xmlns:a16="http://schemas.microsoft.com/office/drawing/2014/main" id="{3434BFFE-2480-46F3-A541-29213096800F}"/>
                </a:ext>
              </a:extLst>
            </p:cNvPr>
            <p:cNvCxnSpPr>
              <a:cxnSpLocks/>
            </p:cNvCxnSpPr>
            <p:nvPr/>
          </p:nvCxnSpPr>
          <p:spPr>
            <a:xfrm>
              <a:off x="899886" y="1821864"/>
              <a:ext cx="69668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śľiḓê">
              <a:extLst>
                <a:ext uri="{FF2B5EF4-FFF2-40B4-BE49-F238E27FC236}">
                  <a16:creationId xmlns:a16="http://schemas.microsoft.com/office/drawing/2014/main" id="{6FEE2DCC-7D09-4418-8D23-C71D29F4B8B9}"/>
                </a:ext>
              </a:extLst>
            </p:cNvPr>
            <p:cNvSpPr txBox="1"/>
            <p:nvPr/>
          </p:nvSpPr>
          <p:spPr>
            <a:xfrm>
              <a:off x="1596571" y="1637198"/>
              <a:ext cx="309335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Supporting text here.</a:t>
              </a:r>
            </a:p>
          </p:txBody>
        </p:sp>
        <p:grpSp>
          <p:nvGrpSpPr>
            <p:cNvPr id="7" name="íṧļïďê">
              <a:extLst>
                <a:ext uri="{FF2B5EF4-FFF2-40B4-BE49-F238E27FC236}">
                  <a16:creationId xmlns:a16="http://schemas.microsoft.com/office/drawing/2014/main" id="{00323481-3877-4E13-AE07-C4CF873EC294}"/>
                </a:ext>
              </a:extLst>
            </p:cNvPr>
            <p:cNvGrpSpPr/>
            <p:nvPr/>
          </p:nvGrpSpPr>
          <p:grpSpPr>
            <a:xfrm>
              <a:off x="1596571" y="2129579"/>
              <a:ext cx="8998858" cy="3899745"/>
              <a:chOff x="1596571" y="2129579"/>
              <a:chExt cx="8998858" cy="3899745"/>
            </a:xfrm>
          </p:grpSpPr>
          <p:grpSp>
            <p:nvGrpSpPr>
              <p:cNvPr id="12" name="íSlíḋê">
                <a:extLst>
                  <a:ext uri="{FF2B5EF4-FFF2-40B4-BE49-F238E27FC236}">
                    <a16:creationId xmlns:a16="http://schemas.microsoft.com/office/drawing/2014/main" id="{6A0AD31C-8AA8-4B7F-8EC5-48B5F678C7D6}"/>
                  </a:ext>
                </a:extLst>
              </p:cNvPr>
              <p:cNvGrpSpPr/>
              <p:nvPr/>
            </p:nvGrpSpPr>
            <p:grpSpPr>
              <a:xfrm>
                <a:off x="1596571" y="2129580"/>
                <a:ext cx="2109603" cy="3251200"/>
                <a:chOff x="1596571" y="2129580"/>
                <a:chExt cx="2518229" cy="3251200"/>
              </a:xfrm>
            </p:grpSpPr>
            <p:sp>
              <p:nvSpPr>
                <p:cNvPr id="25" name="ï$ľïḓé">
                  <a:extLst>
                    <a:ext uri="{FF2B5EF4-FFF2-40B4-BE49-F238E27FC236}">
                      <a16:creationId xmlns:a16="http://schemas.microsoft.com/office/drawing/2014/main" id="{5E12FAFF-1110-40DB-BC18-792E77F83891}"/>
                    </a:ext>
                  </a:extLst>
                </p:cNvPr>
                <p:cNvSpPr/>
                <p:nvPr/>
              </p:nvSpPr>
              <p:spPr>
                <a:xfrm>
                  <a:off x="1596571" y="2129580"/>
                  <a:ext cx="2518229" cy="3251200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6" name="îṡ1íde">
                  <a:extLst>
                    <a:ext uri="{FF2B5EF4-FFF2-40B4-BE49-F238E27FC236}">
                      <a16:creationId xmlns:a16="http://schemas.microsoft.com/office/drawing/2014/main" id="{589D6B30-B846-40A1-8453-060727244DF6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2372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Adjust the spacing to adapt to Chinese typesetting, use the reference line in PPT.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Copy paste  fonts. Choose the only option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27" name="îṡľíḑè">
                  <a:extLst>
                    <a:ext uri="{FF2B5EF4-FFF2-40B4-BE49-F238E27FC236}">
                      <a16:creationId xmlns:a16="http://schemas.microsoft.com/office/drawing/2014/main" id="{A4C36F21-4867-41D0-AF4A-FC66CD0B34B0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  <p:grpSp>
            <p:nvGrpSpPr>
              <p:cNvPr id="13" name="îŝlïḓè">
                <a:extLst>
                  <a:ext uri="{FF2B5EF4-FFF2-40B4-BE49-F238E27FC236}">
                    <a16:creationId xmlns:a16="http://schemas.microsoft.com/office/drawing/2014/main" id="{B0C48C02-7795-467F-9C21-EDDE5F758D4B}"/>
                  </a:ext>
                </a:extLst>
              </p:cNvPr>
              <p:cNvGrpSpPr/>
              <p:nvPr/>
            </p:nvGrpSpPr>
            <p:grpSpPr>
              <a:xfrm>
                <a:off x="3892989" y="2129580"/>
                <a:ext cx="2109603" cy="2109045"/>
                <a:chOff x="1596571" y="2129580"/>
                <a:chExt cx="2518229" cy="2109045"/>
              </a:xfrm>
            </p:grpSpPr>
            <p:sp>
              <p:nvSpPr>
                <p:cNvPr id="22" name="îs1ïḋe">
                  <a:extLst>
                    <a:ext uri="{FF2B5EF4-FFF2-40B4-BE49-F238E27FC236}">
                      <a16:creationId xmlns:a16="http://schemas.microsoft.com/office/drawing/2014/main" id="{A0A6F3D6-C4D0-4A43-AD25-130A960C7100}"/>
                    </a:ext>
                  </a:extLst>
                </p:cNvPr>
                <p:cNvSpPr/>
                <p:nvPr/>
              </p:nvSpPr>
              <p:spPr>
                <a:xfrm>
                  <a:off x="1596571" y="2129580"/>
                  <a:ext cx="2518229" cy="2109045"/>
                </a:xfrm>
                <a:prstGeom prst="rect">
                  <a:avLst/>
                </a:prstGeom>
                <a:solidFill>
                  <a:schemeClr val="accent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3" name="íṧļïdè">
                  <a:extLst>
                    <a:ext uri="{FF2B5EF4-FFF2-40B4-BE49-F238E27FC236}">
                      <a16:creationId xmlns:a16="http://schemas.microsoft.com/office/drawing/2014/main" id="{80BD73D3-F5B5-4D67-9F5E-5E7D9D08014B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1217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24" name="íṣļïḑè">
                  <a:extLst>
                    <a:ext uri="{FF2B5EF4-FFF2-40B4-BE49-F238E27FC236}">
                      <a16:creationId xmlns:a16="http://schemas.microsoft.com/office/drawing/2014/main" id="{20EDAA7C-7E6D-4794-A23D-E67D5A88E5F1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  <p:grpSp>
            <p:nvGrpSpPr>
              <p:cNvPr id="14" name="ïSḷíḋè">
                <a:extLst>
                  <a:ext uri="{FF2B5EF4-FFF2-40B4-BE49-F238E27FC236}">
                    <a16:creationId xmlns:a16="http://schemas.microsoft.com/office/drawing/2014/main" id="{97BF563D-838A-4991-9BEF-B4CD788DD849}"/>
                  </a:ext>
                </a:extLst>
              </p:cNvPr>
              <p:cNvGrpSpPr/>
              <p:nvPr/>
            </p:nvGrpSpPr>
            <p:grpSpPr>
              <a:xfrm>
                <a:off x="6189407" y="2129579"/>
                <a:ext cx="2109603" cy="3899745"/>
                <a:chOff x="1596571" y="2129579"/>
                <a:chExt cx="2518229" cy="3899745"/>
              </a:xfrm>
            </p:grpSpPr>
            <p:sp>
              <p:nvSpPr>
                <p:cNvPr id="19" name="íSľiḓé">
                  <a:extLst>
                    <a:ext uri="{FF2B5EF4-FFF2-40B4-BE49-F238E27FC236}">
                      <a16:creationId xmlns:a16="http://schemas.microsoft.com/office/drawing/2014/main" id="{6C1ECC57-14D3-4D3D-9EEE-5702A26950FA}"/>
                    </a:ext>
                  </a:extLst>
                </p:cNvPr>
                <p:cNvSpPr/>
                <p:nvPr/>
              </p:nvSpPr>
              <p:spPr>
                <a:xfrm>
                  <a:off x="1596571" y="2129579"/>
                  <a:ext cx="2518229" cy="3899745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0" name="îSľïḋé">
                  <a:extLst>
                    <a:ext uri="{FF2B5EF4-FFF2-40B4-BE49-F238E27FC236}">
                      <a16:creationId xmlns:a16="http://schemas.microsoft.com/office/drawing/2014/main" id="{93212A7F-4EDB-4BAC-A1B1-3A84C8DF3F3B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2833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Theme  color makes PPT more convenient to change.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Adjust the spacing to adapt to Chinese typesetting, use the reference line in PPT.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Copy paste  fonts. Choose the only option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21" name="îŝlidè">
                  <a:extLst>
                    <a:ext uri="{FF2B5EF4-FFF2-40B4-BE49-F238E27FC236}">
                      <a16:creationId xmlns:a16="http://schemas.microsoft.com/office/drawing/2014/main" id="{BE50E244-A87B-45EC-BEF3-84CAEEC927EE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  <p:grpSp>
            <p:nvGrpSpPr>
              <p:cNvPr id="15" name="îṧľide">
                <a:extLst>
                  <a:ext uri="{FF2B5EF4-FFF2-40B4-BE49-F238E27FC236}">
                    <a16:creationId xmlns:a16="http://schemas.microsoft.com/office/drawing/2014/main" id="{5C96499E-4E64-4EFD-BBB1-9FF7D75C88F9}"/>
                  </a:ext>
                </a:extLst>
              </p:cNvPr>
              <p:cNvGrpSpPr/>
              <p:nvPr/>
            </p:nvGrpSpPr>
            <p:grpSpPr>
              <a:xfrm>
                <a:off x="8485826" y="2129580"/>
                <a:ext cx="2109603" cy="2842470"/>
                <a:chOff x="1596571" y="2129580"/>
                <a:chExt cx="2518229" cy="2842470"/>
              </a:xfrm>
            </p:grpSpPr>
            <p:sp>
              <p:nvSpPr>
                <p:cNvPr id="16" name="îṧlïdê">
                  <a:extLst>
                    <a:ext uri="{FF2B5EF4-FFF2-40B4-BE49-F238E27FC236}">
                      <a16:creationId xmlns:a16="http://schemas.microsoft.com/office/drawing/2014/main" id="{AA90069D-818C-49F5-BCA6-9E19E0FDF40A}"/>
                    </a:ext>
                  </a:extLst>
                </p:cNvPr>
                <p:cNvSpPr/>
                <p:nvPr/>
              </p:nvSpPr>
              <p:spPr>
                <a:xfrm>
                  <a:off x="1596571" y="2129580"/>
                  <a:ext cx="2518229" cy="2842470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2000" algn="ctr"/>
                  <a:endParaRPr lang="en-GB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7" name="îṡḻîḓe">
                  <a:extLst>
                    <a:ext uri="{FF2B5EF4-FFF2-40B4-BE49-F238E27FC236}">
                      <a16:creationId xmlns:a16="http://schemas.microsoft.com/office/drawing/2014/main" id="{960945A3-C821-4659-9863-F6AC87F128F3}"/>
                    </a:ext>
                  </a:extLst>
                </p:cNvPr>
                <p:cNvSpPr txBox="1"/>
                <p:nvPr/>
              </p:nvSpPr>
              <p:spPr>
                <a:xfrm>
                  <a:off x="1596571" y="2985215"/>
                  <a:ext cx="2359252" cy="191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Adjust the spacing to adapt to Chinese typesetting, use the reference line in PPT.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Unified fonts make reading more fluent.Copy paste fonts. 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Choose the only optio to retain text.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… …</a:t>
                  </a:r>
                </a:p>
              </p:txBody>
            </p:sp>
            <p:sp>
              <p:nvSpPr>
                <p:cNvPr id="18" name="îś1iḋê">
                  <a:extLst>
                    <a:ext uri="{FF2B5EF4-FFF2-40B4-BE49-F238E27FC236}">
                      <a16:creationId xmlns:a16="http://schemas.microsoft.com/office/drawing/2014/main" id="{1481CC2E-93A9-4FA1-9748-357833FD26D9}"/>
                    </a:ext>
                  </a:extLst>
                </p:cNvPr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</a:t>
                  </a:r>
                </a:p>
              </p:txBody>
            </p:sp>
          </p:grpSp>
        </p:grpSp>
        <p:sp>
          <p:nvSpPr>
            <p:cNvPr id="8" name="ïśľïḋê">
              <a:extLst>
                <a:ext uri="{FF2B5EF4-FFF2-40B4-BE49-F238E27FC236}">
                  <a16:creationId xmlns:a16="http://schemas.microsoft.com/office/drawing/2014/main" id="{F79B6287-3E5D-49C4-A1B1-136D3B56E413}"/>
                </a:ext>
              </a:extLst>
            </p:cNvPr>
            <p:cNvSpPr/>
            <p:nvPr/>
          </p:nvSpPr>
          <p:spPr>
            <a:xfrm>
              <a:off x="3187699" y="2482253"/>
              <a:ext cx="166939" cy="166938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iŝḻîḓè">
              <a:extLst>
                <a:ext uri="{FF2B5EF4-FFF2-40B4-BE49-F238E27FC236}">
                  <a16:creationId xmlns:a16="http://schemas.microsoft.com/office/drawing/2014/main" id="{EAF53C04-D8F8-4120-BC92-630AC1CF1FC3}"/>
                </a:ext>
              </a:extLst>
            </p:cNvPr>
            <p:cNvSpPr/>
            <p:nvPr/>
          </p:nvSpPr>
          <p:spPr>
            <a:xfrm>
              <a:off x="5484117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isḻíḋê">
              <a:extLst>
                <a:ext uri="{FF2B5EF4-FFF2-40B4-BE49-F238E27FC236}">
                  <a16:creationId xmlns:a16="http://schemas.microsoft.com/office/drawing/2014/main" id="{097A4A66-F425-46C7-A8FD-5B23481801E4}"/>
                </a:ext>
              </a:extLst>
            </p:cNvPr>
            <p:cNvSpPr/>
            <p:nvPr/>
          </p:nvSpPr>
          <p:spPr>
            <a:xfrm>
              <a:off x="7780535" y="2482253"/>
              <a:ext cx="166939" cy="166938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íṧḻîḋê">
              <a:extLst>
                <a:ext uri="{FF2B5EF4-FFF2-40B4-BE49-F238E27FC236}">
                  <a16:creationId xmlns:a16="http://schemas.microsoft.com/office/drawing/2014/main" id="{58484365-A167-4C89-8FA4-AC980C301CDF}"/>
                </a:ext>
              </a:extLst>
            </p:cNvPr>
            <p:cNvSpPr/>
            <p:nvPr/>
          </p:nvSpPr>
          <p:spPr>
            <a:xfrm>
              <a:off x="10076954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29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>
            <a:extLst>
              <a:ext uri="{FF2B5EF4-FFF2-40B4-BE49-F238E27FC236}">
                <a16:creationId xmlns:a16="http://schemas.microsoft.com/office/drawing/2014/main" id="{2BF5BDF6-BD1E-4188-AB5D-AC47CFA9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ïṣḻiḓè">
            <a:extLst>
              <a:ext uri="{FF2B5EF4-FFF2-40B4-BE49-F238E27FC236}">
                <a16:creationId xmlns:a16="http://schemas.microsoft.com/office/drawing/2014/main" id="{8A6B1495-78E2-44A0-98AE-BA4A0E09C803}"/>
              </a:ext>
            </a:extLst>
          </p:cNvPr>
          <p:cNvGrpSpPr/>
          <p:nvPr/>
        </p:nvGrpSpPr>
        <p:grpSpPr>
          <a:xfrm>
            <a:off x="921441" y="2060848"/>
            <a:ext cx="10349118" cy="3513331"/>
            <a:chOff x="780980" y="2155613"/>
            <a:chExt cx="10349118" cy="3513331"/>
          </a:xfrm>
        </p:grpSpPr>
        <p:grpSp>
          <p:nvGrpSpPr>
            <p:cNvPr id="5" name="íšḻîḓe">
              <a:extLst>
                <a:ext uri="{FF2B5EF4-FFF2-40B4-BE49-F238E27FC236}">
                  <a16:creationId xmlns:a16="http://schemas.microsoft.com/office/drawing/2014/main" id="{5F37E42D-025B-4EAD-AAB8-DF2E31CB336B}"/>
                </a:ext>
              </a:extLst>
            </p:cNvPr>
            <p:cNvGrpSpPr/>
            <p:nvPr/>
          </p:nvGrpSpPr>
          <p:grpSpPr>
            <a:xfrm>
              <a:off x="780980" y="2155613"/>
              <a:ext cx="1883844" cy="3513331"/>
              <a:chOff x="2329413" y="2417723"/>
              <a:chExt cx="1883844" cy="3513331"/>
            </a:xfrm>
          </p:grpSpPr>
          <p:sp>
            <p:nvSpPr>
              <p:cNvPr id="26" name="isľíďe">
                <a:extLst>
                  <a:ext uri="{FF2B5EF4-FFF2-40B4-BE49-F238E27FC236}">
                    <a16:creationId xmlns:a16="http://schemas.microsoft.com/office/drawing/2014/main" id="{B1791C18-BE92-4B98-A8E9-367A6B9C7B45}"/>
                  </a:ext>
                </a:extLst>
              </p:cNvPr>
              <p:cNvSpPr/>
              <p:nvPr/>
            </p:nvSpPr>
            <p:spPr>
              <a:xfrm>
                <a:off x="2329413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7" name="ï$ḻiḑê">
                <a:extLst>
                  <a:ext uri="{FF2B5EF4-FFF2-40B4-BE49-F238E27FC236}">
                    <a16:creationId xmlns:a16="http://schemas.microsoft.com/office/drawing/2014/main" id="{B95CA7A1-1E60-4240-944A-EC7D10CCE252}"/>
                  </a:ext>
                </a:extLst>
              </p:cNvPr>
              <p:cNvGrpSpPr/>
              <p:nvPr/>
            </p:nvGrpSpPr>
            <p:grpSpPr>
              <a:xfrm>
                <a:off x="2329413" y="3230356"/>
                <a:ext cx="1883844" cy="2700698"/>
                <a:chOff x="2532613" y="3230356"/>
                <a:chExt cx="1883844" cy="2700698"/>
              </a:xfrm>
            </p:grpSpPr>
            <p:sp>
              <p:nvSpPr>
                <p:cNvPr id="28" name="ïSļiḍé">
                  <a:extLst>
                    <a:ext uri="{FF2B5EF4-FFF2-40B4-BE49-F238E27FC236}">
                      <a16:creationId xmlns:a16="http://schemas.microsoft.com/office/drawing/2014/main" id="{05BF98F2-7AC4-4038-8A3C-B958C17E1951}"/>
                    </a:ext>
                  </a:extLst>
                </p:cNvPr>
                <p:cNvSpPr txBox="1"/>
                <p:nvPr/>
              </p:nvSpPr>
              <p:spPr>
                <a:xfrm>
                  <a:off x="2532613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29" name="išḷîḓê">
                  <a:extLst>
                    <a:ext uri="{FF2B5EF4-FFF2-40B4-BE49-F238E27FC236}">
                      <a16:creationId xmlns:a16="http://schemas.microsoft.com/office/drawing/2014/main" id="{C32FC05C-7415-49C5-AF9C-4E2FC13A6A35}"/>
                    </a:ext>
                  </a:extLst>
                </p:cNvPr>
                <p:cNvSpPr txBox="1"/>
                <p:nvPr/>
              </p:nvSpPr>
              <p:spPr>
                <a:xfrm>
                  <a:off x="2532613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eros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" name="ïşľîḑê">
              <a:extLst>
                <a:ext uri="{FF2B5EF4-FFF2-40B4-BE49-F238E27FC236}">
                  <a16:creationId xmlns:a16="http://schemas.microsoft.com/office/drawing/2014/main" id="{55AD6EA0-77B9-40A7-B5D3-9F83A15FD302}"/>
                </a:ext>
              </a:extLst>
            </p:cNvPr>
            <p:cNvGrpSpPr/>
            <p:nvPr/>
          </p:nvGrpSpPr>
          <p:grpSpPr>
            <a:xfrm>
              <a:off x="2897299" y="2155613"/>
              <a:ext cx="1883844" cy="3513331"/>
              <a:chOff x="4270664" y="2417723"/>
              <a:chExt cx="1883844" cy="3513331"/>
            </a:xfrm>
          </p:grpSpPr>
          <p:sp>
            <p:nvSpPr>
              <p:cNvPr id="22" name="íśḷïḍe">
                <a:extLst>
                  <a:ext uri="{FF2B5EF4-FFF2-40B4-BE49-F238E27FC236}">
                    <a16:creationId xmlns:a16="http://schemas.microsoft.com/office/drawing/2014/main" id="{01A4D297-AA8D-4CB7-98B3-C5AC0D0175C3}"/>
                  </a:ext>
                </a:extLst>
              </p:cNvPr>
              <p:cNvSpPr/>
              <p:nvPr/>
            </p:nvSpPr>
            <p:spPr>
              <a:xfrm>
                <a:off x="4270664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3" name="ïṣlide">
                <a:extLst>
                  <a:ext uri="{FF2B5EF4-FFF2-40B4-BE49-F238E27FC236}">
                    <a16:creationId xmlns:a16="http://schemas.microsoft.com/office/drawing/2014/main" id="{C4B2F5D7-F83C-461E-B72B-EC66CF60473C}"/>
                  </a:ext>
                </a:extLst>
              </p:cNvPr>
              <p:cNvGrpSpPr/>
              <p:nvPr/>
            </p:nvGrpSpPr>
            <p:grpSpPr>
              <a:xfrm>
                <a:off x="4270664" y="3230356"/>
                <a:ext cx="1883844" cy="2700698"/>
                <a:chOff x="4473864" y="3230356"/>
                <a:chExt cx="1883844" cy="2700698"/>
              </a:xfrm>
            </p:grpSpPr>
            <p:sp>
              <p:nvSpPr>
                <p:cNvPr id="24" name="iṣ1iḍê">
                  <a:extLst>
                    <a:ext uri="{FF2B5EF4-FFF2-40B4-BE49-F238E27FC236}">
                      <a16:creationId xmlns:a16="http://schemas.microsoft.com/office/drawing/2014/main" id="{32D98A73-EF7D-4243-AC7F-17FC423E84B8}"/>
                    </a:ext>
                  </a:extLst>
                </p:cNvPr>
                <p:cNvSpPr txBox="1"/>
                <p:nvPr/>
              </p:nvSpPr>
              <p:spPr>
                <a:xfrm>
                  <a:off x="4473864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25" name="ï$ľíḑê">
                  <a:extLst>
                    <a:ext uri="{FF2B5EF4-FFF2-40B4-BE49-F238E27FC236}">
                      <a16:creationId xmlns:a16="http://schemas.microsoft.com/office/drawing/2014/main" id="{0657DA07-51CD-404B-A3F6-8B144EB32824}"/>
                    </a:ext>
                  </a:extLst>
                </p:cNvPr>
                <p:cNvSpPr txBox="1"/>
                <p:nvPr/>
              </p:nvSpPr>
              <p:spPr>
                <a:xfrm>
                  <a:off x="4473864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commodo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magna.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íṣľîḑê">
              <a:extLst>
                <a:ext uri="{FF2B5EF4-FFF2-40B4-BE49-F238E27FC236}">
                  <a16:creationId xmlns:a16="http://schemas.microsoft.com/office/drawing/2014/main" id="{228F1AFD-8456-4A81-B560-361F5BAD088A}"/>
                </a:ext>
              </a:extLst>
            </p:cNvPr>
            <p:cNvGrpSpPr/>
            <p:nvPr/>
          </p:nvGrpSpPr>
          <p:grpSpPr>
            <a:xfrm>
              <a:off x="5013618" y="2155613"/>
              <a:ext cx="1883844" cy="3513331"/>
              <a:chOff x="6211915" y="2417723"/>
              <a:chExt cx="1883844" cy="3513331"/>
            </a:xfrm>
          </p:grpSpPr>
          <p:sp>
            <p:nvSpPr>
              <p:cNvPr id="18" name="ïṩļïḓe">
                <a:extLst>
                  <a:ext uri="{FF2B5EF4-FFF2-40B4-BE49-F238E27FC236}">
                    <a16:creationId xmlns:a16="http://schemas.microsoft.com/office/drawing/2014/main" id="{FE06C1B7-D981-4D35-9F61-E22B0336D27F}"/>
                  </a:ext>
                </a:extLst>
              </p:cNvPr>
              <p:cNvSpPr/>
              <p:nvPr/>
            </p:nvSpPr>
            <p:spPr>
              <a:xfrm>
                <a:off x="6211915" y="2417723"/>
                <a:ext cx="1883844" cy="5681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9" name="işḷîḍê">
                <a:extLst>
                  <a:ext uri="{FF2B5EF4-FFF2-40B4-BE49-F238E27FC236}">
                    <a16:creationId xmlns:a16="http://schemas.microsoft.com/office/drawing/2014/main" id="{7BA18648-7D7F-4F80-873C-8740101C6671}"/>
                  </a:ext>
                </a:extLst>
              </p:cNvPr>
              <p:cNvGrpSpPr/>
              <p:nvPr/>
            </p:nvGrpSpPr>
            <p:grpSpPr>
              <a:xfrm>
                <a:off x="6211915" y="3230356"/>
                <a:ext cx="1883844" cy="2700698"/>
                <a:chOff x="6415115" y="3230356"/>
                <a:chExt cx="1883844" cy="2700698"/>
              </a:xfrm>
            </p:grpSpPr>
            <p:sp>
              <p:nvSpPr>
                <p:cNvPr id="20" name="íşḷïḍe">
                  <a:extLst>
                    <a:ext uri="{FF2B5EF4-FFF2-40B4-BE49-F238E27FC236}">
                      <a16:creationId xmlns:a16="http://schemas.microsoft.com/office/drawing/2014/main" id="{A41056B2-5E37-43B7-A1A8-254162DF805B}"/>
                    </a:ext>
                  </a:extLst>
                </p:cNvPr>
                <p:cNvSpPr txBox="1"/>
                <p:nvPr/>
              </p:nvSpPr>
              <p:spPr>
                <a:xfrm>
                  <a:off x="6415115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21" name="ïŝľîḑè">
                  <a:extLst>
                    <a:ext uri="{FF2B5EF4-FFF2-40B4-BE49-F238E27FC236}">
                      <a16:creationId xmlns:a16="http://schemas.microsoft.com/office/drawing/2014/main" id="{FCF7270F-D4B3-4E2A-9FE9-EA35B38D764A}"/>
                    </a:ext>
                  </a:extLst>
                </p:cNvPr>
                <p:cNvSpPr txBox="1"/>
                <p:nvPr/>
              </p:nvSpPr>
              <p:spPr>
                <a:xfrm>
                  <a:off x="6415115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eros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quis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îsḷïḍê">
              <a:extLst>
                <a:ext uri="{FF2B5EF4-FFF2-40B4-BE49-F238E27FC236}">
                  <a16:creationId xmlns:a16="http://schemas.microsoft.com/office/drawing/2014/main" id="{826C9A00-E13B-4E83-8F88-F56A8BA452A9}"/>
                </a:ext>
              </a:extLst>
            </p:cNvPr>
            <p:cNvGrpSpPr/>
            <p:nvPr/>
          </p:nvGrpSpPr>
          <p:grpSpPr>
            <a:xfrm>
              <a:off x="7129937" y="2155613"/>
              <a:ext cx="1883844" cy="3513331"/>
              <a:chOff x="8153165" y="2417723"/>
              <a:chExt cx="1883844" cy="3513331"/>
            </a:xfrm>
          </p:grpSpPr>
          <p:sp>
            <p:nvSpPr>
              <p:cNvPr id="14" name="î$1íḋé">
                <a:extLst>
                  <a:ext uri="{FF2B5EF4-FFF2-40B4-BE49-F238E27FC236}">
                    <a16:creationId xmlns:a16="http://schemas.microsoft.com/office/drawing/2014/main" id="{91F25D3E-1D04-486C-BEC2-4BBA54353A5E}"/>
                  </a:ext>
                </a:extLst>
              </p:cNvPr>
              <p:cNvSpPr/>
              <p:nvPr/>
            </p:nvSpPr>
            <p:spPr>
              <a:xfrm>
                <a:off x="8153165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5" name="íśḷïďè">
                <a:extLst>
                  <a:ext uri="{FF2B5EF4-FFF2-40B4-BE49-F238E27FC236}">
                    <a16:creationId xmlns:a16="http://schemas.microsoft.com/office/drawing/2014/main" id="{736BE24C-775B-4687-8952-CDBC605AFF8C}"/>
                  </a:ext>
                </a:extLst>
              </p:cNvPr>
              <p:cNvGrpSpPr/>
              <p:nvPr/>
            </p:nvGrpSpPr>
            <p:grpSpPr>
              <a:xfrm>
                <a:off x="8153165" y="3230356"/>
                <a:ext cx="1883844" cy="2700698"/>
                <a:chOff x="8356365" y="3230356"/>
                <a:chExt cx="1883844" cy="2700698"/>
              </a:xfrm>
            </p:grpSpPr>
            <p:sp>
              <p:nvSpPr>
                <p:cNvPr id="16" name="iṡḷíḓé">
                  <a:extLst>
                    <a:ext uri="{FF2B5EF4-FFF2-40B4-BE49-F238E27FC236}">
                      <a16:creationId xmlns:a16="http://schemas.microsoft.com/office/drawing/2014/main" id="{39F72E0C-3DBC-408F-AB25-16A828C8979E}"/>
                    </a:ext>
                  </a:extLst>
                </p:cNvPr>
                <p:cNvSpPr txBox="1"/>
                <p:nvPr/>
              </p:nvSpPr>
              <p:spPr>
                <a:xfrm>
                  <a:off x="8356365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17" name="ïṣliḓê">
                  <a:extLst>
                    <a:ext uri="{FF2B5EF4-FFF2-40B4-BE49-F238E27FC236}">
                      <a16:creationId xmlns:a16="http://schemas.microsoft.com/office/drawing/2014/main" id="{40917935-0EB6-456A-8120-FFAAF71D2555}"/>
                    </a:ext>
                  </a:extLst>
                </p:cNvPr>
                <p:cNvSpPr txBox="1"/>
                <p:nvPr/>
              </p:nvSpPr>
              <p:spPr>
                <a:xfrm>
                  <a:off x="8356365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eros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quis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" name="ísḷiḍé">
              <a:extLst>
                <a:ext uri="{FF2B5EF4-FFF2-40B4-BE49-F238E27FC236}">
                  <a16:creationId xmlns:a16="http://schemas.microsoft.com/office/drawing/2014/main" id="{68EFAA62-F8C6-484D-9266-B7C5F08D6C6C}"/>
                </a:ext>
              </a:extLst>
            </p:cNvPr>
            <p:cNvGrpSpPr/>
            <p:nvPr/>
          </p:nvGrpSpPr>
          <p:grpSpPr>
            <a:xfrm>
              <a:off x="9246254" y="2155613"/>
              <a:ext cx="1883844" cy="3513331"/>
              <a:chOff x="8153165" y="2417723"/>
              <a:chExt cx="1883844" cy="3513331"/>
            </a:xfrm>
          </p:grpSpPr>
          <p:sp>
            <p:nvSpPr>
              <p:cNvPr id="10" name="ísļïḓe">
                <a:extLst>
                  <a:ext uri="{FF2B5EF4-FFF2-40B4-BE49-F238E27FC236}">
                    <a16:creationId xmlns:a16="http://schemas.microsoft.com/office/drawing/2014/main" id="{088A9557-F761-4D01-AE6C-3017E735F5F8}"/>
                  </a:ext>
                </a:extLst>
              </p:cNvPr>
              <p:cNvSpPr/>
              <p:nvPr/>
            </p:nvSpPr>
            <p:spPr>
              <a:xfrm>
                <a:off x="8153165" y="2417723"/>
                <a:ext cx="1883844" cy="56817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20XX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1" name="ï$ļiḋe">
                <a:extLst>
                  <a:ext uri="{FF2B5EF4-FFF2-40B4-BE49-F238E27FC236}">
                    <a16:creationId xmlns:a16="http://schemas.microsoft.com/office/drawing/2014/main" id="{C3EAB20E-4363-4E59-9369-5D02ABAC8E1A}"/>
                  </a:ext>
                </a:extLst>
              </p:cNvPr>
              <p:cNvGrpSpPr/>
              <p:nvPr/>
            </p:nvGrpSpPr>
            <p:grpSpPr>
              <a:xfrm>
                <a:off x="8153165" y="3230356"/>
                <a:ext cx="1883844" cy="2700698"/>
                <a:chOff x="8356365" y="3230356"/>
                <a:chExt cx="1883844" cy="2700698"/>
              </a:xfrm>
            </p:grpSpPr>
            <p:sp>
              <p:nvSpPr>
                <p:cNvPr id="12" name="íšḷiḑè">
                  <a:extLst>
                    <a:ext uri="{FF2B5EF4-FFF2-40B4-BE49-F238E27FC236}">
                      <a16:creationId xmlns:a16="http://schemas.microsoft.com/office/drawing/2014/main" id="{8911ACC3-184D-40EA-A676-7C28E8B4CAE3}"/>
                    </a:ext>
                  </a:extLst>
                </p:cNvPr>
                <p:cNvSpPr txBox="1"/>
                <p:nvPr/>
              </p:nvSpPr>
              <p:spPr>
                <a:xfrm>
                  <a:off x="8356365" y="3230356"/>
                  <a:ext cx="1159613" cy="39574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8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Text here.</a:t>
                  </a:r>
                </a:p>
              </p:txBody>
            </p:sp>
            <p:sp>
              <p:nvSpPr>
                <p:cNvPr id="13" name="îSľiďê">
                  <a:extLst>
                    <a:ext uri="{FF2B5EF4-FFF2-40B4-BE49-F238E27FC236}">
                      <a16:creationId xmlns:a16="http://schemas.microsoft.com/office/drawing/2014/main" id="{1E2292B5-13E1-44F6-8E8C-05AB1444DF3A}"/>
                    </a:ext>
                  </a:extLst>
                </p:cNvPr>
                <p:cNvSpPr txBox="1"/>
                <p:nvPr/>
              </p:nvSpPr>
              <p:spPr>
                <a:xfrm>
                  <a:off x="8356365" y="3702110"/>
                  <a:ext cx="1883844" cy="222894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150000"/>
                    </a:lnSpc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defRPr>
                  </a:lvl1pPr>
                </a:lstStyle>
                <a:p>
                  <a:pPr algn="just">
                    <a:lnSpc>
                      <a:spcPct val="130000"/>
                    </a:lnSpc>
                  </a:pP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Lorem ipsum dolor sit amet, consectetuer adipiscing elit. Maecenas porttitor congue massa. Fusce posuere, magna sed pulvinar ultricies, purus lectus malesuada libero, sit amet commodo magna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eros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 </a:t>
                  </a:r>
                  <a:r>
                    <a:rPr kumimoji="1" lang="en-US" altLang="zh-CN" sz="12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quis</a:t>
                  </a:r>
                  <a:r>
                    <a:rPr kumimoji="1" lang="en-US" altLang="zh-CN" sz="120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.</a:t>
                  </a:r>
                </a:p>
                <a:p>
                  <a:pPr algn="just">
                    <a:lnSpc>
                      <a:spcPct val="130000"/>
                    </a:lnSpc>
                  </a:pPr>
                  <a:endParaRPr kumimoji="1" lang="en-US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5697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E52B807B-E23C-4626-8821-DADB2CA0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íŝľîďé">
            <a:extLst>
              <a:ext uri="{FF2B5EF4-FFF2-40B4-BE49-F238E27FC236}">
                <a16:creationId xmlns:a16="http://schemas.microsoft.com/office/drawing/2014/main" id="{EEA569D9-B86D-4028-BCA8-4A4EAEBB9175}"/>
              </a:ext>
            </a:extLst>
          </p:cNvPr>
          <p:cNvGrpSpPr/>
          <p:nvPr/>
        </p:nvGrpSpPr>
        <p:grpSpPr>
          <a:xfrm>
            <a:off x="947824" y="2423309"/>
            <a:ext cx="10296353" cy="2798782"/>
            <a:chOff x="1222549" y="1938318"/>
            <a:chExt cx="10296353" cy="2798782"/>
          </a:xfrm>
        </p:grpSpPr>
        <p:grpSp>
          <p:nvGrpSpPr>
            <p:cNvPr id="5" name="îSľíḑé">
              <a:extLst>
                <a:ext uri="{FF2B5EF4-FFF2-40B4-BE49-F238E27FC236}">
                  <a16:creationId xmlns:a16="http://schemas.microsoft.com/office/drawing/2014/main" id="{D1119D22-C6FA-4EC1-990C-AA49B801D5AB}"/>
                </a:ext>
              </a:extLst>
            </p:cNvPr>
            <p:cNvGrpSpPr/>
            <p:nvPr/>
          </p:nvGrpSpPr>
          <p:grpSpPr>
            <a:xfrm>
              <a:off x="4701255" y="1938318"/>
              <a:ext cx="3338941" cy="2798782"/>
              <a:chOff x="2757059" y="1938318"/>
              <a:chExt cx="3338941" cy="2798782"/>
            </a:xfrm>
          </p:grpSpPr>
          <p:sp>
            <p:nvSpPr>
              <p:cNvPr id="16" name="iṧ1ïḑe">
                <a:extLst>
                  <a:ext uri="{FF2B5EF4-FFF2-40B4-BE49-F238E27FC236}">
                    <a16:creationId xmlns:a16="http://schemas.microsoft.com/office/drawing/2014/main" id="{1C2FC108-D5A9-426B-AED4-4E886A10CE21}"/>
                  </a:ext>
                </a:extLst>
              </p:cNvPr>
              <p:cNvSpPr/>
              <p:nvPr/>
            </p:nvSpPr>
            <p:spPr>
              <a:xfrm>
                <a:off x="2757059" y="2120900"/>
                <a:ext cx="3338941" cy="2616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/>
                <a:endParaRPr lang="en-GB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ïşľidè">
                <a:extLst>
                  <a:ext uri="{FF2B5EF4-FFF2-40B4-BE49-F238E27FC236}">
                    <a16:creationId xmlns:a16="http://schemas.microsoft.com/office/drawing/2014/main" id="{9D45AF9D-8A5F-4B98-9C01-A08B6916E809}"/>
                  </a:ext>
                </a:extLst>
              </p:cNvPr>
              <p:cNvSpPr txBox="1"/>
              <p:nvPr/>
            </p:nvSpPr>
            <p:spPr>
              <a:xfrm flipH="1">
                <a:off x="3069330" y="3160033"/>
                <a:ext cx="2714398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Theme color makes PPT more convenient to change.Unified fonts make reading more fluent.Copy paste fonts. Choose the only optio to retain text.</a:t>
                </a:r>
              </a:p>
            </p:txBody>
          </p:sp>
          <p:sp>
            <p:nvSpPr>
              <p:cNvPr id="18" name="išľíďe">
                <a:extLst>
                  <a:ext uri="{FF2B5EF4-FFF2-40B4-BE49-F238E27FC236}">
                    <a16:creationId xmlns:a16="http://schemas.microsoft.com/office/drawing/2014/main" id="{3FB22CC9-4CE7-416C-B790-F3383C620F81}"/>
                  </a:ext>
                </a:extLst>
              </p:cNvPr>
              <p:cNvSpPr txBox="1"/>
              <p:nvPr/>
            </p:nvSpPr>
            <p:spPr>
              <a:xfrm flipH="1">
                <a:off x="3069330" y="2725339"/>
                <a:ext cx="2714398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Supporting text here.</a:t>
                </a:r>
              </a:p>
            </p:txBody>
          </p:sp>
          <p:sp>
            <p:nvSpPr>
              <p:cNvPr id="19" name="ïSļîḓè">
                <a:extLst>
                  <a:ext uri="{FF2B5EF4-FFF2-40B4-BE49-F238E27FC236}">
                    <a16:creationId xmlns:a16="http://schemas.microsoft.com/office/drawing/2014/main" id="{EDC55A39-C3C2-4234-9AE6-ADA57BF24711}"/>
                  </a:ext>
                </a:extLst>
              </p:cNvPr>
              <p:cNvSpPr/>
              <p:nvPr/>
            </p:nvSpPr>
            <p:spPr>
              <a:xfrm>
                <a:off x="4243948" y="1938318"/>
                <a:ext cx="365163" cy="365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6" name="iṡľîdê">
              <a:extLst>
                <a:ext uri="{FF2B5EF4-FFF2-40B4-BE49-F238E27FC236}">
                  <a16:creationId xmlns:a16="http://schemas.microsoft.com/office/drawing/2014/main" id="{3CFCB341-7BBB-4F13-8AB8-BBB545CBCB0C}"/>
                </a:ext>
              </a:extLst>
            </p:cNvPr>
            <p:cNvGrpSpPr/>
            <p:nvPr/>
          </p:nvGrpSpPr>
          <p:grpSpPr>
            <a:xfrm>
              <a:off x="1222549" y="1938318"/>
              <a:ext cx="3338941" cy="2798782"/>
              <a:chOff x="2757059" y="1938318"/>
              <a:chExt cx="3338941" cy="2798782"/>
            </a:xfrm>
          </p:grpSpPr>
          <p:sp>
            <p:nvSpPr>
              <p:cNvPr id="12" name="işḻíḓé">
                <a:extLst>
                  <a:ext uri="{FF2B5EF4-FFF2-40B4-BE49-F238E27FC236}">
                    <a16:creationId xmlns:a16="http://schemas.microsoft.com/office/drawing/2014/main" id="{E3B963EC-E3E9-48A1-A587-670CF1CDF69F}"/>
                  </a:ext>
                </a:extLst>
              </p:cNvPr>
              <p:cNvSpPr/>
              <p:nvPr/>
            </p:nvSpPr>
            <p:spPr>
              <a:xfrm>
                <a:off x="2757059" y="2120900"/>
                <a:ext cx="3338941" cy="26162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/>
                <a:endParaRPr lang="en-GB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íṡľíḍè">
                <a:extLst>
                  <a:ext uri="{FF2B5EF4-FFF2-40B4-BE49-F238E27FC236}">
                    <a16:creationId xmlns:a16="http://schemas.microsoft.com/office/drawing/2014/main" id="{415B211B-35D7-45DF-96D6-895E17CCD3FB}"/>
                  </a:ext>
                </a:extLst>
              </p:cNvPr>
              <p:cNvSpPr txBox="1"/>
              <p:nvPr/>
            </p:nvSpPr>
            <p:spPr>
              <a:xfrm flipH="1">
                <a:off x="3069330" y="3160033"/>
                <a:ext cx="2714398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Theme color makes PPT more convenient to change.Unified fonts make reading more fluent.Copy paste fonts. Choose the only optio to retain text.</a:t>
                </a:r>
              </a:p>
            </p:txBody>
          </p:sp>
          <p:sp>
            <p:nvSpPr>
              <p:cNvPr id="14" name="í$ḷiḑê">
                <a:extLst>
                  <a:ext uri="{FF2B5EF4-FFF2-40B4-BE49-F238E27FC236}">
                    <a16:creationId xmlns:a16="http://schemas.microsoft.com/office/drawing/2014/main" id="{8CEF8380-9CED-42CE-8230-22548763FA94}"/>
                  </a:ext>
                </a:extLst>
              </p:cNvPr>
              <p:cNvSpPr txBox="1"/>
              <p:nvPr/>
            </p:nvSpPr>
            <p:spPr>
              <a:xfrm flipH="1">
                <a:off x="3069330" y="2725339"/>
                <a:ext cx="2714398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Supporting text here.</a:t>
                </a:r>
              </a:p>
            </p:txBody>
          </p:sp>
          <p:sp>
            <p:nvSpPr>
              <p:cNvPr id="15" name="íS1iḑé">
                <a:extLst>
                  <a:ext uri="{FF2B5EF4-FFF2-40B4-BE49-F238E27FC236}">
                    <a16:creationId xmlns:a16="http://schemas.microsoft.com/office/drawing/2014/main" id="{BC558D06-F601-47D1-86E6-49F6CC70571E}"/>
                  </a:ext>
                </a:extLst>
              </p:cNvPr>
              <p:cNvSpPr/>
              <p:nvPr/>
            </p:nvSpPr>
            <p:spPr>
              <a:xfrm>
                <a:off x="4243948" y="1938318"/>
                <a:ext cx="365163" cy="365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7" name="iṣ1îḓè">
              <a:extLst>
                <a:ext uri="{FF2B5EF4-FFF2-40B4-BE49-F238E27FC236}">
                  <a16:creationId xmlns:a16="http://schemas.microsoft.com/office/drawing/2014/main" id="{1D50D2F9-8713-4C14-AD34-B9EB1BA1EE60}"/>
                </a:ext>
              </a:extLst>
            </p:cNvPr>
            <p:cNvGrpSpPr/>
            <p:nvPr/>
          </p:nvGrpSpPr>
          <p:grpSpPr>
            <a:xfrm>
              <a:off x="8179961" y="1938318"/>
              <a:ext cx="3338941" cy="2798782"/>
              <a:chOff x="2757059" y="1938318"/>
              <a:chExt cx="3338941" cy="2798782"/>
            </a:xfrm>
          </p:grpSpPr>
          <p:sp>
            <p:nvSpPr>
              <p:cNvPr id="8" name="îṡḷîde">
                <a:extLst>
                  <a:ext uri="{FF2B5EF4-FFF2-40B4-BE49-F238E27FC236}">
                    <a16:creationId xmlns:a16="http://schemas.microsoft.com/office/drawing/2014/main" id="{AA2FC378-EF94-4145-928A-85CC3EDF0AE0}"/>
                  </a:ext>
                </a:extLst>
              </p:cNvPr>
              <p:cNvSpPr/>
              <p:nvPr/>
            </p:nvSpPr>
            <p:spPr>
              <a:xfrm>
                <a:off x="2757059" y="2120900"/>
                <a:ext cx="3338941" cy="26162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/>
                <a:endParaRPr lang="en-GB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" name="îŝ1ïdé">
                <a:extLst>
                  <a:ext uri="{FF2B5EF4-FFF2-40B4-BE49-F238E27FC236}">
                    <a16:creationId xmlns:a16="http://schemas.microsoft.com/office/drawing/2014/main" id="{86DB7886-B3B1-42E4-ACAD-50605E8F37F7}"/>
                  </a:ext>
                </a:extLst>
              </p:cNvPr>
              <p:cNvSpPr txBox="1"/>
              <p:nvPr/>
            </p:nvSpPr>
            <p:spPr>
              <a:xfrm flipH="1">
                <a:off x="3069330" y="3160033"/>
                <a:ext cx="2714398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Theme color makes PPT more convenient to change.Unified fonts make reading more fluent.Copy paste fonts. Choose the only optio to retain text.</a:t>
                </a:r>
              </a:p>
            </p:txBody>
          </p:sp>
          <p:sp>
            <p:nvSpPr>
              <p:cNvPr id="10" name="ïṩļíḋé">
                <a:extLst>
                  <a:ext uri="{FF2B5EF4-FFF2-40B4-BE49-F238E27FC236}">
                    <a16:creationId xmlns:a16="http://schemas.microsoft.com/office/drawing/2014/main" id="{EB89C078-5BF4-4E8D-ACE3-9FF150FE397B}"/>
                  </a:ext>
                </a:extLst>
              </p:cNvPr>
              <p:cNvSpPr txBox="1"/>
              <p:nvPr/>
            </p:nvSpPr>
            <p:spPr>
              <a:xfrm flipH="1">
                <a:off x="3069330" y="2725339"/>
                <a:ext cx="2714398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Supporting text here.</a:t>
                </a:r>
              </a:p>
            </p:txBody>
          </p:sp>
          <p:sp>
            <p:nvSpPr>
              <p:cNvPr id="11" name="î$ḷíḋe">
                <a:extLst>
                  <a:ext uri="{FF2B5EF4-FFF2-40B4-BE49-F238E27FC236}">
                    <a16:creationId xmlns:a16="http://schemas.microsoft.com/office/drawing/2014/main" id="{F52F03E9-42A1-4C41-8EB0-DFB24685E520}"/>
                  </a:ext>
                </a:extLst>
              </p:cNvPr>
              <p:cNvSpPr/>
              <p:nvPr/>
            </p:nvSpPr>
            <p:spPr>
              <a:xfrm>
                <a:off x="4243948" y="1938318"/>
                <a:ext cx="365163" cy="365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23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96e683d2-693a-4a30-b29f-07e50964f731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13686</TotalTime>
  <Words>1169</Words>
  <Application>Microsoft Office PowerPoint</Application>
  <PresentationFormat>宽屏</PresentationFormat>
  <Paragraphs>145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High Tower Text</vt:lpstr>
      <vt:lpstr>楷体</vt:lpstr>
      <vt:lpstr>等线</vt:lpstr>
      <vt:lpstr>Times New Roman</vt:lpstr>
      <vt:lpstr>等线 Light</vt:lpstr>
      <vt:lpstr>华文行楷</vt:lpstr>
      <vt:lpstr>方正姚体</vt:lpstr>
      <vt:lpstr>华文行楷</vt:lpstr>
      <vt:lpstr>Imprint MT Shadow</vt:lpstr>
      <vt:lpstr>黑体</vt:lpstr>
      <vt:lpstr>Arial</vt:lpstr>
      <vt:lpstr>Wingdings</vt:lpstr>
      <vt:lpstr>Tahoma</vt:lpstr>
      <vt:lpstr>华文中宋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图文页面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4240</dc:creator>
  <cp:lastModifiedBy>ZhaoyuFan</cp:lastModifiedBy>
  <cp:revision>409</cp:revision>
  <dcterms:created xsi:type="dcterms:W3CDTF">2022-03-13T02:33:03Z</dcterms:created>
  <dcterms:modified xsi:type="dcterms:W3CDTF">2023-10-25T02:52:55Z</dcterms:modified>
</cp:coreProperties>
</file>